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9C72"/>
    <a:srgbClr val="BC8561"/>
    <a:srgbClr val="AA7048"/>
    <a:srgbClr val="996541"/>
    <a:srgbClr val="A98A73"/>
    <a:srgbClr val="755F4F"/>
    <a:srgbClr val="8A5A3A"/>
    <a:srgbClr val="CE7C8A"/>
    <a:srgbClr val="82B5CF"/>
    <a:srgbClr val="B53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1632" y="1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DB8734-F09B-A318-A3B7-FC1E459AAD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3D9F052-FD2E-F89E-ECB2-420333F63F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0B882B-083B-4918-3F06-26FE418CF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0A9260-CF0E-07D1-DCB9-98668A35C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CEEACB-C6C9-0C6E-7251-0B3CAB944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7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46D80D-8D25-D548-6501-742332469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AD4640B-BC73-E20F-AAB0-526882A498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F89B7F-ACFB-0F84-E426-4CFB8319F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9C6A4A-DEA2-357D-000D-1C59DB062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EF1F2C-5022-1FD9-325B-CFB888C57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639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3E68092-5947-31A9-DBC7-D2C168A160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FEE6EF-D81C-752F-E19F-421C04922E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F76B23-9D19-35BD-C590-5B27E70ED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737C51-7209-2295-7005-73CC6E664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3FD1A7-1E8F-6F88-B904-CFBC1F277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981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1F09AE-E6E1-F5AF-A22D-2D3D745EB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B37275-E877-D443-01CA-2DFA1453D1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9DAC91-A323-A94F-B7A0-1249219DD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E0097C-B413-7FE7-433D-B52D3BF4B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7CE7F8-3B4D-9C82-553B-AED7C4A2B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24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D40BC0-1585-7E69-3812-C1C3B1410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8949F0-3498-83F0-9FD2-8A753559B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9F9793-4C37-5DBA-4B37-AFE00D70C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E9D70A-4BFB-0C3F-D6EE-91E9AD650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0291F9-E93F-54A9-D62E-F296AC740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3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C7111E-3B20-8473-47DA-EA4C7BACA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24196C1-91E9-A5B9-E1FE-F07785F64D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44DD9F4-B349-1D5E-3869-C926E66595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D303D8-E83B-EEC8-5A9D-E17227DA3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D0115F5-F19E-611B-C45E-1325322FD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F0E6FC-C071-2C6C-3ECF-D0C9A936A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915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087C58-7237-1C09-B27F-4FCEBF159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22F3017-2364-4FEA-0147-C27F9E06A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1DB98C9-9A30-2413-544A-1AA67020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BE7A6B4-9252-97EC-E8DA-0E0ECA7C98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82A3F90-DEBE-997A-EC36-819C5764D3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CC65561-0347-A229-F4FE-B14A9287B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FD880A0-167B-7727-BFE0-795B8C60F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3AE43B8-90DD-97B6-E670-854A4AF12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797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D3AE2D-4500-16E9-AEB6-91FFC6045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1402555-0900-2D54-C46B-6A6707D8D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6397A83-2F28-0AF4-746E-1B430D3FC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12AB888-1366-1F74-65FF-279A4D0B4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65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9C341E5-D5F4-C1FC-B528-559D3DDB3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5F024B-C009-48AD-96E2-C2EB50300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7F0A811-17E2-5DE9-B552-0ADE07946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47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78549-6932-D750-24B0-4884FF59B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73CD78-D6EE-4B5D-959B-30776EE6E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8BF83F1-8542-EE47-1754-7385F22FA8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F59433-1095-9FEC-A7F5-F3D8B43B6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B768522-6EA4-308E-AFD8-0B90097AD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3705A0D-B986-5D8D-94BE-EB15565C6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286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BAA8B4-9399-52BF-2832-4F60829AD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036E818-5325-AAAD-2137-63F2C234D6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92A4764-D98E-52E0-1C87-02F9CDE8A4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93ACAD8-3684-5012-3A33-0EC36EE13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359AED8-EED2-CE34-9168-3E458EF00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6BA23D9-048E-5411-F61F-9B4F947C4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11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487DAB5-0063-0AB9-CCBB-3C420F9C1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7B1548-49ED-78EA-81F7-F75D73507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FB7D4F-49F8-B52E-B82A-B6DDF05300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C34CB-940E-4AC1-ABB5-489B0770D98F}" type="datetimeFigureOut">
              <a:rPr lang="zh-CN" altLang="en-US" smtClean="0"/>
              <a:t>2024-02-06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62A1AF-7171-F7F4-BD9E-BD1B4F7F3C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9C3053-496E-39CA-36E0-906164EB51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B7FF3-1FF1-4640-A033-6E23DA92D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654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63DDD20F-7772-879F-75D6-485BC8999406}"/>
              </a:ext>
            </a:extLst>
          </p:cNvPr>
          <p:cNvGrpSpPr/>
          <p:nvPr/>
        </p:nvGrpSpPr>
        <p:grpSpPr>
          <a:xfrm>
            <a:off x="3568551" y="513314"/>
            <a:ext cx="5321598" cy="5831371"/>
            <a:chOff x="3568551" y="513314"/>
            <a:chExt cx="5321598" cy="5831371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0D3E71F-DAE1-9508-CB39-58BF1DE8E016}"/>
                </a:ext>
              </a:extLst>
            </p:cNvPr>
            <p:cNvGrpSpPr/>
            <p:nvPr/>
          </p:nvGrpSpPr>
          <p:grpSpPr>
            <a:xfrm>
              <a:off x="6025635" y="2277869"/>
              <a:ext cx="2407641" cy="3413359"/>
              <a:chOff x="7122253" y="2300696"/>
              <a:chExt cx="2407641" cy="3529653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035B09D9-8377-A5A7-52B8-1274EA8D1ED4}"/>
                  </a:ext>
                </a:extLst>
              </p:cNvPr>
              <p:cNvSpPr/>
              <p:nvPr/>
            </p:nvSpPr>
            <p:spPr>
              <a:xfrm>
                <a:off x="7122253" y="2432807"/>
                <a:ext cx="2407641" cy="3397542"/>
              </a:xfrm>
              <a:custGeom>
                <a:avLst/>
                <a:gdLst>
                  <a:gd name="connsiteX0" fmla="*/ 1635853 w 2424419"/>
                  <a:gd name="connsiteY0" fmla="*/ 134224 h 3397542"/>
                  <a:gd name="connsiteX1" fmla="*/ 2030136 w 2424419"/>
                  <a:gd name="connsiteY1" fmla="*/ 746621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24419"/>
                  <a:gd name="connsiteY0" fmla="*/ 134224 h 3397542"/>
                  <a:gd name="connsiteX1" fmla="*/ 2122415 w 2424419"/>
                  <a:gd name="connsiteY1" fmla="*/ 889233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24419"/>
                  <a:gd name="connsiteY0" fmla="*/ 134224 h 3397542"/>
                  <a:gd name="connsiteX1" fmla="*/ 2122415 w 2424419"/>
                  <a:gd name="connsiteY1" fmla="*/ 889233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24419"/>
                  <a:gd name="connsiteY0" fmla="*/ 134224 h 3397542"/>
                  <a:gd name="connsiteX1" fmla="*/ 2122415 w 2424419"/>
                  <a:gd name="connsiteY1" fmla="*/ 889233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07641"/>
                  <a:gd name="connsiteY0" fmla="*/ 134224 h 3397542"/>
                  <a:gd name="connsiteX1" fmla="*/ 2122415 w 2407641"/>
                  <a:gd name="connsiteY1" fmla="*/ 889233 h 3397542"/>
                  <a:gd name="connsiteX2" fmla="*/ 2374085 w 2407641"/>
                  <a:gd name="connsiteY2" fmla="*/ 1686188 h 3397542"/>
                  <a:gd name="connsiteX3" fmla="*/ 2407641 w 2407641"/>
                  <a:gd name="connsiteY3" fmla="*/ 3162650 h 3397542"/>
                  <a:gd name="connsiteX4" fmla="*/ 1577130 w 2407641"/>
                  <a:gd name="connsiteY4" fmla="*/ 3380764 h 3397542"/>
                  <a:gd name="connsiteX5" fmla="*/ 478173 w 2407641"/>
                  <a:gd name="connsiteY5" fmla="*/ 3397542 h 3397542"/>
                  <a:gd name="connsiteX6" fmla="*/ 0 w 2407641"/>
                  <a:gd name="connsiteY6" fmla="*/ 3372375 h 3397542"/>
                  <a:gd name="connsiteX7" fmla="*/ 100668 w 2407641"/>
                  <a:gd name="connsiteY7" fmla="*/ 0 h 3397542"/>
                  <a:gd name="connsiteX8" fmla="*/ 1560353 w 2407641"/>
                  <a:gd name="connsiteY8" fmla="*/ 50334 h 3397542"/>
                  <a:gd name="connsiteX9" fmla="*/ 1635853 w 2407641"/>
                  <a:gd name="connsiteY9" fmla="*/ 134224 h 339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7641" h="3397542">
                    <a:moveTo>
                      <a:pt x="1635853" y="134224"/>
                    </a:moveTo>
                    <a:cubicBezTo>
                      <a:pt x="1729530" y="274041"/>
                      <a:pt x="1999376" y="630572"/>
                      <a:pt x="2122415" y="889233"/>
                    </a:cubicBezTo>
                    <a:cubicBezTo>
                      <a:pt x="2245454" y="1147894"/>
                      <a:pt x="2326547" y="1307285"/>
                      <a:pt x="2374085" y="1686188"/>
                    </a:cubicBezTo>
                    <a:lnTo>
                      <a:pt x="2407641" y="3162650"/>
                    </a:lnTo>
                    <a:lnTo>
                      <a:pt x="1577130" y="3380764"/>
                    </a:lnTo>
                    <a:lnTo>
                      <a:pt x="478173" y="3397542"/>
                    </a:lnTo>
                    <a:lnTo>
                      <a:pt x="0" y="3372375"/>
                    </a:lnTo>
                    <a:lnTo>
                      <a:pt x="100668" y="0"/>
                    </a:lnTo>
                    <a:lnTo>
                      <a:pt x="1560353" y="50334"/>
                    </a:lnTo>
                    <a:lnTo>
                      <a:pt x="1635853" y="134224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DC287A28-FF55-E5C6-89DD-91A06C67BBA4}"/>
                  </a:ext>
                </a:extLst>
              </p:cNvPr>
              <p:cNvSpPr/>
              <p:nvPr/>
            </p:nvSpPr>
            <p:spPr>
              <a:xfrm>
                <a:off x="7206143" y="2300696"/>
                <a:ext cx="2114026" cy="3412208"/>
              </a:xfrm>
              <a:custGeom>
                <a:avLst/>
                <a:gdLst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48932 w 2114026"/>
                  <a:gd name="connsiteY8" fmla="*/ 25856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48932 w 2114026"/>
                  <a:gd name="connsiteY8" fmla="*/ 2585674 h 3363986"/>
                  <a:gd name="connsiteX9" fmla="*/ 333055 w 2114026"/>
                  <a:gd name="connsiteY9" fmla="*/ 23258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33055 w 2114026"/>
                  <a:gd name="connsiteY9" fmla="*/ 23258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20355 w 2114026"/>
                  <a:gd name="connsiteY9" fmla="*/ 239569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20355 w 2114026"/>
                  <a:gd name="connsiteY9" fmla="*/ 239569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01305 w 2114026"/>
                  <a:gd name="connsiteY9" fmla="*/ 24020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14026" h="3363986">
                    <a:moveTo>
                      <a:pt x="1510018" y="343949"/>
                    </a:moveTo>
                    <a:cubicBezTo>
                      <a:pt x="1786855" y="768991"/>
                      <a:pt x="1954635" y="1152089"/>
                      <a:pt x="2114026" y="1619076"/>
                    </a:cubicBezTo>
                    <a:lnTo>
                      <a:pt x="1224793" y="2491531"/>
                    </a:lnTo>
                    <a:lnTo>
                      <a:pt x="755009" y="3338819"/>
                    </a:lnTo>
                    <a:lnTo>
                      <a:pt x="620785" y="3363986"/>
                    </a:lnTo>
                    <a:lnTo>
                      <a:pt x="369116" y="3347208"/>
                    </a:lnTo>
                    <a:cubicBezTo>
                      <a:pt x="288023" y="3337421"/>
                      <a:pt x="171974" y="3351402"/>
                      <a:pt x="134224" y="3280096"/>
                    </a:cubicBezTo>
                    <a:cubicBezTo>
                      <a:pt x="96474" y="3208790"/>
                      <a:pt x="111853" y="3073167"/>
                      <a:pt x="142613" y="2919369"/>
                    </a:cubicBezTo>
                    <a:lnTo>
                      <a:pt x="229882" y="2655524"/>
                    </a:lnTo>
                    <a:cubicBezTo>
                      <a:pt x="259506" y="2568246"/>
                      <a:pt x="300470" y="2551020"/>
                      <a:pt x="301305" y="2402048"/>
                    </a:cubicBezTo>
                    <a:cubicBezTo>
                      <a:pt x="302140" y="2253076"/>
                      <a:pt x="288285" y="2018359"/>
                      <a:pt x="234892" y="1761689"/>
                    </a:cubicBezTo>
                    <a:lnTo>
                      <a:pt x="0" y="855677"/>
                    </a:lnTo>
                    <a:lnTo>
                      <a:pt x="1115736" y="0"/>
                    </a:lnTo>
                    <a:lnTo>
                      <a:pt x="1510018" y="343949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BAA9631-7D0A-E178-31F4-FF9166D28AB6}"/>
                  </a:ext>
                </a:extLst>
              </p:cNvPr>
              <p:cNvSpPr/>
              <p:nvPr/>
            </p:nvSpPr>
            <p:spPr>
              <a:xfrm>
                <a:off x="7313512" y="4943760"/>
                <a:ext cx="503237" cy="531177"/>
              </a:xfrm>
              <a:custGeom>
                <a:avLst/>
                <a:gdLst>
                  <a:gd name="connsiteX0" fmla="*/ 99060 w 495300"/>
                  <a:gd name="connsiteY0" fmla="*/ 45720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99060 w 495300"/>
                  <a:gd name="connsiteY3" fmla="*/ 45720 h 510540"/>
                  <a:gd name="connsiteX0" fmla="*/ 99060 w 495300"/>
                  <a:gd name="connsiteY0" fmla="*/ 45720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99060 w 495300"/>
                  <a:gd name="connsiteY3" fmla="*/ 45720 h 510540"/>
                  <a:gd name="connsiteX0" fmla="*/ 99060 w 495300"/>
                  <a:gd name="connsiteY0" fmla="*/ 45720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99060 w 495300"/>
                  <a:gd name="connsiteY3" fmla="*/ 45720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27634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27634 w 495300"/>
                  <a:gd name="connsiteY3" fmla="*/ 36195 h 510540"/>
                  <a:gd name="connsiteX0" fmla="*/ 141921 w 509587"/>
                  <a:gd name="connsiteY0" fmla="*/ 36195 h 505777"/>
                  <a:gd name="connsiteX1" fmla="*/ 509587 w 509587"/>
                  <a:gd name="connsiteY1" fmla="*/ 0 h 505777"/>
                  <a:gd name="connsiteX2" fmla="*/ 0 w 509587"/>
                  <a:gd name="connsiteY2" fmla="*/ 505777 h 505777"/>
                  <a:gd name="connsiteX3" fmla="*/ 141921 w 509587"/>
                  <a:gd name="connsiteY3" fmla="*/ 36195 h 505777"/>
                  <a:gd name="connsiteX0" fmla="*/ 135571 w 503237"/>
                  <a:gd name="connsiteY0" fmla="*/ 36195 h 531177"/>
                  <a:gd name="connsiteX1" fmla="*/ 503237 w 503237"/>
                  <a:gd name="connsiteY1" fmla="*/ 0 h 531177"/>
                  <a:gd name="connsiteX2" fmla="*/ 0 w 503237"/>
                  <a:gd name="connsiteY2" fmla="*/ 531177 h 531177"/>
                  <a:gd name="connsiteX3" fmla="*/ 135571 w 503237"/>
                  <a:gd name="connsiteY3" fmla="*/ 36195 h 531177"/>
                  <a:gd name="connsiteX0" fmla="*/ 135571 w 503237"/>
                  <a:gd name="connsiteY0" fmla="*/ 36195 h 531177"/>
                  <a:gd name="connsiteX1" fmla="*/ 503237 w 503237"/>
                  <a:gd name="connsiteY1" fmla="*/ 0 h 531177"/>
                  <a:gd name="connsiteX2" fmla="*/ 0 w 503237"/>
                  <a:gd name="connsiteY2" fmla="*/ 531177 h 531177"/>
                  <a:gd name="connsiteX3" fmla="*/ 135571 w 503237"/>
                  <a:gd name="connsiteY3" fmla="*/ 36195 h 531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3237" h="531177">
                    <a:moveTo>
                      <a:pt x="135571" y="36195"/>
                    </a:moveTo>
                    <a:cubicBezTo>
                      <a:pt x="224789" y="47943"/>
                      <a:pt x="361632" y="35877"/>
                      <a:pt x="503237" y="0"/>
                    </a:cubicBezTo>
                    <a:cubicBezTo>
                      <a:pt x="319087" y="136842"/>
                      <a:pt x="150813" y="284797"/>
                      <a:pt x="0" y="531177"/>
                    </a:cubicBezTo>
                    <a:cubicBezTo>
                      <a:pt x="32490" y="321733"/>
                      <a:pt x="90381" y="201189"/>
                      <a:pt x="135571" y="36195"/>
                    </a:cubicBez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80895DC-A997-31D3-55CF-5C97E205504F}"/>
                </a:ext>
              </a:extLst>
            </p:cNvPr>
            <p:cNvGrpSpPr/>
            <p:nvPr/>
          </p:nvGrpSpPr>
          <p:grpSpPr>
            <a:xfrm>
              <a:off x="4984278" y="3778829"/>
              <a:ext cx="1176166" cy="1994840"/>
              <a:chOff x="6080896" y="3917950"/>
              <a:chExt cx="1176166" cy="199484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BD97F73-67D4-E381-ED7A-C410F495286E}"/>
                  </a:ext>
                </a:extLst>
              </p:cNvPr>
              <p:cNvSpPr/>
              <p:nvPr/>
            </p:nvSpPr>
            <p:spPr>
              <a:xfrm>
                <a:off x="6080896" y="3917950"/>
                <a:ext cx="1100954" cy="1987550"/>
              </a:xfrm>
              <a:custGeom>
                <a:avLst/>
                <a:gdLst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52400 w 1003300"/>
                  <a:gd name="connsiteY6" fmla="*/ 1454150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12738 w 1003300"/>
                  <a:gd name="connsiteY5" fmla="*/ 1285875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85725 w 1089025"/>
                  <a:gd name="connsiteY8" fmla="*/ 1860550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28575 w 1089025"/>
                  <a:gd name="connsiteY8" fmla="*/ 1846262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267603 w 1104215"/>
                  <a:gd name="connsiteY6" fmla="*/ 1344613 h 1987550"/>
                  <a:gd name="connsiteX7" fmla="*/ 15190 w 1104215"/>
                  <a:gd name="connsiteY7" fmla="*/ 1609725 h 1987550"/>
                  <a:gd name="connsiteX8" fmla="*/ 43765 w 1104215"/>
                  <a:gd name="connsiteY8" fmla="*/ 1846262 h 1987550"/>
                  <a:gd name="connsiteX9" fmla="*/ 170765 w 1104215"/>
                  <a:gd name="connsiteY9" fmla="*/ 1949450 h 1987550"/>
                  <a:gd name="connsiteX10" fmla="*/ 437465 w 1104215"/>
                  <a:gd name="connsiteY10" fmla="*/ 1987550 h 1987550"/>
                  <a:gd name="connsiteX11" fmla="*/ 875615 w 1104215"/>
                  <a:gd name="connsiteY11" fmla="*/ 1962150 h 1987550"/>
                  <a:gd name="connsiteX12" fmla="*/ 996265 w 1104215"/>
                  <a:gd name="connsiteY12" fmla="*/ 1885950 h 1987550"/>
                  <a:gd name="connsiteX13" fmla="*/ 1085165 w 1104215"/>
                  <a:gd name="connsiteY13" fmla="*/ 1308100 h 1987550"/>
                  <a:gd name="connsiteX14" fmla="*/ 1104215 w 1104215"/>
                  <a:gd name="connsiteY14" fmla="*/ 565150 h 1987550"/>
                  <a:gd name="connsiteX15" fmla="*/ 964515 w 1104215"/>
                  <a:gd name="connsiteY15" fmla="*/ 139700 h 1987550"/>
                  <a:gd name="connsiteX16" fmla="*/ 647015 w 110421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15190 w 1104215"/>
                  <a:gd name="connsiteY6" fmla="*/ 1609725 h 1987550"/>
                  <a:gd name="connsiteX7" fmla="*/ 43765 w 1104215"/>
                  <a:gd name="connsiteY7" fmla="*/ 1846262 h 1987550"/>
                  <a:gd name="connsiteX8" fmla="*/ 170765 w 1104215"/>
                  <a:gd name="connsiteY8" fmla="*/ 1949450 h 1987550"/>
                  <a:gd name="connsiteX9" fmla="*/ 437465 w 1104215"/>
                  <a:gd name="connsiteY9" fmla="*/ 1987550 h 1987550"/>
                  <a:gd name="connsiteX10" fmla="*/ 875615 w 1104215"/>
                  <a:gd name="connsiteY10" fmla="*/ 1962150 h 1987550"/>
                  <a:gd name="connsiteX11" fmla="*/ 996265 w 1104215"/>
                  <a:gd name="connsiteY11" fmla="*/ 1885950 h 1987550"/>
                  <a:gd name="connsiteX12" fmla="*/ 1085165 w 1104215"/>
                  <a:gd name="connsiteY12" fmla="*/ 1308100 h 1987550"/>
                  <a:gd name="connsiteX13" fmla="*/ 1104215 w 1104215"/>
                  <a:gd name="connsiteY13" fmla="*/ 565150 h 1987550"/>
                  <a:gd name="connsiteX14" fmla="*/ 964515 w 1104215"/>
                  <a:gd name="connsiteY14" fmla="*/ 139700 h 1987550"/>
                  <a:gd name="connsiteX15" fmla="*/ 647015 w 1104215"/>
                  <a:gd name="connsiteY15" fmla="*/ 44450 h 1987550"/>
                  <a:gd name="connsiteX0" fmla="*/ 657747 w 1114947"/>
                  <a:gd name="connsiteY0" fmla="*/ 44450 h 1987550"/>
                  <a:gd name="connsiteX1" fmla="*/ 505347 w 1114947"/>
                  <a:gd name="connsiteY1" fmla="*/ 0 h 1987550"/>
                  <a:gd name="connsiteX2" fmla="*/ 314847 w 1114947"/>
                  <a:gd name="connsiteY2" fmla="*/ 69850 h 1987550"/>
                  <a:gd name="connsiteX3" fmla="*/ 187847 w 1114947"/>
                  <a:gd name="connsiteY3" fmla="*/ 508000 h 1987550"/>
                  <a:gd name="connsiteX4" fmla="*/ 270397 w 1114947"/>
                  <a:gd name="connsiteY4" fmla="*/ 1028700 h 1987550"/>
                  <a:gd name="connsiteX5" fmla="*/ 424385 w 1114947"/>
                  <a:gd name="connsiteY5" fmla="*/ 1285875 h 1987550"/>
                  <a:gd name="connsiteX6" fmla="*/ 25922 w 1114947"/>
                  <a:gd name="connsiteY6" fmla="*/ 1609725 h 1987550"/>
                  <a:gd name="connsiteX7" fmla="*/ 54497 w 1114947"/>
                  <a:gd name="connsiteY7" fmla="*/ 1846262 h 1987550"/>
                  <a:gd name="connsiteX8" fmla="*/ 181497 w 1114947"/>
                  <a:gd name="connsiteY8" fmla="*/ 1949450 h 1987550"/>
                  <a:gd name="connsiteX9" fmla="*/ 448197 w 1114947"/>
                  <a:gd name="connsiteY9" fmla="*/ 1987550 h 1987550"/>
                  <a:gd name="connsiteX10" fmla="*/ 886347 w 1114947"/>
                  <a:gd name="connsiteY10" fmla="*/ 1962150 h 1987550"/>
                  <a:gd name="connsiteX11" fmla="*/ 1006997 w 1114947"/>
                  <a:gd name="connsiteY11" fmla="*/ 1885950 h 1987550"/>
                  <a:gd name="connsiteX12" fmla="*/ 1095897 w 1114947"/>
                  <a:gd name="connsiteY12" fmla="*/ 1308100 h 1987550"/>
                  <a:gd name="connsiteX13" fmla="*/ 1114947 w 1114947"/>
                  <a:gd name="connsiteY13" fmla="*/ 565150 h 1987550"/>
                  <a:gd name="connsiteX14" fmla="*/ 975247 w 1114947"/>
                  <a:gd name="connsiteY14" fmla="*/ 139700 h 1987550"/>
                  <a:gd name="connsiteX15" fmla="*/ 657747 w 1114947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91899 w 1111061"/>
                  <a:gd name="connsiteY8" fmla="*/ 1944688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70692 w 1100954"/>
                  <a:gd name="connsiteY4" fmla="*/ 1019175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0954" h="1987550">
                    <a:moveTo>
                      <a:pt x="643754" y="44450"/>
                    </a:moveTo>
                    <a:lnTo>
                      <a:pt x="491354" y="0"/>
                    </a:lnTo>
                    <a:cubicBezTo>
                      <a:pt x="434204" y="4233"/>
                      <a:pt x="353771" y="-14817"/>
                      <a:pt x="300854" y="69850"/>
                    </a:cubicBezTo>
                    <a:cubicBezTo>
                      <a:pt x="247937" y="154517"/>
                      <a:pt x="178881" y="364066"/>
                      <a:pt x="173854" y="522287"/>
                    </a:cubicBezTo>
                    <a:cubicBezTo>
                      <a:pt x="168827" y="680508"/>
                      <a:pt x="221744" y="915723"/>
                      <a:pt x="270692" y="1019175"/>
                    </a:cubicBezTo>
                    <a:cubicBezTo>
                      <a:pt x="319640" y="1122627"/>
                      <a:pt x="370176" y="1189038"/>
                      <a:pt x="410392" y="1285875"/>
                    </a:cubicBezTo>
                    <a:cubicBezTo>
                      <a:pt x="307734" y="1330325"/>
                      <a:pt x="47383" y="1468702"/>
                      <a:pt x="11929" y="1609725"/>
                    </a:cubicBezTo>
                    <a:cubicBezTo>
                      <a:pt x="-23525" y="1750748"/>
                      <a:pt x="28862" y="1789641"/>
                      <a:pt x="54791" y="1846262"/>
                    </a:cubicBezTo>
                    <a:cubicBezTo>
                      <a:pt x="92362" y="1880658"/>
                      <a:pt x="115646" y="1919817"/>
                      <a:pt x="181792" y="1944688"/>
                    </a:cubicBezTo>
                    <a:cubicBezTo>
                      <a:pt x="247938" y="1969559"/>
                      <a:pt x="316729" y="1985433"/>
                      <a:pt x="434204" y="1987550"/>
                    </a:cubicBezTo>
                    <a:lnTo>
                      <a:pt x="872354" y="1962150"/>
                    </a:lnTo>
                    <a:lnTo>
                      <a:pt x="993004" y="1885950"/>
                    </a:lnTo>
                    <a:lnTo>
                      <a:pt x="1081904" y="1308100"/>
                    </a:lnTo>
                    <a:lnTo>
                      <a:pt x="1100954" y="565150"/>
                    </a:lnTo>
                    <a:lnTo>
                      <a:pt x="961254" y="139700"/>
                    </a:lnTo>
                    <a:lnTo>
                      <a:pt x="643754" y="44450"/>
                    </a:ln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E631FC3D-1BC9-4A57-5641-5DE77454B783}"/>
                  </a:ext>
                </a:extLst>
              </p:cNvPr>
              <p:cNvSpPr/>
              <p:nvPr/>
            </p:nvSpPr>
            <p:spPr>
              <a:xfrm>
                <a:off x="6154016" y="3963340"/>
                <a:ext cx="1103046" cy="1949450"/>
              </a:xfrm>
              <a:custGeom>
                <a:avLst/>
                <a:gdLst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52400 w 1003300"/>
                  <a:gd name="connsiteY6" fmla="*/ 1454150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12738 w 1003300"/>
                  <a:gd name="connsiteY5" fmla="*/ 1285875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85725 w 1089025"/>
                  <a:gd name="connsiteY8" fmla="*/ 1860550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28575 w 1089025"/>
                  <a:gd name="connsiteY8" fmla="*/ 1846262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267603 w 1104215"/>
                  <a:gd name="connsiteY6" fmla="*/ 1344613 h 1987550"/>
                  <a:gd name="connsiteX7" fmla="*/ 15190 w 1104215"/>
                  <a:gd name="connsiteY7" fmla="*/ 1609725 h 1987550"/>
                  <a:gd name="connsiteX8" fmla="*/ 43765 w 1104215"/>
                  <a:gd name="connsiteY8" fmla="*/ 1846262 h 1987550"/>
                  <a:gd name="connsiteX9" fmla="*/ 170765 w 1104215"/>
                  <a:gd name="connsiteY9" fmla="*/ 1949450 h 1987550"/>
                  <a:gd name="connsiteX10" fmla="*/ 437465 w 1104215"/>
                  <a:gd name="connsiteY10" fmla="*/ 1987550 h 1987550"/>
                  <a:gd name="connsiteX11" fmla="*/ 875615 w 1104215"/>
                  <a:gd name="connsiteY11" fmla="*/ 1962150 h 1987550"/>
                  <a:gd name="connsiteX12" fmla="*/ 996265 w 1104215"/>
                  <a:gd name="connsiteY12" fmla="*/ 1885950 h 1987550"/>
                  <a:gd name="connsiteX13" fmla="*/ 1085165 w 1104215"/>
                  <a:gd name="connsiteY13" fmla="*/ 1308100 h 1987550"/>
                  <a:gd name="connsiteX14" fmla="*/ 1104215 w 1104215"/>
                  <a:gd name="connsiteY14" fmla="*/ 565150 h 1987550"/>
                  <a:gd name="connsiteX15" fmla="*/ 964515 w 1104215"/>
                  <a:gd name="connsiteY15" fmla="*/ 139700 h 1987550"/>
                  <a:gd name="connsiteX16" fmla="*/ 647015 w 110421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15190 w 1104215"/>
                  <a:gd name="connsiteY6" fmla="*/ 1609725 h 1987550"/>
                  <a:gd name="connsiteX7" fmla="*/ 43765 w 1104215"/>
                  <a:gd name="connsiteY7" fmla="*/ 1846262 h 1987550"/>
                  <a:gd name="connsiteX8" fmla="*/ 170765 w 1104215"/>
                  <a:gd name="connsiteY8" fmla="*/ 1949450 h 1987550"/>
                  <a:gd name="connsiteX9" fmla="*/ 437465 w 1104215"/>
                  <a:gd name="connsiteY9" fmla="*/ 1987550 h 1987550"/>
                  <a:gd name="connsiteX10" fmla="*/ 875615 w 1104215"/>
                  <a:gd name="connsiteY10" fmla="*/ 1962150 h 1987550"/>
                  <a:gd name="connsiteX11" fmla="*/ 996265 w 1104215"/>
                  <a:gd name="connsiteY11" fmla="*/ 1885950 h 1987550"/>
                  <a:gd name="connsiteX12" fmla="*/ 1085165 w 1104215"/>
                  <a:gd name="connsiteY12" fmla="*/ 1308100 h 1987550"/>
                  <a:gd name="connsiteX13" fmla="*/ 1104215 w 1104215"/>
                  <a:gd name="connsiteY13" fmla="*/ 565150 h 1987550"/>
                  <a:gd name="connsiteX14" fmla="*/ 964515 w 1104215"/>
                  <a:gd name="connsiteY14" fmla="*/ 139700 h 1987550"/>
                  <a:gd name="connsiteX15" fmla="*/ 647015 w 1104215"/>
                  <a:gd name="connsiteY15" fmla="*/ 44450 h 1987550"/>
                  <a:gd name="connsiteX0" fmla="*/ 657747 w 1114947"/>
                  <a:gd name="connsiteY0" fmla="*/ 44450 h 1987550"/>
                  <a:gd name="connsiteX1" fmla="*/ 505347 w 1114947"/>
                  <a:gd name="connsiteY1" fmla="*/ 0 h 1987550"/>
                  <a:gd name="connsiteX2" fmla="*/ 314847 w 1114947"/>
                  <a:gd name="connsiteY2" fmla="*/ 69850 h 1987550"/>
                  <a:gd name="connsiteX3" fmla="*/ 187847 w 1114947"/>
                  <a:gd name="connsiteY3" fmla="*/ 508000 h 1987550"/>
                  <a:gd name="connsiteX4" fmla="*/ 270397 w 1114947"/>
                  <a:gd name="connsiteY4" fmla="*/ 1028700 h 1987550"/>
                  <a:gd name="connsiteX5" fmla="*/ 424385 w 1114947"/>
                  <a:gd name="connsiteY5" fmla="*/ 1285875 h 1987550"/>
                  <a:gd name="connsiteX6" fmla="*/ 25922 w 1114947"/>
                  <a:gd name="connsiteY6" fmla="*/ 1609725 h 1987550"/>
                  <a:gd name="connsiteX7" fmla="*/ 54497 w 1114947"/>
                  <a:gd name="connsiteY7" fmla="*/ 1846262 h 1987550"/>
                  <a:gd name="connsiteX8" fmla="*/ 181497 w 1114947"/>
                  <a:gd name="connsiteY8" fmla="*/ 1949450 h 1987550"/>
                  <a:gd name="connsiteX9" fmla="*/ 448197 w 1114947"/>
                  <a:gd name="connsiteY9" fmla="*/ 1987550 h 1987550"/>
                  <a:gd name="connsiteX10" fmla="*/ 886347 w 1114947"/>
                  <a:gd name="connsiteY10" fmla="*/ 1962150 h 1987550"/>
                  <a:gd name="connsiteX11" fmla="*/ 1006997 w 1114947"/>
                  <a:gd name="connsiteY11" fmla="*/ 1885950 h 1987550"/>
                  <a:gd name="connsiteX12" fmla="*/ 1095897 w 1114947"/>
                  <a:gd name="connsiteY12" fmla="*/ 1308100 h 1987550"/>
                  <a:gd name="connsiteX13" fmla="*/ 1114947 w 1114947"/>
                  <a:gd name="connsiteY13" fmla="*/ 565150 h 1987550"/>
                  <a:gd name="connsiteX14" fmla="*/ 975247 w 1114947"/>
                  <a:gd name="connsiteY14" fmla="*/ 139700 h 1987550"/>
                  <a:gd name="connsiteX15" fmla="*/ 657747 w 1114947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91899 w 1111061"/>
                  <a:gd name="connsiteY8" fmla="*/ 1944688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70692 w 1100954"/>
                  <a:gd name="connsiteY4" fmla="*/ 1019175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9100 w 1106300"/>
                  <a:gd name="connsiteY0" fmla="*/ 44450 h 1987550"/>
                  <a:gd name="connsiteX1" fmla="*/ 496700 w 1106300"/>
                  <a:gd name="connsiteY1" fmla="*/ 0 h 1987550"/>
                  <a:gd name="connsiteX2" fmla="*/ 306200 w 1106300"/>
                  <a:gd name="connsiteY2" fmla="*/ 69850 h 1987550"/>
                  <a:gd name="connsiteX3" fmla="*/ 179200 w 1106300"/>
                  <a:gd name="connsiteY3" fmla="*/ 522287 h 1987550"/>
                  <a:gd name="connsiteX4" fmla="*/ 276038 w 1106300"/>
                  <a:gd name="connsiteY4" fmla="*/ 1019175 h 1987550"/>
                  <a:gd name="connsiteX5" fmla="*/ 349063 w 1106300"/>
                  <a:gd name="connsiteY5" fmla="*/ 1281112 h 1987550"/>
                  <a:gd name="connsiteX6" fmla="*/ 17275 w 1106300"/>
                  <a:gd name="connsiteY6" fmla="*/ 1609725 h 1987550"/>
                  <a:gd name="connsiteX7" fmla="*/ 60137 w 1106300"/>
                  <a:gd name="connsiteY7" fmla="*/ 1846262 h 1987550"/>
                  <a:gd name="connsiteX8" fmla="*/ 187138 w 1106300"/>
                  <a:gd name="connsiteY8" fmla="*/ 1944688 h 1987550"/>
                  <a:gd name="connsiteX9" fmla="*/ 439550 w 1106300"/>
                  <a:gd name="connsiteY9" fmla="*/ 1987550 h 1987550"/>
                  <a:gd name="connsiteX10" fmla="*/ 877700 w 1106300"/>
                  <a:gd name="connsiteY10" fmla="*/ 1962150 h 1987550"/>
                  <a:gd name="connsiteX11" fmla="*/ 998350 w 1106300"/>
                  <a:gd name="connsiteY11" fmla="*/ 1885950 h 1987550"/>
                  <a:gd name="connsiteX12" fmla="*/ 1087250 w 1106300"/>
                  <a:gd name="connsiteY12" fmla="*/ 1308100 h 1987550"/>
                  <a:gd name="connsiteX13" fmla="*/ 1106300 w 1106300"/>
                  <a:gd name="connsiteY13" fmla="*/ 565150 h 1987550"/>
                  <a:gd name="connsiteX14" fmla="*/ 966600 w 1106300"/>
                  <a:gd name="connsiteY14" fmla="*/ 139700 h 1987550"/>
                  <a:gd name="connsiteX15" fmla="*/ 649100 w 1106300"/>
                  <a:gd name="connsiteY15" fmla="*/ 44450 h 1987550"/>
                  <a:gd name="connsiteX0" fmla="*/ 649100 w 1106300"/>
                  <a:gd name="connsiteY0" fmla="*/ 44450 h 1987550"/>
                  <a:gd name="connsiteX1" fmla="*/ 496700 w 1106300"/>
                  <a:gd name="connsiteY1" fmla="*/ 0 h 1987550"/>
                  <a:gd name="connsiteX2" fmla="*/ 306200 w 1106300"/>
                  <a:gd name="connsiteY2" fmla="*/ 69850 h 1987550"/>
                  <a:gd name="connsiteX3" fmla="*/ 179200 w 1106300"/>
                  <a:gd name="connsiteY3" fmla="*/ 522287 h 1987550"/>
                  <a:gd name="connsiteX4" fmla="*/ 233175 w 1106300"/>
                  <a:gd name="connsiteY4" fmla="*/ 1004887 h 1987550"/>
                  <a:gd name="connsiteX5" fmla="*/ 349063 w 1106300"/>
                  <a:gd name="connsiteY5" fmla="*/ 1281112 h 1987550"/>
                  <a:gd name="connsiteX6" fmla="*/ 17275 w 1106300"/>
                  <a:gd name="connsiteY6" fmla="*/ 1609725 h 1987550"/>
                  <a:gd name="connsiteX7" fmla="*/ 60137 w 1106300"/>
                  <a:gd name="connsiteY7" fmla="*/ 1846262 h 1987550"/>
                  <a:gd name="connsiteX8" fmla="*/ 187138 w 1106300"/>
                  <a:gd name="connsiteY8" fmla="*/ 1944688 h 1987550"/>
                  <a:gd name="connsiteX9" fmla="*/ 439550 w 1106300"/>
                  <a:gd name="connsiteY9" fmla="*/ 1987550 h 1987550"/>
                  <a:gd name="connsiteX10" fmla="*/ 877700 w 1106300"/>
                  <a:gd name="connsiteY10" fmla="*/ 1962150 h 1987550"/>
                  <a:gd name="connsiteX11" fmla="*/ 998350 w 1106300"/>
                  <a:gd name="connsiteY11" fmla="*/ 1885950 h 1987550"/>
                  <a:gd name="connsiteX12" fmla="*/ 1087250 w 1106300"/>
                  <a:gd name="connsiteY12" fmla="*/ 1308100 h 1987550"/>
                  <a:gd name="connsiteX13" fmla="*/ 1106300 w 1106300"/>
                  <a:gd name="connsiteY13" fmla="*/ 565150 h 1987550"/>
                  <a:gd name="connsiteX14" fmla="*/ 966600 w 1106300"/>
                  <a:gd name="connsiteY14" fmla="*/ 139700 h 1987550"/>
                  <a:gd name="connsiteX15" fmla="*/ 649100 w 1106300"/>
                  <a:gd name="connsiteY15" fmla="*/ 44450 h 1987550"/>
                  <a:gd name="connsiteX0" fmla="*/ 637502 w 1094702"/>
                  <a:gd name="connsiteY0" fmla="*/ 44450 h 1987550"/>
                  <a:gd name="connsiteX1" fmla="*/ 485102 w 1094702"/>
                  <a:gd name="connsiteY1" fmla="*/ 0 h 1987550"/>
                  <a:gd name="connsiteX2" fmla="*/ 294602 w 1094702"/>
                  <a:gd name="connsiteY2" fmla="*/ 69850 h 1987550"/>
                  <a:gd name="connsiteX3" fmla="*/ 167602 w 1094702"/>
                  <a:gd name="connsiteY3" fmla="*/ 522287 h 1987550"/>
                  <a:gd name="connsiteX4" fmla="*/ 221577 w 1094702"/>
                  <a:gd name="connsiteY4" fmla="*/ 1004887 h 1987550"/>
                  <a:gd name="connsiteX5" fmla="*/ 337465 w 1094702"/>
                  <a:gd name="connsiteY5" fmla="*/ 1281112 h 1987550"/>
                  <a:gd name="connsiteX6" fmla="*/ 19965 w 1094702"/>
                  <a:gd name="connsiteY6" fmla="*/ 1652587 h 1987550"/>
                  <a:gd name="connsiteX7" fmla="*/ 48539 w 1094702"/>
                  <a:gd name="connsiteY7" fmla="*/ 1846262 h 1987550"/>
                  <a:gd name="connsiteX8" fmla="*/ 175540 w 1094702"/>
                  <a:gd name="connsiteY8" fmla="*/ 1944688 h 1987550"/>
                  <a:gd name="connsiteX9" fmla="*/ 427952 w 1094702"/>
                  <a:gd name="connsiteY9" fmla="*/ 1987550 h 1987550"/>
                  <a:gd name="connsiteX10" fmla="*/ 866102 w 1094702"/>
                  <a:gd name="connsiteY10" fmla="*/ 1962150 h 1987550"/>
                  <a:gd name="connsiteX11" fmla="*/ 986752 w 1094702"/>
                  <a:gd name="connsiteY11" fmla="*/ 1885950 h 1987550"/>
                  <a:gd name="connsiteX12" fmla="*/ 1075652 w 1094702"/>
                  <a:gd name="connsiteY12" fmla="*/ 1308100 h 1987550"/>
                  <a:gd name="connsiteX13" fmla="*/ 1094702 w 1094702"/>
                  <a:gd name="connsiteY13" fmla="*/ 565150 h 1987550"/>
                  <a:gd name="connsiteX14" fmla="*/ 955002 w 1094702"/>
                  <a:gd name="connsiteY14" fmla="*/ 139700 h 1987550"/>
                  <a:gd name="connsiteX15" fmla="*/ 637502 w 1094702"/>
                  <a:gd name="connsiteY15" fmla="*/ 44450 h 1987550"/>
                  <a:gd name="connsiteX0" fmla="*/ 645917 w 1103117"/>
                  <a:gd name="connsiteY0" fmla="*/ 44450 h 1987550"/>
                  <a:gd name="connsiteX1" fmla="*/ 493517 w 1103117"/>
                  <a:gd name="connsiteY1" fmla="*/ 0 h 1987550"/>
                  <a:gd name="connsiteX2" fmla="*/ 303017 w 1103117"/>
                  <a:gd name="connsiteY2" fmla="*/ 69850 h 1987550"/>
                  <a:gd name="connsiteX3" fmla="*/ 176017 w 1103117"/>
                  <a:gd name="connsiteY3" fmla="*/ 522287 h 1987550"/>
                  <a:gd name="connsiteX4" fmla="*/ 229992 w 1103117"/>
                  <a:gd name="connsiteY4" fmla="*/ 1004887 h 1987550"/>
                  <a:gd name="connsiteX5" fmla="*/ 345880 w 1103117"/>
                  <a:gd name="connsiteY5" fmla="*/ 1281112 h 1987550"/>
                  <a:gd name="connsiteX6" fmla="*/ 28380 w 1103117"/>
                  <a:gd name="connsiteY6" fmla="*/ 1652587 h 1987550"/>
                  <a:gd name="connsiteX7" fmla="*/ 56954 w 1103117"/>
                  <a:gd name="connsiteY7" fmla="*/ 1846262 h 1987550"/>
                  <a:gd name="connsiteX8" fmla="*/ 183955 w 1103117"/>
                  <a:gd name="connsiteY8" fmla="*/ 1944688 h 1987550"/>
                  <a:gd name="connsiteX9" fmla="*/ 436367 w 1103117"/>
                  <a:gd name="connsiteY9" fmla="*/ 1987550 h 1987550"/>
                  <a:gd name="connsiteX10" fmla="*/ 874517 w 1103117"/>
                  <a:gd name="connsiteY10" fmla="*/ 1962150 h 1987550"/>
                  <a:gd name="connsiteX11" fmla="*/ 995167 w 1103117"/>
                  <a:gd name="connsiteY11" fmla="*/ 1885950 h 1987550"/>
                  <a:gd name="connsiteX12" fmla="*/ 1084067 w 1103117"/>
                  <a:gd name="connsiteY12" fmla="*/ 1308100 h 1987550"/>
                  <a:gd name="connsiteX13" fmla="*/ 1103117 w 1103117"/>
                  <a:gd name="connsiteY13" fmla="*/ 565150 h 1987550"/>
                  <a:gd name="connsiteX14" fmla="*/ 963417 w 1103117"/>
                  <a:gd name="connsiteY14" fmla="*/ 139700 h 1987550"/>
                  <a:gd name="connsiteX15" fmla="*/ 645917 w 1103117"/>
                  <a:gd name="connsiteY15" fmla="*/ 44450 h 1987550"/>
                  <a:gd name="connsiteX0" fmla="*/ 638930 w 1096130"/>
                  <a:gd name="connsiteY0" fmla="*/ 44450 h 1987550"/>
                  <a:gd name="connsiteX1" fmla="*/ 486530 w 1096130"/>
                  <a:gd name="connsiteY1" fmla="*/ 0 h 1987550"/>
                  <a:gd name="connsiteX2" fmla="*/ 296030 w 1096130"/>
                  <a:gd name="connsiteY2" fmla="*/ 69850 h 1987550"/>
                  <a:gd name="connsiteX3" fmla="*/ 169030 w 1096130"/>
                  <a:gd name="connsiteY3" fmla="*/ 522287 h 1987550"/>
                  <a:gd name="connsiteX4" fmla="*/ 223005 w 1096130"/>
                  <a:gd name="connsiteY4" fmla="*/ 1004887 h 1987550"/>
                  <a:gd name="connsiteX5" fmla="*/ 338893 w 1096130"/>
                  <a:gd name="connsiteY5" fmla="*/ 1281112 h 1987550"/>
                  <a:gd name="connsiteX6" fmla="*/ 21393 w 1096130"/>
                  <a:gd name="connsiteY6" fmla="*/ 1652587 h 1987550"/>
                  <a:gd name="connsiteX7" fmla="*/ 45205 w 1096130"/>
                  <a:gd name="connsiteY7" fmla="*/ 1889124 h 1987550"/>
                  <a:gd name="connsiteX8" fmla="*/ 176968 w 1096130"/>
                  <a:gd name="connsiteY8" fmla="*/ 1944688 h 1987550"/>
                  <a:gd name="connsiteX9" fmla="*/ 429380 w 1096130"/>
                  <a:gd name="connsiteY9" fmla="*/ 1987550 h 1987550"/>
                  <a:gd name="connsiteX10" fmla="*/ 867530 w 1096130"/>
                  <a:gd name="connsiteY10" fmla="*/ 1962150 h 1987550"/>
                  <a:gd name="connsiteX11" fmla="*/ 988180 w 1096130"/>
                  <a:gd name="connsiteY11" fmla="*/ 1885950 h 1987550"/>
                  <a:gd name="connsiteX12" fmla="*/ 1077080 w 1096130"/>
                  <a:gd name="connsiteY12" fmla="*/ 1308100 h 1987550"/>
                  <a:gd name="connsiteX13" fmla="*/ 1096130 w 1096130"/>
                  <a:gd name="connsiteY13" fmla="*/ 565150 h 1987550"/>
                  <a:gd name="connsiteX14" fmla="*/ 956430 w 1096130"/>
                  <a:gd name="connsiteY14" fmla="*/ 139700 h 1987550"/>
                  <a:gd name="connsiteX15" fmla="*/ 638930 w 1096130"/>
                  <a:gd name="connsiteY15" fmla="*/ 44450 h 1987550"/>
                  <a:gd name="connsiteX0" fmla="*/ 645846 w 1103046"/>
                  <a:gd name="connsiteY0" fmla="*/ 44450 h 1987550"/>
                  <a:gd name="connsiteX1" fmla="*/ 493446 w 1103046"/>
                  <a:gd name="connsiteY1" fmla="*/ 0 h 1987550"/>
                  <a:gd name="connsiteX2" fmla="*/ 302946 w 1103046"/>
                  <a:gd name="connsiteY2" fmla="*/ 69850 h 1987550"/>
                  <a:gd name="connsiteX3" fmla="*/ 175946 w 1103046"/>
                  <a:gd name="connsiteY3" fmla="*/ 522287 h 1987550"/>
                  <a:gd name="connsiteX4" fmla="*/ 229921 w 1103046"/>
                  <a:gd name="connsiteY4" fmla="*/ 1004887 h 1987550"/>
                  <a:gd name="connsiteX5" fmla="*/ 345809 w 1103046"/>
                  <a:gd name="connsiteY5" fmla="*/ 1281112 h 1987550"/>
                  <a:gd name="connsiteX6" fmla="*/ 28309 w 1103046"/>
                  <a:gd name="connsiteY6" fmla="*/ 1652587 h 1987550"/>
                  <a:gd name="connsiteX7" fmla="*/ 33071 w 1103046"/>
                  <a:gd name="connsiteY7" fmla="*/ 1870074 h 1987550"/>
                  <a:gd name="connsiteX8" fmla="*/ 183884 w 1103046"/>
                  <a:gd name="connsiteY8" fmla="*/ 1944688 h 1987550"/>
                  <a:gd name="connsiteX9" fmla="*/ 436296 w 1103046"/>
                  <a:gd name="connsiteY9" fmla="*/ 1987550 h 1987550"/>
                  <a:gd name="connsiteX10" fmla="*/ 874446 w 1103046"/>
                  <a:gd name="connsiteY10" fmla="*/ 1962150 h 1987550"/>
                  <a:gd name="connsiteX11" fmla="*/ 995096 w 1103046"/>
                  <a:gd name="connsiteY11" fmla="*/ 1885950 h 1987550"/>
                  <a:gd name="connsiteX12" fmla="*/ 1083996 w 1103046"/>
                  <a:gd name="connsiteY12" fmla="*/ 1308100 h 1987550"/>
                  <a:gd name="connsiteX13" fmla="*/ 1103046 w 1103046"/>
                  <a:gd name="connsiteY13" fmla="*/ 565150 h 1987550"/>
                  <a:gd name="connsiteX14" fmla="*/ 963346 w 1103046"/>
                  <a:gd name="connsiteY14" fmla="*/ 139700 h 1987550"/>
                  <a:gd name="connsiteX15" fmla="*/ 645846 w 1103046"/>
                  <a:gd name="connsiteY15" fmla="*/ 44450 h 1987550"/>
                  <a:gd name="connsiteX0" fmla="*/ 645846 w 1103046"/>
                  <a:gd name="connsiteY0" fmla="*/ 44450 h 1987550"/>
                  <a:gd name="connsiteX1" fmla="*/ 493446 w 1103046"/>
                  <a:gd name="connsiteY1" fmla="*/ 0 h 1987550"/>
                  <a:gd name="connsiteX2" fmla="*/ 302946 w 1103046"/>
                  <a:gd name="connsiteY2" fmla="*/ 69850 h 1987550"/>
                  <a:gd name="connsiteX3" fmla="*/ 175946 w 1103046"/>
                  <a:gd name="connsiteY3" fmla="*/ 522287 h 1987550"/>
                  <a:gd name="connsiteX4" fmla="*/ 229921 w 1103046"/>
                  <a:gd name="connsiteY4" fmla="*/ 1004887 h 1987550"/>
                  <a:gd name="connsiteX5" fmla="*/ 345809 w 1103046"/>
                  <a:gd name="connsiteY5" fmla="*/ 1281112 h 1987550"/>
                  <a:gd name="connsiteX6" fmla="*/ 28309 w 1103046"/>
                  <a:gd name="connsiteY6" fmla="*/ 1652587 h 1987550"/>
                  <a:gd name="connsiteX7" fmla="*/ 33071 w 1103046"/>
                  <a:gd name="connsiteY7" fmla="*/ 1870074 h 1987550"/>
                  <a:gd name="connsiteX8" fmla="*/ 169596 w 1103046"/>
                  <a:gd name="connsiteY8" fmla="*/ 1949450 h 1987550"/>
                  <a:gd name="connsiteX9" fmla="*/ 436296 w 1103046"/>
                  <a:gd name="connsiteY9" fmla="*/ 1987550 h 1987550"/>
                  <a:gd name="connsiteX10" fmla="*/ 874446 w 1103046"/>
                  <a:gd name="connsiteY10" fmla="*/ 1962150 h 1987550"/>
                  <a:gd name="connsiteX11" fmla="*/ 995096 w 1103046"/>
                  <a:gd name="connsiteY11" fmla="*/ 1885950 h 1987550"/>
                  <a:gd name="connsiteX12" fmla="*/ 1083996 w 1103046"/>
                  <a:gd name="connsiteY12" fmla="*/ 1308100 h 1987550"/>
                  <a:gd name="connsiteX13" fmla="*/ 1103046 w 1103046"/>
                  <a:gd name="connsiteY13" fmla="*/ 565150 h 1987550"/>
                  <a:gd name="connsiteX14" fmla="*/ 963346 w 1103046"/>
                  <a:gd name="connsiteY14" fmla="*/ 139700 h 1987550"/>
                  <a:gd name="connsiteX15" fmla="*/ 645846 w 1103046"/>
                  <a:gd name="connsiteY15" fmla="*/ 44450 h 1987550"/>
                  <a:gd name="connsiteX0" fmla="*/ 645846 w 1103046"/>
                  <a:gd name="connsiteY0" fmla="*/ 44450 h 1987550"/>
                  <a:gd name="connsiteX1" fmla="*/ 493446 w 1103046"/>
                  <a:gd name="connsiteY1" fmla="*/ 0 h 1987550"/>
                  <a:gd name="connsiteX2" fmla="*/ 341046 w 1103046"/>
                  <a:gd name="connsiteY2" fmla="*/ 98425 h 1987550"/>
                  <a:gd name="connsiteX3" fmla="*/ 175946 w 1103046"/>
                  <a:gd name="connsiteY3" fmla="*/ 522287 h 1987550"/>
                  <a:gd name="connsiteX4" fmla="*/ 229921 w 1103046"/>
                  <a:gd name="connsiteY4" fmla="*/ 1004887 h 1987550"/>
                  <a:gd name="connsiteX5" fmla="*/ 345809 w 1103046"/>
                  <a:gd name="connsiteY5" fmla="*/ 1281112 h 1987550"/>
                  <a:gd name="connsiteX6" fmla="*/ 28309 w 1103046"/>
                  <a:gd name="connsiteY6" fmla="*/ 1652587 h 1987550"/>
                  <a:gd name="connsiteX7" fmla="*/ 33071 w 1103046"/>
                  <a:gd name="connsiteY7" fmla="*/ 1870074 h 1987550"/>
                  <a:gd name="connsiteX8" fmla="*/ 169596 w 1103046"/>
                  <a:gd name="connsiteY8" fmla="*/ 1949450 h 1987550"/>
                  <a:gd name="connsiteX9" fmla="*/ 436296 w 1103046"/>
                  <a:gd name="connsiteY9" fmla="*/ 1987550 h 1987550"/>
                  <a:gd name="connsiteX10" fmla="*/ 874446 w 1103046"/>
                  <a:gd name="connsiteY10" fmla="*/ 1962150 h 1987550"/>
                  <a:gd name="connsiteX11" fmla="*/ 995096 w 1103046"/>
                  <a:gd name="connsiteY11" fmla="*/ 1885950 h 1987550"/>
                  <a:gd name="connsiteX12" fmla="*/ 1083996 w 1103046"/>
                  <a:gd name="connsiteY12" fmla="*/ 1308100 h 1987550"/>
                  <a:gd name="connsiteX13" fmla="*/ 1103046 w 1103046"/>
                  <a:gd name="connsiteY13" fmla="*/ 565150 h 1987550"/>
                  <a:gd name="connsiteX14" fmla="*/ 963346 w 1103046"/>
                  <a:gd name="connsiteY14" fmla="*/ 139700 h 1987550"/>
                  <a:gd name="connsiteX15" fmla="*/ 645846 w 1103046"/>
                  <a:gd name="connsiteY15" fmla="*/ 44450 h 1987550"/>
                  <a:gd name="connsiteX0" fmla="*/ 645846 w 1103046"/>
                  <a:gd name="connsiteY0" fmla="*/ 6763 h 1949863"/>
                  <a:gd name="connsiteX1" fmla="*/ 512496 w 1103046"/>
                  <a:gd name="connsiteY1" fmla="*/ 413 h 1949863"/>
                  <a:gd name="connsiteX2" fmla="*/ 341046 w 1103046"/>
                  <a:gd name="connsiteY2" fmla="*/ 60738 h 1949863"/>
                  <a:gd name="connsiteX3" fmla="*/ 175946 w 1103046"/>
                  <a:gd name="connsiteY3" fmla="*/ 484600 h 1949863"/>
                  <a:gd name="connsiteX4" fmla="*/ 229921 w 1103046"/>
                  <a:gd name="connsiteY4" fmla="*/ 967200 h 1949863"/>
                  <a:gd name="connsiteX5" fmla="*/ 345809 w 1103046"/>
                  <a:gd name="connsiteY5" fmla="*/ 1243425 h 1949863"/>
                  <a:gd name="connsiteX6" fmla="*/ 28309 w 1103046"/>
                  <a:gd name="connsiteY6" fmla="*/ 1614900 h 1949863"/>
                  <a:gd name="connsiteX7" fmla="*/ 33071 w 1103046"/>
                  <a:gd name="connsiteY7" fmla="*/ 1832387 h 1949863"/>
                  <a:gd name="connsiteX8" fmla="*/ 169596 w 1103046"/>
                  <a:gd name="connsiteY8" fmla="*/ 1911763 h 1949863"/>
                  <a:gd name="connsiteX9" fmla="*/ 436296 w 1103046"/>
                  <a:gd name="connsiteY9" fmla="*/ 1949863 h 1949863"/>
                  <a:gd name="connsiteX10" fmla="*/ 874446 w 1103046"/>
                  <a:gd name="connsiteY10" fmla="*/ 1924463 h 1949863"/>
                  <a:gd name="connsiteX11" fmla="*/ 995096 w 1103046"/>
                  <a:gd name="connsiteY11" fmla="*/ 1848263 h 1949863"/>
                  <a:gd name="connsiteX12" fmla="*/ 1083996 w 1103046"/>
                  <a:gd name="connsiteY12" fmla="*/ 1270413 h 1949863"/>
                  <a:gd name="connsiteX13" fmla="*/ 1103046 w 1103046"/>
                  <a:gd name="connsiteY13" fmla="*/ 527463 h 1949863"/>
                  <a:gd name="connsiteX14" fmla="*/ 963346 w 1103046"/>
                  <a:gd name="connsiteY14" fmla="*/ 102013 h 1949863"/>
                  <a:gd name="connsiteX15" fmla="*/ 645846 w 1103046"/>
                  <a:gd name="connsiteY15" fmla="*/ 6763 h 1949863"/>
                  <a:gd name="connsiteX0" fmla="*/ 650608 w 1103046"/>
                  <a:gd name="connsiteY0" fmla="*/ 21050 h 1949863"/>
                  <a:gd name="connsiteX1" fmla="*/ 512496 w 1103046"/>
                  <a:gd name="connsiteY1" fmla="*/ 413 h 1949863"/>
                  <a:gd name="connsiteX2" fmla="*/ 341046 w 1103046"/>
                  <a:gd name="connsiteY2" fmla="*/ 60738 h 1949863"/>
                  <a:gd name="connsiteX3" fmla="*/ 175946 w 1103046"/>
                  <a:gd name="connsiteY3" fmla="*/ 484600 h 1949863"/>
                  <a:gd name="connsiteX4" fmla="*/ 229921 w 1103046"/>
                  <a:gd name="connsiteY4" fmla="*/ 967200 h 1949863"/>
                  <a:gd name="connsiteX5" fmla="*/ 345809 w 1103046"/>
                  <a:gd name="connsiteY5" fmla="*/ 1243425 h 1949863"/>
                  <a:gd name="connsiteX6" fmla="*/ 28309 w 1103046"/>
                  <a:gd name="connsiteY6" fmla="*/ 1614900 h 1949863"/>
                  <a:gd name="connsiteX7" fmla="*/ 33071 w 1103046"/>
                  <a:gd name="connsiteY7" fmla="*/ 1832387 h 1949863"/>
                  <a:gd name="connsiteX8" fmla="*/ 169596 w 1103046"/>
                  <a:gd name="connsiteY8" fmla="*/ 1911763 h 1949863"/>
                  <a:gd name="connsiteX9" fmla="*/ 436296 w 1103046"/>
                  <a:gd name="connsiteY9" fmla="*/ 1949863 h 1949863"/>
                  <a:gd name="connsiteX10" fmla="*/ 874446 w 1103046"/>
                  <a:gd name="connsiteY10" fmla="*/ 1924463 h 1949863"/>
                  <a:gd name="connsiteX11" fmla="*/ 995096 w 1103046"/>
                  <a:gd name="connsiteY11" fmla="*/ 1848263 h 1949863"/>
                  <a:gd name="connsiteX12" fmla="*/ 1083996 w 1103046"/>
                  <a:gd name="connsiteY12" fmla="*/ 1270413 h 1949863"/>
                  <a:gd name="connsiteX13" fmla="*/ 1103046 w 1103046"/>
                  <a:gd name="connsiteY13" fmla="*/ 527463 h 1949863"/>
                  <a:gd name="connsiteX14" fmla="*/ 963346 w 1103046"/>
                  <a:gd name="connsiteY14" fmla="*/ 102013 h 1949863"/>
                  <a:gd name="connsiteX15" fmla="*/ 650608 w 1103046"/>
                  <a:gd name="connsiteY15" fmla="*/ 21050 h 1949863"/>
                  <a:gd name="connsiteX0" fmla="*/ 650608 w 1103046"/>
                  <a:gd name="connsiteY0" fmla="*/ 20637 h 1949450"/>
                  <a:gd name="connsiteX1" fmla="*/ 512496 w 1103046"/>
                  <a:gd name="connsiteY1" fmla="*/ 0 h 1949450"/>
                  <a:gd name="connsiteX2" fmla="*/ 293421 w 1103046"/>
                  <a:gd name="connsiteY2" fmla="*/ 103188 h 1949450"/>
                  <a:gd name="connsiteX3" fmla="*/ 175946 w 1103046"/>
                  <a:gd name="connsiteY3" fmla="*/ 484187 h 1949450"/>
                  <a:gd name="connsiteX4" fmla="*/ 229921 w 1103046"/>
                  <a:gd name="connsiteY4" fmla="*/ 966787 h 1949450"/>
                  <a:gd name="connsiteX5" fmla="*/ 345809 w 1103046"/>
                  <a:gd name="connsiteY5" fmla="*/ 1243012 h 1949450"/>
                  <a:gd name="connsiteX6" fmla="*/ 28309 w 1103046"/>
                  <a:gd name="connsiteY6" fmla="*/ 1614487 h 1949450"/>
                  <a:gd name="connsiteX7" fmla="*/ 33071 w 1103046"/>
                  <a:gd name="connsiteY7" fmla="*/ 1831974 h 1949450"/>
                  <a:gd name="connsiteX8" fmla="*/ 169596 w 1103046"/>
                  <a:gd name="connsiteY8" fmla="*/ 1911350 h 1949450"/>
                  <a:gd name="connsiteX9" fmla="*/ 436296 w 1103046"/>
                  <a:gd name="connsiteY9" fmla="*/ 1949450 h 1949450"/>
                  <a:gd name="connsiteX10" fmla="*/ 874446 w 1103046"/>
                  <a:gd name="connsiteY10" fmla="*/ 1924050 h 1949450"/>
                  <a:gd name="connsiteX11" fmla="*/ 995096 w 1103046"/>
                  <a:gd name="connsiteY11" fmla="*/ 1847850 h 1949450"/>
                  <a:gd name="connsiteX12" fmla="*/ 1083996 w 1103046"/>
                  <a:gd name="connsiteY12" fmla="*/ 1270000 h 1949450"/>
                  <a:gd name="connsiteX13" fmla="*/ 1103046 w 1103046"/>
                  <a:gd name="connsiteY13" fmla="*/ 527050 h 1949450"/>
                  <a:gd name="connsiteX14" fmla="*/ 963346 w 1103046"/>
                  <a:gd name="connsiteY14" fmla="*/ 101600 h 1949450"/>
                  <a:gd name="connsiteX15" fmla="*/ 650608 w 1103046"/>
                  <a:gd name="connsiteY15" fmla="*/ 20637 h 1949450"/>
                  <a:gd name="connsiteX0" fmla="*/ 650608 w 1103046"/>
                  <a:gd name="connsiteY0" fmla="*/ 20637 h 1949450"/>
                  <a:gd name="connsiteX1" fmla="*/ 512496 w 1103046"/>
                  <a:gd name="connsiteY1" fmla="*/ 0 h 1949450"/>
                  <a:gd name="connsiteX2" fmla="*/ 293421 w 1103046"/>
                  <a:gd name="connsiteY2" fmla="*/ 103188 h 1949450"/>
                  <a:gd name="connsiteX3" fmla="*/ 175946 w 1103046"/>
                  <a:gd name="connsiteY3" fmla="*/ 484187 h 1949450"/>
                  <a:gd name="connsiteX4" fmla="*/ 229921 w 1103046"/>
                  <a:gd name="connsiteY4" fmla="*/ 966787 h 1949450"/>
                  <a:gd name="connsiteX5" fmla="*/ 345809 w 1103046"/>
                  <a:gd name="connsiteY5" fmla="*/ 1243012 h 1949450"/>
                  <a:gd name="connsiteX6" fmla="*/ 28309 w 1103046"/>
                  <a:gd name="connsiteY6" fmla="*/ 1614487 h 1949450"/>
                  <a:gd name="connsiteX7" fmla="*/ 33071 w 1103046"/>
                  <a:gd name="connsiteY7" fmla="*/ 1831974 h 1949450"/>
                  <a:gd name="connsiteX8" fmla="*/ 169596 w 1103046"/>
                  <a:gd name="connsiteY8" fmla="*/ 1911350 h 1949450"/>
                  <a:gd name="connsiteX9" fmla="*/ 436296 w 1103046"/>
                  <a:gd name="connsiteY9" fmla="*/ 1949450 h 1949450"/>
                  <a:gd name="connsiteX10" fmla="*/ 874446 w 1103046"/>
                  <a:gd name="connsiteY10" fmla="*/ 1924050 h 1949450"/>
                  <a:gd name="connsiteX11" fmla="*/ 995096 w 1103046"/>
                  <a:gd name="connsiteY11" fmla="*/ 1847850 h 1949450"/>
                  <a:gd name="connsiteX12" fmla="*/ 1064946 w 1103046"/>
                  <a:gd name="connsiteY12" fmla="*/ 1270000 h 1949450"/>
                  <a:gd name="connsiteX13" fmla="*/ 1103046 w 1103046"/>
                  <a:gd name="connsiteY13" fmla="*/ 527050 h 1949450"/>
                  <a:gd name="connsiteX14" fmla="*/ 963346 w 1103046"/>
                  <a:gd name="connsiteY14" fmla="*/ 101600 h 1949450"/>
                  <a:gd name="connsiteX15" fmla="*/ 650608 w 1103046"/>
                  <a:gd name="connsiteY15" fmla="*/ 20637 h 1949450"/>
                  <a:gd name="connsiteX0" fmla="*/ 650608 w 1103046"/>
                  <a:gd name="connsiteY0" fmla="*/ 20637 h 1949450"/>
                  <a:gd name="connsiteX1" fmla="*/ 512496 w 1103046"/>
                  <a:gd name="connsiteY1" fmla="*/ 0 h 1949450"/>
                  <a:gd name="connsiteX2" fmla="*/ 293421 w 1103046"/>
                  <a:gd name="connsiteY2" fmla="*/ 103188 h 1949450"/>
                  <a:gd name="connsiteX3" fmla="*/ 175946 w 1103046"/>
                  <a:gd name="connsiteY3" fmla="*/ 484187 h 1949450"/>
                  <a:gd name="connsiteX4" fmla="*/ 229921 w 1103046"/>
                  <a:gd name="connsiteY4" fmla="*/ 966787 h 1949450"/>
                  <a:gd name="connsiteX5" fmla="*/ 345809 w 1103046"/>
                  <a:gd name="connsiteY5" fmla="*/ 1243012 h 1949450"/>
                  <a:gd name="connsiteX6" fmla="*/ 28309 w 1103046"/>
                  <a:gd name="connsiteY6" fmla="*/ 1614487 h 1949450"/>
                  <a:gd name="connsiteX7" fmla="*/ 33071 w 1103046"/>
                  <a:gd name="connsiteY7" fmla="*/ 1831974 h 1949450"/>
                  <a:gd name="connsiteX8" fmla="*/ 169596 w 1103046"/>
                  <a:gd name="connsiteY8" fmla="*/ 1911350 h 1949450"/>
                  <a:gd name="connsiteX9" fmla="*/ 436296 w 1103046"/>
                  <a:gd name="connsiteY9" fmla="*/ 1949450 h 1949450"/>
                  <a:gd name="connsiteX10" fmla="*/ 874446 w 1103046"/>
                  <a:gd name="connsiteY10" fmla="*/ 1924050 h 1949450"/>
                  <a:gd name="connsiteX11" fmla="*/ 971284 w 1103046"/>
                  <a:gd name="connsiteY11" fmla="*/ 1843088 h 1949450"/>
                  <a:gd name="connsiteX12" fmla="*/ 1064946 w 1103046"/>
                  <a:gd name="connsiteY12" fmla="*/ 1270000 h 1949450"/>
                  <a:gd name="connsiteX13" fmla="*/ 1103046 w 1103046"/>
                  <a:gd name="connsiteY13" fmla="*/ 527050 h 1949450"/>
                  <a:gd name="connsiteX14" fmla="*/ 963346 w 1103046"/>
                  <a:gd name="connsiteY14" fmla="*/ 101600 h 1949450"/>
                  <a:gd name="connsiteX15" fmla="*/ 650608 w 1103046"/>
                  <a:gd name="connsiteY15" fmla="*/ 20637 h 1949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3046" h="1949450">
                    <a:moveTo>
                      <a:pt x="650608" y="20637"/>
                    </a:moveTo>
                    <a:lnTo>
                      <a:pt x="512496" y="0"/>
                    </a:lnTo>
                    <a:cubicBezTo>
                      <a:pt x="455346" y="4233"/>
                      <a:pt x="349513" y="22490"/>
                      <a:pt x="293421" y="103188"/>
                    </a:cubicBezTo>
                    <a:cubicBezTo>
                      <a:pt x="237329" y="183886"/>
                      <a:pt x="186529" y="340254"/>
                      <a:pt x="175946" y="484187"/>
                    </a:cubicBezTo>
                    <a:cubicBezTo>
                      <a:pt x="165363" y="628120"/>
                      <a:pt x="201611" y="840316"/>
                      <a:pt x="229921" y="966787"/>
                    </a:cubicBezTo>
                    <a:cubicBezTo>
                      <a:pt x="258232" y="1093258"/>
                      <a:pt x="305593" y="1146175"/>
                      <a:pt x="345809" y="1243012"/>
                    </a:cubicBezTo>
                    <a:cubicBezTo>
                      <a:pt x="243151" y="1287462"/>
                      <a:pt x="80432" y="1516327"/>
                      <a:pt x="28309" y="1614487"/>
                    </a:cubicBezTo>
                    <a:cubicBezTo>
                      <a:pt x="-23814" y="1712647"/>
                      <a:pt x="7142" y="1775353"/>
                      <a:pt x="33071" y="1831974"/>
                    </a:cubicBezTo>
                    <a:cubicBezTo>
                      <a:pt x="70642" y="1866370"/>
                      <a:pt x="102392" y="1891771"/>
                      <a:pt x="169596" y="1911350"/>
                    </a:cubicBezTo>
                    <a:cubicBezTo>
                      <a:pt x="236800" y="1930929"/>
                      <a:pt x="318821" y="1947333"/>
                      <a:pt x="436296" y="1949450"/>
                    </a:cubicBezTo>
                    <a:lnTo>
                      <a:pt x="874446" y="1924050"/>
                    </a:lnTo>
                    <a:lnTo>
                      <a:pt x="971284" y="1843088"/>
                    </a:lnTo>
                    <a:lnTo>
                      <a:pt x="1064946" y="1270000"/>
                    </a:lnTo>
                    <a:lnTo>
                      <a:pt x="1103046" y="527050"/>
                    </a:lnTo>
                    <a:lnTo>
                      <a:pt x="963346" y="101600"/>
                    </a:lnTo>
                    <a:lnTo>
                      <a:pt x="650608" y="20637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1DA34F7-90BD-FD36-33BD-1A760E5F2837}"/>
                </a:ext>
              </a:extLst>
            </p:cNvPr>
            <p:cNvGrpSpPr/>
            <p:nvPr/>
          </p:nvGrpSpPr>
          <p:grpSpPr>
            <a:xfrm>
              <a:off x="6646854" y="3105728"/>
              <a:ext cx="1375895" cy="2988972"/>
              <a:chOff x="7742938" y="3162301"/>
              <a:chExt cx="1375895" cy="3187287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CA5FA5B-A968-997E-1A0B-5B391DEBD661}"/>
                  </a:ext>
                </a:extLst>
              </p:cNvPr>
              <p:cNvSpPr/>
              <p:nvPr/>
            </p:nvSpPr>
            <p:spPr>
              <a:xfrm>
                <a:off x="8118271" y="3431095"/>
                <a:ext cx="1000562" cy="2918493"/>
              </a:xfrm>
              <a:custGeom>
                <a:avLst/>
                <a:gdLst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45952 w 981512"/>
                  <a:gd name="connsiteY6" fmla="*/ 2600587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50715 w 981512"/>
                  <a:gd name="connsiteY6" fmla="*/ 2622018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02591"/>
                  <a:gd name="connsiteX1" fmla="*/ 981512 w 981512"/>
                  <a:gd name="connsiteY1" fmla="*/ 343949 h 2902591"/>
                  <a:gd name="connsiteX2" fmla="*/ 889233 w 981512"/>
                  <a:gd name="connsiteY2" fmla="*/ 696286 h 2902591"/>
                  <a:gd name="connsiteX3" fmla="*/ 671119 w 981512"/>
                  <a:gd name="connsiteY3" fmla="*/ 1828800 h 2902591"/>
                  <a:gd name="connsiteX4" fmla="*/ 654341 w 981512"/>
                  <a:gd name="connsiteY4" fmla="*/ 1904301 h 2902591"/>
                  <a:gd name="connsiteX5" fmla="*/ 587229 w 981512"/>
                  <a:gd name="connsiteY5" fmla="*/ 2449586 h 2902591"/>
                  <a:gd name="connsiteX6" fmla="*/ 650715 w 981512"/>
                  <a:gd name="connsiteY6" fmla="*/ 2622018 h 2902591"/>
                  <a:gd name="connsiteX7" fmla="*/ 545393 w 981512"/>
                  <a:gd name="connsiteY7" fmla="*/ 2811339 h 2902591"/>
                  <a:gd name="connsiteX8" fmla="*/ 305739 w 981512"/>
                  <a:gd name="connsiteY8" fmla="*/ 2901455 h 2902591"/>
                  <a:gd name="connsiteX9" fmla="*/ 0 w 981512"/>
                  <a:gd name="connsiteY9" fmla="*/ 2902591 h 2902591"/>
                  <a:gd name="connsiteX10" fmla="*/ 864066 w 981512"/>
                  <a:gd name="connsiteY10" fmla="*/ 0 h 2902591"/>
                  <a:gd name="connsiteX0" fmla="*/ 880922 w 998368"/>
                  <a:gd name="connsiteY0" fmla="*/ 0 h 3124035"/>
                  <a:gd name="connsiteX1" fmla="*/ 998368 w 998368"/>
                  <a:gd name="connsiteY1" fmla="*/ 343949 h 3124035"/>
                  <a:gd name="connsiteX2" fmla="*/ 906089 w 998368"/>
                  <a:gd name="connsiteY2" fmla="*/ 696286 h 3124035"/>
                  <a:gd name="connsiteX3" fmla="*/ 687975 w 998368"/>
                  <a:gd name="connsiteY3" fmla="*/ 1828800 h 3124035"/>
                  <a:gd name="connsiteX4" fmla="*/ 671197 w 998368"/>
                  <a:gd name="connsiteY4" fmla="*/ 1904301 h 3124035"/>
                  <a:gd name="connsiteX5" fmla="*/ 604085 w 998368"/>
                  <a:gd name="connsiteY5" fmla="*/ 2449586 h 3124035"/>
                  <a:gd name="connsiteX6" fmla="*/ 667571 w 998368"/>
                  <a:gd name="connsiteY6" fmla="*/ 2622018 h 3124035"/>
                  <a:gd name="connsiteX7" fmla="*/ 562249 w 998368"/>
                  <a:gd name="connsiteY7" fmla="*/ 2811339 h 3124035"/>
                  <a:gd name="connsiteX8" fmla="*/ 322595 w 998368"/>
                  <a:gd name="connsiteY8" fmla="*/ 2901455 h 3124035"/>
                  <a:gd name="connsiteX9" fmla="*/ 16856 w 998368"/>
                  <a:gd name="connsiteY9" fmla="*/ 2902591 h 3124035"/>
                  <a:gd name="connsiteX10" fmla="*/ 880922 w 998368"/>
                  <a:gd name="connsiteY10" fmla="*/ 0 h 3124035"/>
                  <a:gd name="connsiteX0" fmla="*/ 864066 w 981512"/>
                  <a:gd name="connsiteY0" fmla="*/ 0 h 2921460"/>
                  <a:gd name="connsiteX1" fmla="*/ 981512 w 981512"/>
                  <a:gd name="connsiteY1" fmla="*/ 343949 h 2921460"/>
                  <a:gd name="connsiteX2" fmla="*/ 889233 w 981512"/>
                  <a:gd name="connsiteY2" fmla="*/ 696286 h 2921460"/>
                  <a:gd name="connsiteX3" fmla="*/ 671119 w 981512"/>
                  <a:gd name="connsiteY3" fmla="*/ 1828800 h 2921460"/>
                  <a:gd name="connsiteX4" fmla="*/ 654341 w 981512"/>
                  <a:gd name="connsiteY4" fmla="*/ 1904301 h 2921460"/>
                  <a:gd name="connsiteX5" fmla="*/ 587229 w 981512"/>
                  <a:gd name="connsiteY5" fmla="*/ 2449586 h 2921460"/>
                  <a:gd name="connsiteX6" fmla="*/ 650715 w 981512"/>
                  <a:gd name="connsiteY6" fmla="*/ 2622018 h 2921460"/>
                  <a:gd name="connsiteX7" fmla="*/ 545393 w 981512"/>
                  <a:gd name="connsiteY7" fmla="*/ 2811339 h 2921460"/>
                  <a:gd name="connsiteX8" fmla="*/ 305739 w 981512"/>
                  <a:gd name="connsiteY8" fmla="*/ 2901455 h 2921460"/>
                  <a:gd name="connsiteX9" fmla="*/ 0 w 981512"/>
                  <a:gd name="connsiteY9" fmla="*/ 2902591 h 2921460"/>
                  <a:gd name="connsiteX10" fmla="*/ 864066 w 981512"/>
                  <a:gd name="connsiteY10" fmla="*/ 0 h 2921460"/>
                  <a:gd name="connsiteX0" fmla="*/ 864066 w 981512"/>
                  <a:gd name="connsiteY0" fmla="*/ 0 h 2921460"/>
                  <a:gd name="connsiteX1" fmla="*/ 981512 w 981512"/>
                  <a:gd name="connsiteY1" fmla="*/ 343949 h 2921460"/>
                  <a:gd name="connsiteX2" fmla="*/ 889233 w 981512"/>
                  <a:gd name="connsiteY2" fmla="*/ 696286 h 2921460"/>
                  <a:gd name="connsiteX3" fmla="*/ 671119 w 981512"/>
                  <a:gd name="connsiteY3" fmla="*/ 1828800 h 2921460"/>
                  <a:gd name="connsiteX4" fmla="*/ 654341 w 981512"/>
                  <a:gd name="connsiteY4" fmla="*/ 1904301 h 2921460"/>
                  <a:gd name="connsiteX5" fmla="*/ 587229 w 981512"/>
                  <a:gd name="connsiteY5" fmla="*/ 2449586 h 2921460"/>
                  <a:gd name="connsiteX6" fmla="*/ 650715 w 981512"/>
                  <a:gd name="connsiteY6" fmla="*/ 2622018 h 2921460"/>
                  <a:gd name="connsiteX7" fmla="*/ 545393 w 981512"/>
                  <a:gd name="connsiteY7" fmla="*/ 2811339 h 2921460"/>
                  <a:gd name="connsiteX8" fmla="*/ 305739 w 981512"/>
                  <a:gd name="connsiteY8" fmla="*/ 2901455 h 2921460"/>
                  <a:gd name="connsiteX9" fmla="*/ 0 w 981512"/>
                  <a:gd name="connsiteY9" fmla="*/ 2902591 h 2921460"/>
                  <a:gd name="connsiteX10" fmla="*/ 864066 w 981512"/>
                  <a:gd name="connsiteY10" fmla="*/ 0 h 2921460"/>
                  <a:gd name="connsiteX0" fmla="*/ 864066 w 981512"/>
                  <a:gd name="connsiteY0" fmla="*/ 0 h 2921460"/>
                  <a:gd name="connsiteX1" fmla="*/ 981512 w 981512"/>
                  <a:gd name="connsiteY1" fmla="*/ 343949 h 2921460"/>
                  <a:gd name="connsiteX2" fmla="*/ 889233 w 981512"/>
                  <a:gd name="connsiteY2" fmla="*/ 696286 h 2921460"/>
                  <a:gd name="connsiteX3" fmla="*/ 671119 w 981512"/>
                  <a:gd name="connsiteY3" fmla="*/ 1828800 h 2921460"/>
                  <a:gd name="connsiteX4" fmla="*/ 654341 w 981512"/>
                  <a:gd name="connsiteY4" fmla="*/ 1904301 h 2921460"/>
                  <a:gd name="connsiteX5" fmla="*/ 587229 w 981512"/>
                  <a:gd name="connsiteY5" fmla="*/ 2449586 h 2921460"/>
                  <a:gd name="connsiteX6" fmla="*/ 650715 w 981512"/>
                  <a:gd name="connsiteY6" fmla="*/ 2622018 h 2921460"/>
                  <a:gd name="connsiteX7" fmla="*/ 545393 w 981512"/>
                  <a:gd name="connsiteY7" fmla="*/ 2811339 h 2921460"/>
                  <a:gd name="connsiteX8" fmla="*/ 305739 w 981512"/>
                  <a:gd name="connsiteY8" fmla="*/ 2901455 h 2921460"/>
                  <a:gd name="connsiteX9" fmla="*/ 0 w 981512"/>
                  <a:gd name="connsiteY9" fmla="*/ 2902591 h 2921460"/>
                  <a:gd name="connsiteX10" fmla="*/ 864066 w 981512"/>
                  <a:gd name="connsiteY10" fmla="*/ 0 h 2921460"/>
                  <a:gd name="connsiteX0" fmla="*/ 864066 w 981512"/>
                  <a:gd name="connsiteY0" fmla="*/ 0 h 2916198"/>
                  <a:gd name="connsiteX1" fmla="*/ 981512 w 981512"/>
                  <a:gd name="connsiteY1" fmla="*/ 343949 h 2916198"/>
                  <a:gd name="connsiteX2" fmla="*/ 889233 w 981512"/>
                  <a:gd name="connsiteY2" fmla="*/ 696286 h 2916198"/>
                  <a:gd name="connsiteX3" fmla="*/ 671119 w 981512"/>
                  <a:gd name="connsiteY3" fmla="*/ 1828800 h 2916198"/>
                  <a:gd name="connsiteX4" fmla="*/ 654341 w 981512"/>
                  <a:gd name="connsiteY4" fmla="*/ 1904301 h 2916198"/>
                  <a:gd name="connsiteX5" fmla="*/ 587229 w 981512"/>
                  <a:gd name="connsiteY5" fmla="*/ 2449586 h 2916198"/>
                  <a:gd name="connsiteX6" fmla="*/ 650715 w 981512"/>
                  <a:gd name="connsiteY6" fmla="*/ 2622018 h 2916198"/>
                  <a:gd name="connsiteX7" fmla="*/ 545393 w 981512"/>
                  <a:gd name="connsiteY7" fmla="*/ 2811339 h 2916198"/>
                  <a:gd name="connsiteX8" fmla="*/ 305739 w 981512"/>
                  <a:gd name="connsiteY8" fmla="*/ 2901455 h 2916198"/>
                  <a:gd name="connsiteX9" fmla="*/ 0 w 981512"/>
                  <a:gd name="connsiteY9" fmla="*/ 2902591 h 2916198"/>
                  <a:gd name="connsiteX10" fmla="*/ 864066 w 981512"/>
                  <a:gd name="connsiteY10" fmla="*/ 0 h 2916198"/>
                  <a:gd name="connsiteX0" fmla="*/ 883116 w 1000562"/>
                  <a:gd name="connsiteY0" fmla="*/ 0 h 2922712"/>
                  <a:gd name="connsiteX1" fmla="*/ 1000562 w 1000562"/>
                  <a:gd name="connsiteY1" fmla="*/ 343949 h 2922712"/>
                  <a:gd name="connsiteX2" fmla="*/ 908283 w 1000562"/>
                  <a:gd name="connsiteY2" fmla="*/ 696286 h 2922712"/>
                  <a:gd name="connsiteX3" fmla="*/ 690169 w 1000562"/>
                  <a:gd name="connsiteY3" fmla="*/ 1828800 h 2922712"/>
                  <a:gd name="connsiteX4" fmla="*/ 673391 w 1000562"/>
                  <a:gd name="connsiteY4" fmla="*/ 1904301 h 2922712"/>
                  <a:gd name="connsiteX5" fmla="*/ 606279 w 1000562"/>
                  <a:gd name="connsiteY5" fmla="*/ 2449586 h 2922712"/>
                  <a:gd name="connsiteX6" fmla="*/ 669765 w 1000562"/>
                  <a:gd name="connsiteY6" fmla="*/ 2622018 h 2922712"/>
                  <a:gd name="connsiteX7" fmla="*/ 564443 w 1000562"/>
                  <a:gd name="connsiteY7" fmla="*/ 2811339 h 2922712"/>
                  <a:gd name="connsiteX8" fmla="*/ 324789 w 1000562"/>
                  <a:gd name="connsiteY8" fmla="*/ 2901455 h 2922712"/>
                  <a:gd name="connsiteX9" fmla="*/ 0 w 1000562"/>
                  <a:gd name="connsiteY9" fmla="*/ 2912116 h 2922712"/>
                  <a:gd name="connsiteX10" fmla="*/ 883116 w 1000562"/>
                  <a:gd name="connsiteY10" fmla="*/ 0 h 2922712"/>
                  <a:gd name="connsiteX0" fmla="*/ 883116 w 1000562"/>
                  <a:gd name="connsiteY0" fmla="*/ 0 h 2918493"/>
                  <a:gd name="connsiteX1" fmla="*/ 1000562 w 1000562"/>
                  <a:gd name="connsiteY1" fmla="*/ 343949 h 2918493"/>
                  <a:gd name="connsiteX2" fmla="*/ 908283 w 1000562"/>
                  <a:gd name="connsiteY2" fmla="*/ 696286 h 2918493"/>
                  <a:gd name="connsiteX3" fmla="*/ 690169 w 1000562"/>
                  <a:gd name="connsiteY3" fmla="*/ 1828800 h 2918493"/>
                  <a:gd name="connsiteX4" fmla="*/ 673391 w 1000562"/>
                  <a:gd name="connsiteY4" fmla="*/ 1904301 h 2918493"/>
                  <a:gd name="connsiteX5" fmla="*/ 606279 w 1000562"/>
                  <a:gd name="connsiteY5" fmla="*/ 2449586 h 2918493"/>
                  <a:gd name="connsiteX6" fmla="*/ 669765 w 1000562"/>
                  <a:gd name="connsiteY6" fmla="*/ 2622018 h 2918493"/>
                  <a:gd name="connsiteX7" fmla="*/ 564443 w 1000562"/>
                  <a:gd name="connsiteY7" fmla="*/ 2811339 h 2918493"/>
                  <a:gd name="connsiteX8" fmla="*/ 324789 w 1000562"/>
                  <a:gd name="connsiteY8" fmla="*/ 2901455 h 2918493"/>
                  <a:gd name="connsiteX9" fmla="*/ 0 w 1000562"/>
                  <a:gd name="connsiteY9" fmla="*/ 2912116 h 2918493"/>
                  <a:gd name="connsiteX10" fmla="*/ 883116 w 1000562"/>
                  <a:gd name="connsiteY10" fmla="*/ 0 h 291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0562" h="2918493">
                    <a:moveTo>
                      <a:pt x="883116" y="0"/>
                    </a:moveTo>
                    <a:lnTo>
                      <a:pt x="1000562" y="343949"/>
                    </a:lnTo>
                    <a:lnTo>
                      <a:pt x="908283" y="696286"/>
                    </a:lnTo>
                    <a:lnTo>
                      <a:pt x="690169" y="1828800"/>
                    </a:lnTo>
                    <a:lnTo>
                      <a:pt x="673391" y="1904301"/>
                    </a:lnTo>
                    <a:lnTo>
                      <a:pt x="606279" y="2449586"/>
                    </a:lnTo>
                    <a:cubicBezTo>
                      <a:pt x="635837" y="2515628"/>
                      <a:pt x="676738" y="2561726"/>
                      <a:pt x="669765" y="2622018"/>
                    </a:cubicBezTo>
                    <a:cubicBezTo>
                      <a:pt x="662792" y="2682310"/>
                      <a:pt x="605667" y="2781037"/>
                      <a:pt x="564443" y="2811339"/>
                    </a:cubicBezTo>
                    <a:cubicBezTo>
                      <a:pt x="494083" y="2865191"/>
                      <a:pt x="418863" y="2884659"/>
                      <a:pt x="324789" y="2901455"/>
                    </a:cubicBezTo>
                    <a:cubicBezTo>
                      <a:pt x="230715" y="2918251"/>
                      <a:pt x="121259" y="2924205"/>
                      <a:pt x="0" y="2912116"/>
                    </a:cubicBezTo>
                    <a:lnTo>
                      <a:pt x="883116" y="0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A5D02695-E694-52E8-5E1D-8DAB507CAA23}"/>
                  </a:ext>
                </a:extLst>
              </p:cNvPr>
              <p:cNvGrpSpPr/>
              <p:nvPr/>
            </p:nvGrpSpPr>
            <p:grpSpPr>
              <a:xfrm>
                <a:off x="7742938" y="3162301"/>
                <a:ext cx="1315337" cy="3181320"/>
                <a:chOff x="7742938" y="3162301"/>
                <a:chExt cx="1315337" cy="318132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061AB77-F06B-61EC-469F-E18EE3F8CA48}"/>
                    </a:ext>
                  </a:extLst>
                </p:cNvPr>
                <p:cNvSpPr/>
                <p:nvPr/>
              </p:nvSpPr>
              <p:spPr>
                <a:xfrm>
                  <a:off x="7742938" y="3462338"/>
                  <a:ext cx="658112" cy="2843212"/>
                </a:xfrm>
                <a:custGeom>
                  <a:avLst/>
                  <a:gdLst>
                    <a:gd name="connsiteX0" fmla="*/ 657225 w 657225"/>
                    <a:gd name="connsiteY0" fmla="*/ 0 h 2843212"/>
                    <a:gd name="connsiteX1" fmla="*/ 609600 w 657225"/>
                    <a:gd name="connsiteY1" fmla="*/ 47625 h 2843212"/>
                    <a:gd name="connsiteX2" fmla="*/ 133350 w 657225"/>
                    <a:gd name="connsiteY2" fmla="*/ 2019300 h 2843212"/>
                    <a:gd name="connsiteX3" fmla="*/ 23813 w 657225"/>
                    <a:gd name="connsiteY3" fmla="*/ 2424112 h 2843212"/>
                    <a:gd name="connsiteX4" fmla="*/ 0 w 657225"/>
                    <a:gd name="connsiteY4" fmla="*/ 2609850 h 2843212"/>
                    <a:gd name="connsiteX5" fmla="*/ 42863 w 657225"/>
                    <a:gd name="connsiteY5" fmla="*/ 2743200 h 2843212"/>
                    <a:gd name="connsiteX6" fmla="*/ 138113 w 657225"/>
                    <a:gd name="connsiteY6" fmla="*/ 2824162 h 2843212"/>
                    <a:gd name="connsiteX7" fmla="*/ 223838 w 657225"/>
                    <a:gd name="connsiteY7" fmla="*/ 2843212 h 2843212"/>
                    <a:gd name="connsiteX8" fmla="*/ 657225 w 657225"/>
                    <a:gd name="connsiteY8" fmla="*/ 0 h 2843212"/>
                    <a:gd name="connsiteX0" fmla="*/ 658112 w 658112"/>
                    <a:gd name="connsiteY0" fmla="*/ 0 h 2843212"/>
                    <a:gd name="connsiteX1" fmla="*/ 610487 w 658112"/>
                    <a:gd name="connsiteY1" fmla="*/ 47625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610487 w 658112"/>
                    <a:gd name="connsiteY1" fmla="*/ 47625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610487 w 658112"/>
                    <a:gd name="connsiteY1" fmla="*/ 95250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596200 w 658112"/>
                    <a:gd name="connsiteY1" fmla="*/ 104775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600962 w 658112"/>
                    <a:gd name="connsiteY1" fmla="*/ 138112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8112" h="2843212">
                      <a:moveTo>
                        <a:pt x="658112" y="0"/>
                      </a:moveTo>
                      <a:lnTo>
                        <a:pt x="600962" y="138112"/>
                      </a:lnTo>
                      <a:lnTo>
                        <a:pt x="134237" y="2019300"/>
                      </a:lnTo>
                      <a:lnTo>
                        <a:pt x="24700" y="2424112"/>
                      </a:lnTo>
                      <a:cubicBezTo>
                        <a:pt x="2475" y="2522537"/>
                        <a:pt x="-2288" y="2556669"/>
                        <a:pt x="887" y="2609850"/>
                      </a:cubicBezTo>
                      <a:cubicBezTo>
                        <a:pt x="4062" y="2663031"/>
                        <a:pt x="12000" y="2716213"/>
                        <a:pt x="43750" y="2743200"/>
                      </a:cubicBezTo>
                      <a:lnTo>
                        <a:pt x="139000" y="2824162"/>
                      </a:lnTo>
                      <a:lnTo>
                        <a:pt x="224725" y="2843212"/>
                      </a:lnTo>
                      <a:lnTo>
                        <a:pt x="658112" y="0"/>
                      </a:lnTo>
                      <a:close/>
                    </a:path>
                  </a:pathLst>
                </a:custGeom>
                <a:solidFill>
                  <a:srgbClr val="F7C6A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11728FDF-DBED-8299-BAF5-468C5A398978}"/>
                    </a:ext>
                  </a:extLst>
                </p:cNvPr>
                <p:cNvSpPr/>
                <p:nvPr/>
              </p:nvSpPr>
              <p:spPr>
                <a:xfrm>
                  <a:off x="7836665" y="3162301"/>
                  <a:ext cx="1221610" cy="3181320"/>
                </a:xfrm>
                <a:custGeom>
                  <a:avLst/>
                  <a:gdLst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71500 w 1209675"/>
                    <a:gd name="connsiteY7" fmla="*/ 2981325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42925 w 1209675"/>
                    <a:gd name="connsiteY7" fmla="*/ 2947987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57213 w 1209675"/>
                    <a:gd name="connsiteY7" fmla="*/ 2962275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61976 w 1209675"/>
                    <a:gd name="connsiteY7" fmla="*/ 2986087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61976 w 1209675"/>
                    <a:gd name="connsiteY7" fmla="*/ 2986087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81320"/>
                    <a:gd name="connsiteX1" fmla="*/ 381000 w 1209675"/>
                    <a:gd name="connsiteY1" fmla="*/ 1114425 h 3181320"/>
                    <a:gd name="connsiteX2" fmla="*/ 104775 w 1209675"/>
                    <a:gd name="connsiteY2" fmla="*/ 2305050 h 3181320"/>
                    <a:gd name="connsiteX3" fmla="*/ 0 w 1209675"/>
                    <a:gd name="connsiteY3" fmla="*/ 2647950 h 3181320"/>
                    <a:gd name="connsiteX4" fmla="*/ 0 w 1209675"/>
                    <a:gd name="connsiteY4" fmla="*/ 3048000 h 3181320"/>
                    <a:gd name="connsiteX5" fmla="*/ 85725 w 1209675"/>
                    <a:gd name="connsiteY5" fmla="*/ 3143250 h 3181320"/>
                    <a:gd name="connsiteX6" fmla="*/ 361950 w 1209675"/>
                    <a:gd name="connsiteY6" fmla="*/ 3171825 h 3181320"/>
                    <a:gd name="connsiteX7" fmla="*/ 561976 w 1209675"/>
                    <a:gd name="connsiteY7" fmla="*/ 2986087 h 3181320"/>
                    <a:gd name="connsiteX8" fmla="*/ 666750 w 1209675"/>
                    <a:gd name="connsiteY8" fmla="*/ 2733675 h 3181320"/>
                    <a:gd name="connsiteX9" fmla="*/ 809625 w 1209675"/>
                    <a:gd name="connsiteY9" fmla="*/ 1943100 h 3181320"/>
                    <a:gd name="connsiteX10" fmla="*/ 1057275 w 1209675"/>
                    <a:gd name="connsiteY10" fmla="*/ 1181100 h 3181320"/>
                    <a:gd name="connsiteX11" fmla="*/ 1152525 w 1209675"/>
                    <a:gd name="connsiteY11" fmla="*/ 676275 h 3181320"/>
                    <a:gd name="connsiteX12" fmla="*/ 1209675 w 1209675"/>
                    <a:gd name="connsiteY12" fmla="*/ 381000 h 3181320"/>
                    <a:gd name="connsiteX13" fmla="*/ 1104900 w 1209675"/>
                    <a:gd name="connsiteY13" fmla="*/ 85725 h 3181320"/>
                    <a:gd name="connsiteX14" fmla="*/ 704850 w 1209675"/>
                    <a:gd name="connsiteY14" fmla="*/ 0 h 3181320"/>
                    <a:gd name="connsiteX15" fmla="*/ 542925 w 1209675"/>
                    <a:gd name="connsiteY15" fmla="*/ 314325 h 3181320"/>
                    <a:gd name="connsiteX0" fmla="*/ 542925 w 1209675"/>
                    <a:gd name="connsiteY0" fmla="*/ 314325 h 3181320"/>
                    <a:gd name="connsiteX1" fmla="*/ 381000 w 1209675"/>
                    <a:gd name="connsiteY1" fmla="*/ 1114425 h 3181320"/>
                    <a:gd name="connsiteX2" fmla="*/ 104775 w 1209675"/>
                    <a:gd name="connsiteY2" fmla="*/ 2305050 h 3181320"/>
                    <a:gd name="connsiteX3" fmla="*/ 0 w 1209675"/>
                    <a:gd name="connsiteY3" fmla="*/ 2647950 h 3181320"/>
                    <a:gd name="connsiteX4" fmla="*/ 0 w 1209675"/>
                    <a:gd name="connsiteY4" fmla="*/ 3019425 h 3181320"/>
                    <a:gd name="connsiteX5" fmla="*/ 85725 w 1209675"/>
                    <a:gd name="connsiteY5" fmla="*/ 3143250 h 3181320"/>
                    <a:gd name="connsiteX6" fmla="*/ 361950 w 1209675"/>
                    <a:gd name="connsiteY6" fmla="*/ 3171825 h 3181320"/>
                    <a:gd name="connsiteX7" fmla="*/ 561976 w 1209675"/>
                    <a:gd name="connsiteY7" fmla="*/ 2986087 h 3181320"/>
                    <a:gd name="connsiteX8" fmla="*/ 666750 w 1209675"/>
                    <a:gd name="connsiteY8" fmla="*/ 2733675 h 3181320"/>
                    <a:gd name="connsiteX9" fmla="*/ 809625 w 1209675"/>
                    <a:gd name="connsiteY9" fmla="*/ 1943100 h 3181320"/>
                    <a:gd name="connsiteX10" fmla="*/ 1057275 w 1209675"/>
                    <a:gd name="connsiteY10" fmla="*/ 1181100 h 3181320"/>
                    <a:gd name="connsiteX11" fmla="*/ 1152525 w 1209675"/>
                    <a:gd name="connsiteY11" fmla="*/ 676275 h 3181320"/>
                    <a:gd name="connsiteX12" fmla="*/ 1209675 w 1209675"/>
                    <a:gd name="connsiteY12" fmla="*/ 381000 h 3181320"/>
                    <a:gd name="connsiteX13" fmla="*/ 1104900 w 1209675"/>
                    <a:gd name="connsiteY13" fmla="*/ 85725 h 3181320"/>
                    <a:gd name="connsiteX14" fmla="*/ 704850 w 1209675"/>
                    <a:gd name="connsiteY14" fmla="*/ 0 h 3181320"/>
                    <a:gd name="connsiteX15" fmla="*/ 542925 w 1209675"/>
                    <a:gd name="connsiteY15" fmla="*/ 314325 h 3181320"/>
                    <a:gd name="connsiteX0" fmla="*/ 554860 w 1221610"/>
                    <a:gd name="connsiteY0" fmla="*/ 314325 h 3181320"/>
                    <a:gd name="connsiteX1" fmla="*/ 392935 w 1221610"/>
                    <a:gd name="connsiteY1" fmla="*/ 1114425 h 3181320"/>
                    <a:gd name="connsiteX2" fmla="*/ 116710 w 1221610"/>
                    <a:gd name="connsiteY2" fmla="*/ 2305050 h 3181320"/>
                    <a:gd name="connsiteX3" fmla="*/ 11935 w 1221610"/>
                    <a:gd name="connsiteY3" fmla="*/ 2647950 h 3181320"/>
                    <a:gd name="connsiteX4" fmla="*/ 11935 w 1221610"/>
                    <a:gd name="connsiteY4" fmla="*/ 3019425 h 3181320"/>
                    <a:gd name="connsiteX5" fmla="*/ 97660 w 1221610"/>
                    <a:gd name="connsiteY5" fmla="*/ 3143250 h 3181320"/>
                    <a:gd name="connsiteX6" fmla="*/ 373885 w 1221610"/>
                    <a:gd name="connsiteY6" fmla="*/ 3171825 h 3181320"/>
                    <a:gd name="connsiteX7" fmla="*/ 573911 w 1221610"/>
                    <a:gd name="connsiteY7" fmla="*/ 2986087 h 3181320"/>
                    <a:gd name="connsiteX8" fmla="*/ 678685 w 1221610"/>
                    <a:gd name="connsiteY8" fmla="*/ 2733675 h 3181320"/>
                    <a:gd name="connsiteX9" fmla="*/ 821560 w 1221610"/>
                    <a:gd name="connsiteY9" fmla="*/ 1943100 h 3181320"/>
                    <a:gd name="connsiteX10" fmla="*/ 1069210 w 1221610"/>
                    <a:gd name="connsiteY10" fmla="*/ 1181100 h 3181320"/>
                    <a:gd name="connsiteX11" fmla="*/ 1164460 w 1221610"/>
                    <a:gd name="connsiteY11" fmla="*/ 676275 h 3181320"/>
                    <a:gd name="connsiteX12" fmla="*/ 1221610 w 1221610"/>
                    <a:gd name="connsiteY12" fmla="*/ 381000 h 3181320"/>
                    <a:gd name="connsiteX13" fmla="*/ 1116835 w 1221610"/>
                    <a:gd name="connsiteY13" fmla="*/ 85725 h 3181320"/>
                    <a:gd name="connsiteX14" fmla="*/ 716785 w 1221610"/>
                    <a:gd name="connsiteY14" fmla="*/ 0 h 3181320"/>
                    <a:gd name="connsiteX15" fmla="*/ 554860 w 1221610"/>
                    <a:gd name="connsiteY15" fmla="*/ 314325 h 3181320"/>
                    <a:gd name="connsiteX0" fmla="*/ 554860 w 1221610"/>
                    <a:gd name="connsiteY0" fmla="*/ 314325 h 3181320"/>
                    <a:gd name="connsiteX1" fmla="*/ 392935 w 1221610"/>
                    <a:gd name="connsiteY1" fmla="*/ 1114425 h 3181320"/>
                    <a:gd name="connsiteX2" fmla="*/ 116710 w 1221610"/>
                    <a:gd name="connsiteY2" fmla="*/ 2305050 h 3181320"/>
                    <a:gd name="connsiteX3" fmla="*/ 11935 w 1221610"/>
                    <a:gd name="connsiteY3" fmla="*/ 2647950 h 3181320"/>
                    <a:gd name="connsiteX4" fmla="*/ 11935 w 1221610"/>
                    <a:gd name="connsiteY4" fmla="*/ 2971800 h 3181320"/>
                    <a:gd name="connsiteX5" fmla="*/ 97660 w 1221610"/>
                    <a:gd name="connsiteY5" fmla="*/ 3143250 h 3181320"/>
                    <a:gd name="connsiteX6" fmla="*/ 373885 w 1221610"/>
                    <a:gd name="connsiteY6" fmla="*/ 3171825 h 3181320"/>
                    <a:gd name="connsiteX7" fmla="*/ 573911 w 1221610"/>
                    <a:gd name="connsiteY7" fmla="*/ 2986087 h 3181320"/>
                    <a:gd name="connsiteX8" fmla="*/ 678685 w 1221610"/>
                    <a:gd name="connsiteY8" fmla="*/ 2733675 h 3181320"/>
                    <a:gd name="connsiteX9" fmla="*/ 821560 w 1221610"/>
                    <a:gd name="connsiteY9" fmla="*/ 1943100 h 3181320"/>
                    <a:gd name="connsiteX10" fmla="*/ 1069210 w 1221610"/>
                    <a:gd name="connsiteY10" fmla="*/ 1181100 h 3181320"/>
                    <a:gd name="connsiteX11" fmla="*/ 1164460 w 1221610"/>
                    <a:gd name="connsiteY11" fmla="*/ 676275 h 3181320"/>
                    <a:gd name="connsiteX12" fmla="*/ 1221610 w 1221610"/>
                    <a:gd name="connsiteY12" fmla="*/ 381000 h 3181320"/>
                    <a:gd name="connsiteX13" fmla="*/ 1116835 w 1221610"/>
                    <a:gd name="connsiteY13" fmla="*/ 85725 h 3181320"/>
                    <a:gd name="connsiteX14" fmla="*/ 716785 w 1221610"/>
                    <a:gd name="connsiteY14" fmla="*/ 0 h 3181320"/>
                    <a:gd name="connsiteX15" fmla="*/ 554860 w 1221610"/>
                    <a:gd name="connsiteY15" fmla="*/ 314325 h 3181320"/>
                    <a:gd name="connsiteX0" fmla="*/ 554860 w 1221610"/>
                    <a:gd name="connsiteY0" fmla="*/ 314325 h 3181320"/>
                    <a:gd name="connsiteX1" fmla="*/ 392935 w 1221610"/>
                    <a:gd name="connsiteY1" fmla="*/ 1114425 h 3181320"/>
                    <a:gd name="connsiteX2" fmla="*/ 116710 w 1221610"/>
                    <a:gd name="connsiteY2" fmla="*/ 2305050 h 3181320"/>
                    <a:gd name="connsiteX3" fmla="*/ 11935 w 1221610"/>
                    <a:gd name="connsiteY3" fmla="*/ 2647950 h 3181320"/>
                    <a:gd name="connsiteX4" fmla="*/ 11935 w 1221610"/>
                    <a:gd name="connsiteY4" fmla="*/ 2971800 h 3181320"/>
                    <a:gd name="connsiteX5" fmla="*/ 97660 w 1221610"/>
                    <a:gd name="connsiteY5" fmla="*/ 3143250 h 3181320"/>
                    <a:gd name="connsiteX6" fmla="*/ 373885 w 1221610"/>
                    <a:gd name="connsiteY6" fmla="*/ 3171825 h 3181320"/>
                    <a:gd name="connsiteX7" fmla="*/ 573911 w 1221610"/>
                    <a:gd name="connsiteY7" fmla="*/ 2986087 h 3181320"/>
                    <a:gd name="connsiteX8" fmla="*/ 678685 w 1221610"/>
                    <a:gd name="connsiteY8" fmla="*/ 2733675 h 3181320"/>
                    <a:gd name="connsiteX9" fmla="*/ 821560 w 1221610"/>
                    <a:gd name="connsiteY9" fmla="*/ 1943100 h 3181320"/>
                    <a:gd name="connsiteX10" fmla="*/ 1054922 w 1221610"/>
                    <a:gd name="connsiteY10" fmla="*/ 1181100 h 3181320"/>
                    <a:gd name="connsiteX11" fmla="*/ 1164460 w 1221610"/>
                    <a:gd name="connsiteY11" fmla="*/ 676275 h 3181320"/>
                    <a:gd name="connsiteX12" fmla="*/ 1221610 w 1221610"/>
                    <a:gd name="connsiteY12" fmla="*/ 381000 h 3181320"/>
                    <a:gd name="connsiteX13" fmla="*/ 1116835 w 1221610"/>
                    <a:gd name="connsiteY13" fmla="*/ 85725 h 3181320"/>
                    <a:gd name="connsiteX14" fmla="*/ 716785 w 1221610"/>
                    <a:gd name="connsiteY14" fmla="*/ 0 h 3181320"/>
                    <a:gd name="connsiteX15" fmla="*/ 554860 w 1221610"/>
                    <a:gd name="connsiteY15" fmla="*/ 314325 h 3181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221610" h="3181320">
                      <a:moveTo>
                        <a:pt x="554860" y="314325"/>
                      </a:moveTo>
                      <a:lnTo>
                        <a:pt x="392935" y="1114425"/>
                      </a:lnTo>
                      <a:lnTo>
                        <a:pt x="116710" y="2305050"/>
                      </a:lnTo>
                      <a:lnTo>
                        <a:pt x="11935" y="2647950"/>
                      </a:lnTo>
                      <a:cubicBezTo>
                        <a:pt x="-5528" y="2767013"/>
                        <a:pt x="-2352" y="2889250"/>
                        <a:pt x="11935" y="2971800"/>
                      </a:cubicBezTo>
                      <a:cubicBezTo>
                        <a:pt x="26222" y="3054350"/>
                        <a:pt x="37335" y="3117850"/>
                        <a:pt x="97660" y="3143250"/>
                      </a:cubicBezTo>
                      <a:cubicBezTo>
                        <a:pt x="157985" y="3163887"/>
                        <a:pt x="294510" y="3198019"/>
                        <a:pt x="373885" y="3171825"/>
                      </a:cubicBezTo>
                      <a:cubicBezTo>
                        <a:pt x="453260" y="3145631"/>
                        <a:pt x="523111" y="3059112"/>
                        <a:pt x="573911" y="2986087"/>
                      </a:cubicBezTo>
                      <a:cubicBezTo>
                        <a:pt x="624711" y="2913062"/>
                        <a:pt x="637410" y="2907506"/>
                        <a:pt x="678685" y="2733675"/>
                      </a:cubicBezTo>
                      <a:lnTo>
                        <a:pt x="821560" y="1943100"/>
                      </a:lnTo>
                      <a:lnTo>
                        <a:pt x="1054922" y="1181100"/>
                      </a:lnTo>
                      <a:lnTo>
                        <a:pt x="1164460" y="676275"/>
                      </a:lnTo>
                      <a:lnTo>
                        <a:pt x="1221610" y="381000"/>
                      </a:lnTo>
                      <a:lnTo>
                        <a:pt x="1116835" y="85725"/>
                      </a:lnTo>
                      <a:lnTo>
                        <a:pt x="716785" y="0"/>
                      </a:lnTo>
                      <a:lnTo>
                        <a:pt x="554860" y="314325"/>
                      </a:lnTo>
                      <a:close/>
                    </a:path>
                  </a:pathLst>
                </a:custGeom>
                <a:solidFill>
                  <a:srgbClr val="DB9C7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7A2BD24-06F5-55BC-EA3C-1202ED7C0570}"/>
                </a:ext>
              </a:extLst>
            </p:cNvPr>
            <p:cNvGrpSpPr/>
            <p:nvPr/>
          </p:nvGrpSpPr>
          <p:grpSpPr>
            <a:xfrm>
              <a:off x="7722160" y="3766125"/>
              <a:ext cx="1167989" cy="2231902"/>
              <a:chOff x="8818778" y="3905246"/>
              <a:chExt cx="1167989" cy="2231902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AB225AA-7293-395A-CB88-AAE83AA8699E}"/>
                  </a:ext>
                </a:extLst>
              </p:cNvPr>
              <p:cNvSpPr/>
              <p:nvPr/>
            </p:nvSpPr>
            <p:spPr>
              <a:xfrm>
                <a:off x="8818778" y="3939540"/>
                <a:ext cx="1167989" cy="2197608"/>
              </a:xfrm>
              <a:custGeom>
                <a:avLst/>
                <a:gdLst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129540 w 1158240"/>
                  <a:gd name="connsiteY5" fmla="*/ 209550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231140 w 1158240"/>
                  <a:gd name="connsiteY5" fmla="*/ 212725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231140 w 1158240"/>
                  <a:gd name="connsiteY5" fmla="*/ 212725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231140 w 1158240"/>
                  <a:gd name="connsiteY5" fmla="*/ 212725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826"/>
                  <a:gd name="connsiteX1" fmla="*/ 76200 w 1158240"/>
                  <a:gd name="connsiteY1" fmla="*/ 678180 h 2194826"/>
                  <a:gd name="connsiteX2" fmla="*/ 53340 w 1158240"/>
                  <a:gd name="connsiteY2" fmla="*/ 1501140 h 2194826"/>
                  <a:gd name="connsiteX3" fmla="*/ 0 w 1158240"/>
                  <a:gd name="connsiteY3" fmla="*/ 1866900 h 2194826"/>
                  <a:gd name="connsiteX4" fmla="*/ 7620 w 1158240"/>
                  <a:gd name="connsiteY4" fmla="*/ 1996440 h 2194826"/>
                  <a:gd name="connsiteX5" fmla="*/ 231140 w 1158240"/>
                  <a:gd name="connsiteY5" fmla="*/ 2127250 h 2194826"/>
                  <a:gd name="connsiteX6" fmla="*/ 556260 w 1158240"/>
                  <a:gd name="connsiteY6" fmla="*/ 2179320 h 2194826"/>
                  <a:gd name="connsiteX7" fmla="*/ 853440 w 1158240"/>
                  <a:gd name="connsiteY7" fmla="*/ 2194560 h 2194826"/>
                  <a:gd name="connsiteX8" fmla="*/ 1097280 w 1158240"/>
                  <a:gd name="connsiteY8" fmla="*/ 2087880 h 2194826"/>
                  <a:gd name="connsiteX9" fmla="*/ 1158240 w 1158240"/>
                  <a:gd name="connsiteY9" fmla="*/ 1935480 h 2194826"/>
                  <a:gd name="connsiteX10" fmla="*/ 1089660 w 1158240"/>
                  <a:gd name="connsiteY10" fmla="*/ 1783080 h 2194826"/>
                  <a:gd name="connsiteX11" fmla="*/ 990600 w 1158240"/>
                  <a:gd name="connsiteY11" fmla="*/ 1699260 h 2194826"/>
                  <a:gd name="connsiteX12" fmla="*/ 922020 w 1158240"/>
                  <a:gd name="connsiteY12" fmla="*/ 1417320 h 2194826"/>
                  <a:gd name="connsiteX13" fmla="*/ 922020 w 1158240"/>
                  <a:gd name="connsiteY13" fmla="*/ 1074420 h 2194826"/>
                  <a:gd name="connsiteX14" fmla="*/ 868680 w 1158240"/>
                  <a:gd name="connsiteY14" fmla="*/ 495300 h 2194826"/>
                  <a:gd name="connsiteX15" fmla="*/ 822960 w 1158240"/>
                  <a:gd name="connsiteY15" fmla="*/ 213360 h 2194826"/>
                  <a:gd name="connsiteX16" fmla="*/ 708660 w 1158240"/>
                  <a:gd name="connsiteY16" fmla="*/ 60960 h 2194826"/>
                  <a:gd name="connsiteX17" fmla="*/ 586740 w 1158240"/>
                  <a:gd name="connsiteY17" fmla="*/ 0 h 2194826"/>
                  <a:gd name="connsiteX18" fmla="*/ 205740 w 1158240"/>
                  <a:gd name="connsiteY18" fmla="*/ 114300 h 2194826"/>
                  <a:gd name="connsiteX0" fmla="*/ 205740 w 1158240"/>
                  <a:gd name="connsiteY0" fmla="*/ 114300 h 2197608"/>
                  <a:gd name="connsiteX1" fmla="*/ 76200 w 1158240"/>
                  <a:gd name="connsiteY1" fmla="*/ 678180 h 2197608"/>
                  <a:gd name="connsiteX2" fmla="*/ 53340 w 1158240"/>
                  <a:gd name="connsiteY2" fmla="*/ 1501140 h 2197608"/>
                  <a:gd name="connsiteX3" fmla="*/ 0 w 1158240"/>
                  <a:gd name="connsiteY3" fmla="*/ 1866900 h 2197608"/>
                  <a:gd name="connsiteX4" fmla="*/ 7620 w 1158240"/>
                  <a:gd name="connsiteY4" fmla="*/ 1996440 h 2197608"/>
                  <a:gd name="connsiteX5" fmla="*/ 231140 w 1158240"/>
                  <a:gd name="connsiteY5" fmla="*/ 2127250 h 2197608"/>
                  <a:gd name="connsiteX6" fmla="*/ 556260 w 1158240"/>
                  <a:gd name="connsiteY6" fmla="*/ 2179320 h 2197608"/>
                  <a:gd name="connsiteX7" fmla="*/ 853440 w 1158240"/>
                  <a:gd name="connsiteY7" fmla="*/ 2194560 h 2197608"/>
                  <a:gd name="connsiteX8" fmla="*/ 1097280 w 1158240"/>
                  <a:gd name="connsiteY8" fmla="*/ 2087880 h 2197608"/>
                  <a:gd name="connsiteX9" fmla="*/ 1158240 w 1158240"/>
                  <a:gd name="connsiteY9" fmla="*/ 1935480 h 2197608"/>
                  <a:gd name="connsiteX10" fmla="*/ 1089660 w 1158240"/>
                  <a:gd name="connsiteY10" fmla="*/ 1783080 h 2197608"/>
                  <a:gd name="connsiteX11" fmla="*/ 990600 w 1158240"/>
                  <a:gd name="connsiteY11" fmla="*/ 1699260 h 2197608"/>
                  <a:gd name="connsiteX12" fmla="*/ 922020 w 1158240"/>
                  <a:gd name="connsiteY12" fmla="*/ 1417320 h 2197608"/>
                  <a:gd name="connsiteX13" fmla="*/ 922020 w 1158240"/>
                  <a:gd name="connsiteY13" fmla="*/ 1074420 h 2197608"/>
                  <a:gd name="connsiteX14" fmla="*/ 868680 w 1158240"/>
                  <a:gd name="connsiteY14" fmla="*/ 495300 h 2197608"/>
                  <a:gd name="connsiteX15" fmla="*/ 822960 w 1158240"/>
                  <a:gd name="connsiteY15" fmla="*/ 213360 h 2197608"/>
                  <a:gd name="connsiteX16" fmla="*/ 708660 w 1158240"/>
                  <a:gd name="connsiteY16" fmla="*/ 60960 h 2197608"/>
                  <a:gd name="connsiteX17" fmla="*/ 586740 w 1158240"/>
                  <a:gd name="connsiteY17" fmla="*/ 0 h 2197608"/>
                  <a:gd name="connsiteX18" fmla="*/ 205740 w 1158240"/>
                  <a:gd name="connsiteY18" fmla="*/ 114300 h 2197608"/>
                  <a:gd name="connsiteX0" fmla="*/ 205740 w 1162309"/>
                  <a:gd name="connsiteY0" fmla="*/ 114300 h 2197608"/>
                  <a:gd name="connsiteX1" fmla="*/ 76200 w 1162309"/>
                  <a:gd name="connsiteY1" fmla="*/ 678180 h 2197608"/>
                  <a:gd name="connsiteX2" fmla="*/ 53340 w 1162309"/>
                  <a:gd name="connsiteY2" fmla="*/ 1501140 h 2197608"/>
                  <a:gd name="connsiteX3" fmla="*/ 0 w 1162309"/>
                  <a:gd name="connsiteY3" fmla="*/ 1866900 h 2197608"/>
                  <a:gd name="connsiteX4" fmla="*/ 7620 w 1162309"/>
                  <a:gd name="connsiteY4" fmla="*/ 1996440 h 2197608"/>
                  <a:gd name="connsiteX5" fmla="*/ 231140 w 1162309"/>
                  <a:gd name="connsiteY5" fmla="*/ 2127250 h 2197608"/>
                  <a:gd name="connsiteX6" fmla="*/ 556260 w 1162309"/>
                  <a:gd name="connsiteY6" fmla="*/ 2179320 h 2197608"/>
                  <a:gd name="connsiteX7" fmla="*/ 853440 w 1162309"/>
                  <a:gd name="connsiteY7" fmla="*/ 2194560 h 2197608"/>
                  <a:gd name="connsiteX8" fmla="*/ 1097280 w 1162309"/>
                  <a:gd name="connsiteY8" fmla="*/ 2087880 h 2197608"/>
                  <a:gd name="connsiteX9" fmla="*/ 1158240 w 1162309"/>
                  <a:gd name="connsiteY9" fmla="*/ 1935480 h 2197608"/>
                  <a:gd name="connsiteX10" fmla="*/ 1089660 w 1162309"/>
                  <a:gd name="connsiteY10" fmla="*/ 1783080 h 2197608"/>
                  <a:gd name="connsiteX11" fmla="*/ 990600 w 1162309"/>
                  <a:gd name="connsiteY11" fmla="*/ 1699260 h 2197608"/>
                  <a:gd name="connsiteX12" fmla="*/ 922020 w 1162309"/>
                  <a:gd name="connsiteY12" fmla="*/ 1417320 h 2197608"/>
                  <a:gd name="connsiteX13" fmla="*/ 922020 w 1162309"/>
                  <a:gd name="connsiteY13" fmla="*/ 1074420 h 2197608"/>
                  <a:gd name="connsiteX14" fmla="*/ 868680 w 1162309"/>
                  <a:gd name="connsiteY14" fmla="*/ 495300 h 2197608"/>
                  <a:gd name="connsiteX15" fmla="*/ 822960 w 1162309"/>
                  <a:gd name="connsiteY15" fmla="*/ 213360 h 2197608"/>
                  <a:gd name="connsiteX16" fmla="*/ 708660 w 1162309"/>
                  <a:gd name="connsiteY16" fmla="*/ 60960 h 2197608"/>
                  <a:gd name="connsiteX17" fmla="*/ 586740 w 1162309"/>
                  <a:gd name="connsiteY17" fmla="*/ 0 h 2197608"/>
                  <a:gd name="connsiteX18" fmla="*/ 205740 w 1162309"/>
                  <a:gd name="connsiteY18" fmla="*/ 114300 h 2197608"/>
                  <a:gd name="connsiteX0" fmla="*/ 205740 w 1158301"/>
                  <a:gd name="connsiteY0" fmla="*/ 114300 h 2197608"/>
                  <a:gd name="connsiteX1" fmla="*/ 76200 w 1158301"/>
                  <a:gd name="connsiteY1" fmla="*/ 678180 h 2197608"/>
                  <a:gd name="connsiteX2" fmla="*/ 53340 w 1158301"/>
                  <a:gd name="connsiteY2" fmla="*/ 1501140 h 2197608"/>
                  <a:gd name="connsiteX3" fmla="*/ 0 w 1158301"/>
                  <a:gd name="connsiteY3" fmla="*/ 1866900 h 2197608"/>
                  <a:gd name="connsiteX4" fmla="*/ 7620 w 1158301"/>
                  <a:gd name="connsiteY4" fmla="*/ 1996440 h 2197608"/>
                  <a:gd name="connsiteX5" fmla="*/ 231140 w 1158301"/>
                  <a:gd name="connsiteY5" fmla="*/ 2127250 h 2197608"/>
                  <a:gd name="connsiteX6" fmla="*/ 556260 w 1158301"/>
                  <a:gd name="connsiteY6" fmla="*/ 2179320 h 2197608"/>
                  <a:gd name="connsiteX7" fmla="*/ 853440 w 1158301"/>
                  <a:gd name="connsiteY7" fmla="*/ 2194560 h 2197608"/>
                  <a:gd name="connsiteX8" fmla="*/ 1097280 w 1158301"/>
                  <a:gd name="connsiteY8" fmla="*/ 2087880 h 2197608"/>
                  <a:gd name="connsiteX9" fmla="*/ 1158240 w 1158301"/>
                  <a:gd name="connsiteY9" fmla="*/ 1935480 h 2197608"/>
                  <a:gd name="connsiteX10" fmla="*/ 1089660 w 1158301"/>
                  <a:gd name="connsiteY10" fmla="*/ 1783080 h 2197608"/>
                  <a:gd name="connsiteX11" fmla="*/ 990600 w 1158301"/>
                  <a:gd name="connsiteY11" fmla="*/ 1699260 h 2197608"/>
                  <a:gd name="connsiteX12" fmla="*/ 922020 w 1158301"/>
                  <a:gd name="connsiteY12" fmla="*/ 1417320 h 2197608"/>
                  <a:gd name="connsiteX13" fmla="*/ 922020 w 1158301"/>
                  <a:gd name="connsiteY13" fmla="*/ 1074420 h 2197608"/>
                  <a:gd name="connsiteX14" fmla="*/ 868680 w 1158301"/>
                  <a:gd name="connsiteY14" fmla="*/ 495300 h 2197608"/>
                  <a:gd name="connsiteX15" fmla="*/ 822960 w 1158301"/>
                  <a:gd name="connsiteY15" fmla="*/ 213360 h 2197608"/>
                  <a:gd name="connsiteX16" fmla="*/ 708660 w 1158301"/>
                  <a:gd name="connsiteY16" fmla="*/ 60960 h 2197608"/>
                  <a:gd name="connsiteX17" fmla="*/ 586740 w 1158301"/>
                  <a:gd name="connsiteY17" fmla="*/ 0 h 2197608"/>
                  <a:gd name="connsiteX18" fmla="*/ 205740 w 115830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90600 w 1155131"/>
                  <a:gd name="connsiteY11" fmla="*/ 16992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19692 w 1169083"/>
                  <a:gd name="connsiteY0" fmla="*/ 114300 h 2197608"/>
                  <a:gd name="connsiteX1" fmla="*/ 90152 w 1169083"/>
                  <a:gd name="connsiteY1" fmla="*/ 678180 h 2197608"/>
                  <a:gd name="connsiteX2" fmla="*/ 67292 w 1169083"/>
                  <a:gd name="connsiteY2" fmla="*/ 1501140 h 2197608"/>
                  <a:gd name="connsiteX3" fmla="*/ 13952 w 1169083"/>
                  <a:gd name="connsiteY3" fmla="*/ 1866900 h 2197608"/>
                  <a:gd name="connsiteX4" fmla="*/ 21572 w 1169083"/>
                  <a:gd name="connsiteY4" fmla="*/ 1996440 h 2197608"/>
                  <a:gd name="connsiteX5" fmla="*/ 245092 w 1169083"/>
                  <a:gd name="connsiteY5" fmla="*/ 2127250 h 2197608"/>
                  <a:gd name="connsiteX6" fmla="*/ 570212 w 1169083"/>
                  <a:gd name="connsiteY6" fmla="*/ 2179320 h 2197608"/>
                  <a:gd name="connsiteX7" fmla="*/ 867392 w 1169083"/>
                  <a:gd name="connsiteY7" fmla="*/ 2194560 h 2197608"/>
                  <a:gd name="connsiteX8" fmla="*/ 1111232 w 1169083"/>
                  <a:gd name="connsiteY8" fmla="*/ 2087880 h 2197608"/>
                  <a:gd name="connsiteX9" fmla="*/ 1169017 w 1169083"/>
                  <a:gd name="connsiteY9" fmla="*/ 1948180 h 2197608"/>
                  <a:gd name="connsiteX10" fmla="*/ 1103612 w 1169083"/>
                  <a:gd name="connsiteY10" fmla="*/ 1783080 h 2197608"/>
                  <a:gd name="connsiteX11" fmla="*/ 998202 w 1169083"/>
                  <a:gd name="connsiteY11" fmla="*/ 1686560 h 2197608"/>
                  <a:gd name="connsiteX12" fmla="*/ 935972 w 1169083"/>
                  <a:gd name="connsiteY12" fmla="*/ 1417320 h 2197608"/>
                  <a:gd name="connsiteX13" fmla="*/ 935972 w 1169083"/>
                  <a:gd name="connsiteY13" fmla="*/ 1074420 h 2197608"/>
                  <a:gd name="connsiteX14" fmla="*/ 882632 w 1169083"/>
                  <a:gd name="connsiteY14" fmla="*/ 495300 h 2197608"/>
                  <a:gd name="connsiteX15" fmla="*/ 836912 w 1169083"/>
                  <a:gd name="connsiteY15" fmla="*/ 213360 h 2197608"/>
                  <a:gd name="connsiteX16" fmla="*/ 722612 w 1169083"/>
                  <a:gd name="connsiteY16" fmla="*/ 60960 h 2197608"/>
                  <a:gd name="connsiteX17" fmla="*/ 600692 w 1169083"/>
                  <a:gd name="connsiteY17" fmla="*/ 0 h 2197608"/>
                  <a:gd name="connsiteX18" fmla="*/ 219692 w 1169083"/>
                  <a:gd name="connsiteY18" fmla="*/ 114300 h 2197608"/>
                  <a:gd name="connsiteX0" fmla="*/ 212219 w 1161610"/>
                  <a:gd name="connsiteY0" fmla="*/ 114300 h 2197608"/>
                  <a:gd name="connsiteX1" fmla="*/ 82679 w 1161610"/>
                  <a:gd name="connsiteY1" fmla="*/ 678180 h 2197608"/>
                  <a:gd name="connsiteX2" fmla="*/ 59819 w 1161610"/>
                  <a:gd name="connsiteY2" fmla="*/ 1501140 h 2197608"/>
                  <a:gd name="connsiteX3" fmla="*/ 6479 w 1161610"/>
                  <a:gd name="connsiteY3" fmla="*/ 1866900 h 2197608"/>
                  <a:gd name="connsiteX4" fmla="*/ 26799 w 1161610"/>
                  <a:gd name="connsiteY4" fmla="*/ 2005965 h 2197608"/>
                  <a:gd name="connsiteX5" fmla="*/ 237619 w 1161610"/>
                  <a:gd name="connsiteY5" fmla="*/ 2127250 h 2197608"/>
                  <a:gd name="connsiteX6" fmla="*/ 562739 w 1161610"/>
                  <a:gd name="connsiteY6" fmla="*/ 2179320 h 2197608"/>
                  <a:gd name="connsiteX7" fmla="*/ 859919 w 1161610"/>
                  <a:gd name="connsiteY7" fmla="*/ 2194560 h 2197608"/>
                  <a:gd name="connsiteX8" fmla="*/ 1103759 w 1161610"/>
                  <a:gd name="connsiteY8" fmla="*/ 2087880 h 2197608"/>
                  <a:gd name="connsiteX9" fmla="*/ 1161544 w 1161610"/>
                  <a:gd name="connsiteY9" fmla="*/ 1948180 h 2197608"/>
                  <a:gd name="connsiteX10" fmla="*/ 1096139 w 1161610"/>
                  <a:gd name="connsiteY10" fmla="*/ 1783080 h 2197608"/>
                  <a:gd name="connsiteX11" fmla="*/ 990729 w 1161610"/>
                  <a:gd name="connsiteY11" fmla="*/ 1686560 h 2197608"/>
                  <a:gd name="connsiteX12" fmla="*/ 928499 w 1161610"/>
                  <a:gd name="connsiteY12" fmla="*/ 1417320 h 2197608"/>
                  <a:gd name="connsiteX13" fmla="*/ 928499 w 1161610"/>
                  <a:gd name="connsiteY13" fmla="*/ 1074420 h 2197608"/>
                  <a:gd name="connsiteX14" fmla="*/ 875159 w 1161610"/>
                  <a:gd name="connsiteY14" fmla="*/ 495300 h 2197608"/>
                  <a:gd name="connsiteX15" fmla="*/ 829439 w 1161610"/>
                  <a:gd name="connsiteY15" fmla="*/ 213360 h 2197608"/>
                  <a:gd name="connsiteX16" fmla="*/ 715139 w 1161610"/>
                  <a:gd name="connsiteY16" fmla="*/ 60960 h 2197608"/>
                  <a:gd name="connsiteX17" fmla="*/ 593219 w 1161610"/>
                  <a:gd name="connsiteY17" fmla="*/ 0 h 2197608"/>
                  <a:gd name="connsiteX18" fmla="*/ 212219 w 1161610"/>
                  <a:gd name="connsiteY18" fmla="*/ 114300 h 2197608"/>
                  <a:gd name="connsiteX0" fmla="*/ 218542 w 1167933"/>
                  <a:gd name="connsiteY0" fmla="*/ 114300 h 2197608"/>
                  <a:gd name="connsiteX1" fmla="*/ 89002 w 1167933"/>
                  <a:gd name="connsiteY1" fmla="*/ 678180 h 2197608"/>
                  <a:gd name="connsiteX2" fmla="*/ 66142 w 1167933"/>
                  <a:gd name="connsiteY2" fmla="*/ 1501140 h 2197608"/>
                  <a:gd name="connsiteX3" fmla="*/ 3277 w 1167933"/>
                  <a:gd name="connsiteY3" fmla="*/ 1866900 h 2197608"/>
                  <a:gd name="connsiteX4" fmla="*/ 33122 w 1167933"/>
                  <a:gd name="connsiteY4" fmla="*/ 2005965 h 2197608"/>
                  <a:gd name="connsiteX5" fmla="*/ 243942 w 1167933"/>
                  <a:gd name="connsiteY5" fmla="*/ 2127250 h 2197608"/>
                  <a:gd name="connsiteX6" fmla="*/ 569062 w 1167933"/>
                  <a:gd name="connsiteY6" fmla="*/ 2179320 h 2197608"/>
                  <a:gd name="connsiteX7" fmla="*/ 866242 w 1167933"/>
                  <a:gd name="connsiteY7" fmla="*/ 2194560 h 2197608"/>
                  <a:gd name="connsiteX8" fmla="*/ 1110082 w 1167933"/>
                  <a:gd name="connsiteY8" fmla="*/ 2087880 h 2197608"/>
                  <a:gd name="connsiteX9" fmla="*/ 1167867 w 1167933"/>
                  <a:gd name="connsiteY9" fmla="*/ 1948180 h 2197608"/>
                  <a:gd name="connsiteX10" fmla="*/ 1102462 w 1167933"/>
                  <a:gd name="connsiteY10" fmla="*/ 1783080 h 2197608"/>
                  <a:gd name="connsiteX11" fmla="*/ 997052 w 1167933"/>
                  <a:gd name="connsiteY11" fmla="*/ 1686560 h 2197608"/>
                  <a:gd name="connsiteX12" fmla="*/ 934822 w 1167933"/>
                  <a:gd name="connsiteY12" fmla="*/ 1417320 h 2197608"/>
                  <a:gd name="connsiteX13" fmla="*/ 934822 w 1167933"/>
                  <a:gd name="connsiteY13" fmla="*/ 1074420 h 2197608"/>
                  <a:gd name="connsiteX14" fmla="*/ 881482 w 1167933"/>
                  <a:gd name="connsiteY14" fmla="*/ 495300 h 2197608"/>
                  <a:gd name="connsiteX15" fmla="*/ 835762 w 1167933"/>
                  <a:gd name="connsiteY15" fmla="*/ 213360 h 2197608"/>
                  <a:gd name="connsiteX16" fmla="*/ 721462 w 1167933"/>
                  <a:gd name="connsiteY16" fmla="*/ 60960 h 2197608"/>
                  <a:gd name="connsiteX17" fmla="*/ 599542 w 1167933"/>
                  <a:gd name="connsiteY17" fmla="*/ 0 h 2197608"/>
                  <a:gd name="connsiteX18" fmla="*/ 218542 w 1167933"/>
                  <a:gd name="connsiteY18" fmla="*/ 114300 h 2197608"/>
                  <a:gd name="connsiteX0" fmla="*/ 218542 w 1167933"/>
                  <a:gd name="connsiteY0" fmla="*/ 114300 h 2197608"/>
                  <a:gd name="connsiteX1" fmla="*/ 89002 w 1167933"/>
                  <a:gd name="connsiteY1" fmla="*/ 678180 h 2197608"/>
                  <a:gd name="connsiteX2" fmla="*/ 66142 w 1167933"/>
                  <a:gd name="connsiteY2" fmla="*/ 1501140 h 2197608"/>
                  <a:gd name="connsiteX3" fmla="*/ 3277 w 1167933"/>
                  <a:gd name="connsiteY3" fmla="*/ 1866900 h 2197608"/>
                  <a:gd name="connsiteX4" fmla="*/ 33122 w 1167933"/>
                  <a:gd name="connsiteY4" fmla="*/ 2005965 h 2197608"/>
                  <a:gd name="connsiteX5" fmla="*/ 243942 w 1167933"/>
                  <a:gd name="connsiteY5" fmla="*/ 2127250 h 2197608"/>
                  <a:gd name="connsiteX6" fmla="*/ 569062 w 1167933"/>
                  <a:gd name="connsiteY6" fmla="*/ 2179320 h 2197608"/>
                  <a:gd name="connsiteX7" fmla="*/ 866242 w 1167933"/>
                  <a:gd name="connsiteY7" fmla="*/ 2194560 h 2197608"/>
                  <a:gd name="connsiteX8" fmla="*/ 1110082 w 1167933"/>
                  <a:gd name="connsiteY8" fmla="*/ 2087880 h 2197608"/>
                  <a:gd name="connsiteX9" fmla="*/ 1167867 w 1167933"/>
                  <a:gd name="connsiteY9" fmla="*/ 1948180 h 2197608"/>
                  <a:gd name="connsiteX10" fmla="*/ 1102462 w 1167933"/>
                  <a:gd name="connsiteY10" fmla="*/ 1783080 h 2197608"/>
                  <a:gd name="connsiteX11" fmla="*/ 997052 w 1167933"/>
                  <a:gd name="connsiteY11" fmla="*/ 1686560 h 2197608"/>
                  <a:gd name="connsiteX12" fmla="*/ 934822 w 1167933"/>
                  <a:gd name="connsiteY12" fmla="*/ 1417320 h 2197608"/>
                  <a:gd name="connsiteX13" fmla="*/ 934822 w 1167933"/>
                  <a:gd name="connsiteY13" fmla="*/ 1074420 h 2197608"/>
                  <a:gd name="connsiteX14" fmla="*/ 881482 w 1167933"/>
                  <a:gd name="connsiteY14" fmla="*/ 495300 h 2197608"/>
                  <a:gd name="connsiteX15" fmla="*/ 835762 w 1167933"/>
                  <a:gd name="connsiteY15" fmla="*/ 213360 h 2197608"/>
                  <a:gd name="connsiteX16" fmla="*/ 721462 w 1167933"/>
                  <a:gd name="connsiteY16" fmla="*/ 60960 h 2197608"/>
                  <a:gd name="connsiteX17" fmla="*/ 599542 w 1167933"/>
                  <a:gd name="connsiteY17" fmla="*/ 0 h 2197608"/>
                  <a:gd name="connsiteX18" fmla="*/ 218542 w 1167933"/>
                  <a:gd name="connsiteY18" fmla="*/ 114300 h 2197608"/>
                  <a:gd name="connsiteX0" fmla="*/ 218542 w 1167989"/>
                  <a:gd name="connsiteY0" fmla="*/ 114300 h 2197608"/>
                  <a:gd name="connsiteX1" fmla="*/ 89002 w 1167989"/>
                  <a:gd name="connsiteY1" fmla="*/ 678180 h 2197608"/>
                  <a:gd name="connsiteX2" fmla="*/ 66142 w 1167989"/>
                  <a:gd name="connsiteY2" fmla="*/ 1501140 h 2197608"/>
                  <a:gd name="connsiteX3" fmla="*/ 3277 w 1167989"/>
                  <a:gd name="connsiteY3" fmla="*/ 1866900 h 2197608"/>
                  <a:gd name="connsiteX4" fmla="*/ 33122 w 1167989"/>
                  <a:gd name="connsiteY4" fmla="*/ 2005965 h 2197608"/>
                  <a:gd name="connsiteX5" fmla="*/ 243942 w 1167989"/>
                  <a:gd name="connsiteY5" fmla="*/ 2127250 h 2197608"/>
                  <a:gd name="connsiteX6" fmla="*/ 569062 w 1167989"/>
                  <a:gd name="connsiteY6" fmla="*/ 2179320 h 2197608"/>
                  <a:gd name="connsiteX7" fmla="*/ 866242 w 1167989"/>
                  <a:gd name="connsiteY7" fmla="*/ 2194560 h 2197608"/>
                  <a:gd name="connsiteX8" fmla="*/ 1110082 w 1167989"/>
                  <a:gd name="connsiteY8" fmla="*/ 2087880 h 2197608"/>
                  <a:gd name="connsiteX9" fmla="*/ 1167867 w 1167989"/>
                  <a:gd name="connsiteY9" fmla="*/ 1948180 h 2197608"/>
                  <a:gd name="connsiteX10" fmla="*/ 1102462 w 1167989"/>
                  <a:gd name="connsiteY10" fmla="*/ 1783080 h 2197608"/>
                  <a:gd name="connsiteX11" fmla="*/ 997052 w 1167989"/>
                  <a:gd name="connsiteY11" fmla="*/ 1686560 h 2197608"/>
                  <a:gd name="connsiteX12" fmla="*/ 934822 w 1167989"/>
                  <a:gd name="connsiteY12" fmla="*/ 1417320 h 2197608"/>
                  <a:gd name="connsiteX13" fmla="*/ 934822 w 1167989"/>
                  <a:gd name="connsiteY13" fmla="*/ 1074420 h 2197608"/>
                  <a:gd name="connsiteX14" fmla="*/ 881482 w 1167989"/>
                  <a:gd name="connsiteY14" fmla="*/ 495300 h 2197608"/>
                  <a:gd name="connsiteX15" fmla="*/ 835762 w 1167989"/>
                  <a:gd name="connsiteY15" fmla="*/ 213360 h 2197608"/>
                  <a:gd name="connsiteX16" fmla="*/ 721462 w 1167989"/>
                  <a:gd name="connsiteY16" fmla="*/ 60960 h 2197608"/>
                  <a:gd name="connsiteX17" fmla="*/ 599542 w 1167989"/>
                  <a:gd name="connsiteY17" fmla="*/ 0 h 2197608"/>
                  <a:gd name="connsiteX18" fmla="*/ 218542 w 1167989"/>
                  <a:gd name="connsiteY18" fmla="*/ 114300 h 219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67989" h="2197608">
                    <a:moveTo>
                      <a:pt x="218542" y="114300"/>
                    </a:moveTo>
                    <a:lnTo>
                      <a:pt x="89002" y="678180"/>
                    </a:lnTo>
                    <a:lnTo>
                      <a:pt x="66142" y="1501140"/>
                    </a:lnTo>
                    <a:cubicBezTo>
                      <a:pt x="53442" y="1699260"/>
                      <a:pt x="8780" y="1782763"/>
                      <a:pt x="3277" y="1866900"/>
                    </a:cubicBezTo>
                    <a:cubicBezTo>
                      <a:pt x="-2226" y="1951037"/>
                      <a:pt x="-5401" y="1962573"/>
                      <a:pt x="33122" y="2005965"/>
                    </a:cubicBezTo>
                    <a:cubicBezTo>
                      <a:pt x="71645" y="2049357"/>
                      <a:pt x="154619" y="2098357"/>
                      <a:pt x="243942" y="2127250"/>
                    </a:cubicBezTo>
                    <a:cubicBezTo>
                      <a:pt x="333265" y="2156143"/>
                      <a:pt x="465345" y="2168102"/>
                      <a:pt x="569062" y="2179320"/>
                    </a:cubicBezTo>
                    <a:cubicBezTo>
                      <a:pt x="668122" y="2184400"/>
                      <a:pt x="760832" y="2205355"/>
                      <a:pt x="866242" y="2194560"/>
                    </a:cubicBezTo>
                    <a:cubicBezTo>
                      <a:pt x="971652" y="2183765"/>
                      <a:pt x="1070712" y="2135505"/>
                      <a:pt x="1110082" y="2087880"/>
                    </a:cubicBezTo>
                    <a:cubicBezTo>
                      <a:pt x="1149452" y="2040255"/>
                      <a:pt x="1169772" y="2002155"/>
                      <a:pt x="1167867" y="1948180"/>
                    </a:cubicBezTo>
                    <a:cubicBezTo>
                      <a:pt x="1165962" y="1894205"/>
                      <a:pt x="1130402" y="1822450"/>
                      <a:pt x="1102462" y="1783080"/>
                    </a:cubicBezTo>
                    <a:lnTo>
                      <a:pt x="997052" y="1686560"/>
                    </a:lnTo>
                    <a:cubicBezTo>
                      <a:pt x="969112" y="1625600"/>
                      <a:pt x="934822" y="1531620"/>
                      <a:pt x="934822" y="1417320"/>
                    </a:cubicBezTo>
                    <a:lnTo>
                      <a:pt x="934822" y="1074420"/>
                    </a:lnTo>
                    <a:lnTo>
                      <a:pt x="881482" y="495300"/>
                    </a:lnTo>
                    <a:cubicBezTo>
                      <a:pt x="864972" y="351790"/>
                      <a:pt x="862432" y="285750"/>
                      <a:pt x="835762" y="213360"/>
                    </a:cubicBezTo>
                    <a:cubicBezTo>
                      <a:pt x="809092" y="140970"/>
                      <a:pt x="760832" y="96520"/>
                      <a:pt x="721462" y="60960"/>
                    </a:cubicBezTo>
                    <a:lnTo>
                      <a:pt x="599542" y="0"/>
                    </a:lnTo>
                    <a:lnTo>
                      <a:pt x="218542" y="114300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47E8D92-85C9-D415-568B-91281A59DB21}"/>
                  </a:ext>
                </a:extLst>
              </p:cNvPr>
              <p:cNvSpPr/>
              <p:nvPr/>
            </p:nvSpPr>
            <p:spPr>
              <a:xfrm>
                <a:off x="8983437" y="3937001"/>
                <a:ext cx="714833" cy="1528368"/>
              </a:xfrm>
              <a:custGeom>
                <a:avLst/>
                <a:gdLst>
                  <a:gd name="connsiteX0" fmla="*/ 101600 w 730250"/>
                  <a:gd name="connsiteY0" fmla="*/ 133350 h 1524000"/>
                  <a:gd name="connsiteX1" fmla="*/ 0 w 730250"/>
                  <a:gd name="connsiteY1" fmla="*/ 787400 h 1524000"/>
                  <a:gd name="connsiteX2" fmla="*/ 25400 w 730250"/>
                  <a:gd name="connsiteY2" fmla="*/ 1219200 h 1524000"/>
                  <a:gd name="connsiteX3" fmla="*/ 114300 w 730250"/>
                  <a:gd name="connsiteY3" fmla="*/ 1390650 h 1524000"/>
                  <a:gd name="connsiteX4" fmla="*/ 298450 w 730250"/>
                  <a:gd name="connsiteY4" fmla="*/ 1524000 h 1524000"/>
                  <a:gd name="connsiteX5" fmla="*/ 552450 w 730250"/>
                  <a:gd name="connsiteY5" fmla="*/ 1492250 h 1524000"/>
                  <a:gd name="connsiteX6" fmla="*/ 730250 w 730250"/>
                  <a:gd name="connsiteY6" fmla="*/ 1244600 h 1524000"/>
                  <a:gd name="connsiteX7" fmla="*/ 673100 w 730250"/>
                  <a:gd name="connsiteY7" fmla="*/ 527050 h 1524000"/>
                  <a:gd name="connsiteX8" fmla="*/ 495300 w 730250"/>
                  <a:gd name="connsiteY8" fmla="*/ 44450 h 1524000"/>
                  <a:gd name="connsiteX9" fmla="*/ 450850 w 730250"/>
                  <a:gd name="connsiteY9" fmla="*/ 0 h 1524000"/>
                  <a:gd name="connsiteX10" fmla="*/ 171450 w 730250"/>
                  <a:gd name="connsiteY10" fmla="*/ 44450 h 1524000"/>
                  <a:gd name="connsiteX11" fmla="*/ 101600 w 730250"/>
                  <a:gd name="connsiteY11" fmla="*/ 133350 h 1524000"/>
                  <a:gd name="connsiteX0" fmla="*/ 101600 w 730250"/>
                  <a:gd name="connsiteY0" fmla="*/ 133350 h 1524000"/>
                  <a:gd name="connsiteX1" fmla="*/ 0 w 730250"/>
                  <a:gd name="connsiteY1" fmla="*/ 787400 h 1524000"/>
                  <a:gd name="connsiteX2" fmla="*/ 25400 w 730250"/>
                  <a:gd name="connsiteY2" fmla="*/ 1219200 h 1524000"/>
                  <a:gd name="connsiteX3" fmla="*/ 127000 w 730250"/>
                  <a:gd name="connsiteY3" fmla="*/ 1384300 h 1524000"/>
                  <a:gd name="connsiteX4" fmla="*/ 298450 w 730250"/>
                  <a:gd name="connsiteY4" fmla="*/ 1524000 h 1524000"/>
                  <a:gd name="connsiteX5" fmla="*/ 552450 w 730250"/>
                  <a:gd name="connsiteY5" fmla="*/ 1492250 h 1524000"/>
                  <a:gd name="connsiteX6" fmla="*/ 730250 w 730250"/>
                  <a:gd name="connsiteY6" fmla="*/ 1244600 h 1524000"/>
                  <a:gd name="connsiteX7" fmla="*/ 673100 w 730250"/>
                  <a:gd name="connsiteY7" fmla="*/ 527050 h 1524000"/>
                  <a:gd name="connsiteX8" fmla="*/ 495300 w 730250"/>
                  <a:gd name="connsiteY8" fmla="*/ 44450 h 1524000"/>
                  <a:gd name="connsiteX9" fmla="*/ 450850 w 730250"/>
                  <a:gd name="connsiteY9" fmla="*/ 0 h 1524000"/>
                  <a:gd name="connsiteX10" fmla="*/ 171450 w 730250"/>
                  <a:gd name="connsiteY10" fmla="*/ 44450 h 1524000"/>
                  <a:gd name="connsiteX11" fmla="*/ 101600 w 730250"/>
                  <a:gd name="connsiteY11" fmla="*/ 133350 h 1524000"/>
                  <a:gd name="connsiteX0" fmla="*/ 101600 w 730250"/>
                  <a:gd name="connsiteY0" fmla="*/ 133350 h 1534165"/>
                  <a:gd name="connsiteX1" fmla="*/ 0 w 730250"/>
                  <a:gd name="connsiteY1" fmla="*/ 787400 h 1534165"/>
                  <a:gd name="connsiteX2" fmla="*/ 25400 w 730250"/>
                  <a:gd name="connsiteY2" fmla="*/ 1219200 h 1534165"/>
                  <a:gd name="connsiteX3" fmla="*/ 127000 w 730250"/>
                  <a:gd name="connsiteY3" fmla="*/ 1384300 h 1534165"/>
                  <a:gd name="connsiteX4" fmla="*/ 298450 w 730250"/>
                  <a:gd name="connsiteY4" fmla="*/ 1524000 h 1534165"/>
                  <a:gd name="connsiteX5" fmla="*/ 552450 w 730250"/>
                  <a:gd name="connsiteY5" fmla="*/ 1492250 h 1534165"/>
                  <a:gd name="connsiteX6" fmla="*/ 730250 w 730250"/>
                  <a:gd name="connsiteY6" fmla="*/ 1244600 h 1534165"/>
                  <a:gd name="connsiteX7" fmla="*/ 673100 w 730250"/>
                  <a:gd name="connsiteY7" fmla="*/ 527050 h 1534165"/>
                  <a:gd name="connsiteX8" fmla="*/ 495300 w 730250"/>
                  <a:gd name="connsiteY8" fmla="*/ 44450 h 1534165"/>
                  <a:gd name="connsiteX9" fmla="*/ 450850 w 730250"/>
                  <a:gd name="connsiteY9" fmla="*/ 0 h 1534165"/>
                  <a:gd name="connsiteX10" fmla="*/ 171450 w 730250"/>
                  <a:gd name="connsiteY10" fmla="*/ 44450 h 1534165"/>
                  <a:gd name="connsiteX11" fmla="*/ 101600 w 730250"/>
                  <a:gd name="connsiteY11" fmla="*/ 133350 h 1534165"/>
                  <a:gd name="connsiteX0" fmla="*/ 101600 w 730250"/>
                  <a:gd name="connsiteY0" fmla="*/ 133350 h 1527825"/>
                  <a:gd name="connsiteX1" fmla="*/ 0 w 730250"/>
                  <a:gd name="connsiteY1" fmla="*/ 787400 h 1527825"/>
                  <a:gd name="connsiteX2" fmla="*/ 25400 w 730250"/>
                  <a:gd name="connsiteY2" fmla="*/ 1219200 h 1527825"/>
                  <a:gd name="connsiteX3" fmla="*/ 127000 w 730250"/>
                  <a:gd name="connsiteY3" fmla="*/ 1384300 h 1527825"/>
                  <a:gd name="connsiteX4" fmla="*/ 298450 w 730250"/>
                  <a:gd name="connsiteY4" fmla="*/ 1524000 h 1527825"/>
                  <a:gd name="connsiteX5" fmla="*/ 555625 w 730250"/>
                  <a:gd name="connsiteY5" fmla="*/ 1466850 h 1527825"/>
                  <a:gd name="connsiteX6" fmla="*/ 730250 w 730250"/>
                  <a:gd name="connsiteY6" fmla="*/ 1244600 h 1527825"/>
                  <a:gd name="connsiteX7" fmla="*/ 673100 w 730250"/>
                  <a:gd name="connsiteY7" fmla="*/ 527050 h 1527825"/>
                  <a:gd name="connsiteX8" fmla="*/ 495300 w 730250"/>
                  <a:gd name="connsiteY8" fmla="*/ 44450 h 1527825"/>
                  <a:gd name="connsiteX9" fmla="*/ 450850 w 730250"/>
                  <a:gd name="connsiteY9" fmla="*/ 0 h 1527825"/>
                  <a:gd name="connsiteX10" fmla="*/ 171450 w 730250"/>
                  <a:gd name="connsiteY10" fmla="*/ 44450 h 1527825"/>
                  <a:gd name="connsiteX11" fmla="*/ 101600 w 730250"/>
                  <a:gd name="connsiteY11" fmla="*/ 133350 h 1527825"/>
                  <a:gd name="connsiteX0" fmla="*/ 101600 w 730250"/>
                  <a:gd name="connsiteY0" fmla="*/ 133350 h 1531772"/>
                  <a:gd name="connsiteX1" fmla="*/ 0 w 730250"/>
                  <a:gd name="connsiteY1" fmla="*/ 787400 h 1531772"/>
                  <a:gd name="connsiteX2" fmla="*/ 25400 w 730250"/>
                  <a:gd name="connsiteY2" fmla="*/ 1219200 h 1531772"/>
                  <a:gd name="connsiteX3" fmla="*/ 127000 w 730250"/>
                  <a:gd name="connsiteY3" fmla="*/ 1384300 h 1531772"/>
                  <a:gd name="connsiteX4" fmla="*/ 298450 w 730250"/>
                  <a:gd name="connsiteY4" fmla="*/ 1524000 h 1531772"/>
                  <a:gd name="connsiteX5" fmla="*/ 555625 w 730250"/>
                  <a:gd name="connsiteY5" fmla="*/ 1466850 h 1531772"/>
                  <a:gd name="connsiteX6" fmla="*/ 730250 w 730250"/>
                  <a:gd name="connsiteY6" fmla="*/ 1244600 h 1531772"/>
                  <a:gd name="connsiteX7" fmla="*/ 673100 w 730250"/>
                  <a:gd name="connsiteY7" fmla="*/ 527050 h 1531772"/>
                  <a:gd name="connsiteX8" fmla="*/ 495300 w 730250"/>
                  <a:gd name="connsiteY8" fmla="*/ 44450 h 1531772"/>
                  <a:gd name="connsiteX9" fmla="*/ 450850 w 730250"/>
                  <a:gd name="connsiteY9" fmla="*/ 0 h 1531772"/>
                  <a:gd name="connsiteX10" fmla="*/ 171450 w 730250"/>
                  <a:gd name="connsiteY10" fmla="*/ 44450 h 1531772"/>
                  <a:gd name="connsiteX11" fmla="*/ 101600 w 730250"/>
                  <a:gd name="connsiteY11" fmla="*/ 133350 h 1531772"/>
                  <a:gd name="connsiteX0" fmla="*/ 101600 w 730250"/>
                  <a:gd name="connsiteY0" fmla="*/ 133350 h 1528677"/>
                  <a:gd name="connsiteX1" fmla="*/ 0 w 730250"/>
                  <a:gd name="connsiteY1" fmla="*/ 787400 h 1528677"/>
                  <a:gd name="connsiteX2" fmla="*/ 25400 w 730250"/>
                  <a:gd name="connsiteY2" fmla="*/ 1219200 h 1528677"/>
                  <a:gd name="connsiteX3" fmla="*/ 127000 w 730250"/>
                  <a:gd name="connsiteY3" fmla="*/ 1384300 h 1528677"/>
                  <a:gd name="connsiteX4" fmla="*/ 298450 w 730250"/>
                  <a:gd name="connsiteY4" fmla="*/ 1524000 h 1528677"/>
                  <a:gd name="connsiteX5" fmla="*/ 555625 w 730250"/>
                  <a:gd name="connsiteY5" fmla="*/ 1466850 h 1528677"/>
                  <a:gd name="connsiteX6" fmla="*/ 730250 w 730250"/>
                  <a:gd name="connsiteY6" fmla="*/ 1244600 h 1528677"/>
                  <a:gd name="connsiteX7" fmla="*/ 673100 w 730250"/>
                  <a:gd name="connsiteY7" fmla="*/ 527050 h 1528677"/>
                  <a:gd name="connsiteX8" fmla="*/ 495300 w 730250"/>
                  <a:gd name="connsiteY8" fmla="*/ 44450 h 1528677"/>
                  <a:gd name="connsiteX9" fmla="*/ 450850 w 730250"/>
                  <a:gd name="connsiteY9" fmla="*/ 0 h 1528677"/>
                  <a:gd name="connsiteX10" fmla="*/ 171450 w 730250"/>
                  <a:gd name="connsiteY10" fmla="*/ 44450 h 1528677"/>
                  <a:gd name="connsiteX11" fmla="*/ 101600 w 730250"/>
                  <a:gd name="connsiteY11" fmla="*/ 133350 h 1528677"/>
                  <a:gd name="connsiteX0" fmla="*/ 101600 w 731964"/>
                  <a:gd name="connsiteY0" fmla="*/ 133350 h 1528677"/>
                  <a:gd name="connsiteX1" fmla="*/ 0 w 731964"/>
                  <a:gd name="connsiteY1" fmla="*/ 787400 h 1528677"/>
                  <a:gd name="connsiteX2" fmla="*/ 25400 w 731964"/>
                  <a:gd name="connsiteY2" fmla="*/ 1219200 h 1528677"/>
                  <a:gd name="connsiteX3" fmla="*/ 127000 w 731964"/>
                  <a:gd name="connsiteY3" fmla="*/ 1384300 h 1528677"/>
                  <a:gd name="connsiteX4" fmla="*/ 298450 w 731964"/>
                  <a:gd name="connsiteY4" fmla="*/ 1524000 h 1528677"/>
                  <a:gd name="connsiteX5" fmla="*/ 555625 w 731964"/>
                  <a:gd name="connsiteY5" fmla="*/ 1466850 h 1528677"/>
                  <a:gd name="connsiteX6" fmla="*/ 730250 w 731964"/>
                  <a:gd name="connsiteY6" fmla="*/ 1244600 h 1528677"/>
                  <a:gd name="connsiteX7" fmla="*/ 673100 w 731964"/>
                  <a:gd name="connsiteY7" fmla="*/ 527050 h 1528677"/>
                  <a:gd name="connsiteX8" fmla="*/ 495300 w 731964"/>
                  <a:gd name="connsiteY8" fmla="*/ 44450 h 1528677"/>
                  <a:gd name="connsiteX9" fmla="*/ 450850 w 731964"/>
                  <a:gd name="connsiteY9" fmla="*/ 0 h 1528677"/>
                  <a:gd name="connsiteX10" fmla="*/ 171450 w 731964"/>
                  <a:gd name="connsiteY10" fmla="*/ 44450 h 1528677"/>
                  <a:gd name="connsiteX11" fmla="*/ 101600 w 731964"/>
                  <a:gd name="connsiteY11" fmla="*/ 133350 h 1528677"/>
                  <a:gd name="connsiteX0" fmla="*/ 101600 w 732262"/>
                  <a:gd name="connsiteY0" fmla="*/ 133350 h 1528677"/>
                  <a:gd name="connsiteX1" fmla="*/ 0 w 732262"/>
                  <a:gd name="connsiteY1" fmla="*/ 787400 h 1528677"/>
                  <a:gd name="connsiteX2" fmla="*/ 25400 w 732262"/>
                  <a:gd name="connsiteY2" fmla="*/ 1219200 h 1528677"/>
                  <a:gd name="connsiteX3" fmla="*/ 127000 w 732262"/>
                  <a:gd name="connsiteY3" fmla="*/ 1384300 h 1528677"/>
                  <a:gd name="connsiteX4" fmla="*/ 298450 w 732262"/>
                  <a:gd name="connsiteY4" fmla="*/ 1524000 h 1528677"/>
                  <a:gd name="connsiteX5" fmla="*/ 555625 w 732262"/>
                  <a:gd name="connsiteY5" fmla="*/ 1466850 h 1528677"/>
                  <a:gd name="connsiteX6" fmla="*/ 730250 w 732262"/>
                  <a:gd name="connsiteY6" fmla="*/ 1244600 h 1528677"/>
                  <a:gd name="connsiteX7" fmla="*/ 673100 w 732262"/>
                  <a:gd name="connsiteY7" fmla="*/ 527050 h 1528677"/>
                  <a:gd name="connsiteX8" fmla="*/ 495300 w 732262"/>
                  <a:gd name="connsiteY8" fmla="*/ 44450 h 1528677"/>
                  <a:gd name="connsiteX9" fmla="*/ 450850 w 732262"/>
                  <a:gd name="connsiteY9" fmla="*/ 0 h 1528677"/>
                  <a:gd name="connsiteX10" fmla="*/ 171450 w 732262"/>
                  <a:gd name="connsiteY10" fmla="*/ 44450 h 1528677"/>
                  <a:gd name="connsiteX11" fmla="*/ 101600 w 732262"/>
                  <a:gd name="connsiteY11" fmla="*/ 133350 h 1528677"/>
                  <a:gd name="connsiteX0" fmla="*/ 101600 w 735019"/>
                  <a:gd name="connsiteY0" fmla="*/ 133350 h 1528677"/>
                  <a:gd name="connsiteX1" fmla="*/ 0 w 735019"/>
                  <a:gd name="connsiteY1" fmla="*/ 787400 h 1528677"/>
                  <a:gd name="connsiteX2" fmla="*/ 25400 w 735019"/>
                  <a:gd name="connsiteY2" fmla="*/ 1219200 h 1528677"/>
                  <a:gd name="connsiteX3" fmla="*/ 127000 w 735019"/>
                  <a:gd name="connsiteY3" fmla="*/ 1384300 h 1528677"/>
                  <a:gd name="connsiteX4" fmla="*/ 298450 w 735019"/>
                  <a:gd name="connsiteY4" fmla="*/ 1524000 h 1528677"/>
                  <a:gd name="connsiteX5" fmla="*/ 555625 w 735019"/>
                  <a:gd name="connsiteY5" fmla="*/ 1466850 h 1528677"/>
                  <a:gd name="connsiteX6" fmla="*/ 730250 w 735019"/>
                  <a:gd name="connsiteY6" fmla="*/ 1244600 h 1528677"/>
                  <a:gd name="connsiteX7" fmla="*/ 673100 w 735019"/>
                  <a:gd name="connsiteY7" fmla="*/ 527050 h 1528677"/>
                  <a:gd name="connsiteX8" fmla="*/ 495300 w 735019"/>
                  <a:gd name="connsiteY8" fmla="*/ 44450 h 1528677"/>
                  <a:gd name="connsiteX9" fmla="*/ 450850 w 735019"/>
                  <a:gd name="connsiteY9" fmla="*/ 0 h 1528677"/>
                  <a:gd name="connsiteX10" fmla="*/ 171450 w 735019"/>
                  <a:gd name="connsiteY10" fmla="*/ 44450 h 1528677"/>
                  <a:gd name="connsiteX11" fmla="*/ 101600 w 735019"/>
                  <a:gd name="connsiteY11" fmla="*/ 133350 h 1528677"/>
                  <a:gd name="connsiteX0" fmla="*/ 101600 w 732860"/>
                  <a:gd name="connsiteY0" fmla="*/ 133350 h 1528677"/>
                  <a:gd name="connsiteX1" fmla="*/ 0 w 732860"/>
                  <a:gd name="connsiteY1" fmla="*/ 787400 h 1528677"/>
                  <a:gd name="connsiteX2" fmla="*/ 25400 w 732860"/>
                  <a:gd name="connsiteY2" fmla="*/ 1219200 h 1528677"/>
                  <a:gd name="connsiteX3" fmla="*/ 127000 w 732860"/>
                  <a:gd name="connsiteY3" fmla="*/ 1384300 h 1528677"/>
                  <a:gd name="connsiteX4" fmla="*/ 298450 w 732860"/>
                  <a:gd name="connsiteY4" fmla="*/ 1524000 h 1528677"/>
                  <a:gd name="connsiteX5" fmla="*/ 555625 w 732860"/>
                  <a:gd name="connsiteY5" fmla="*/ 1466850 h 1528677"/>
                  <a:gd name="connsiteX6" fmla="*/ 730250 w 732860"/>
                  <a:gd name="connsiteY6" fmla="*/ 1244600 h 1528677"/>
                  <a:gd name="connsiteX7" fmla="*/ 673100 w 732860"/>
                  <a:gd name="connsiteY7" fmla="*/ 527050 h 1528677"/>
                  <a:gd name="connsiteX8" fmla="*/ 495300 w 732860"/>
                  <a:gd name="connsiteY8" fmla="*/ 44450 h 1528677"/>
                  <a:gd name="connsiteX9" fmla="*/ 450850 w 732860"/>
                  <a:gd name="connsiteY9" fmla="*/ 0 h 1528677"/>
                  <a:gd name="connsiteX10" fmla="*/ 171450 w 732860"/>
                  <a:gd name="connsiteY10" fmla="*/ 44450 h 1528677"/>
                  <a:gd name="connsiteX11" fmla="*/ 101600 w 732860"/>
                  <a:gd name="connsiteY11" fmla="*/ 133350 h 1528677"/>
                  <a:gd name="connsiteX0" fmla="*/ 101600 w 733667"/>
                  <a:gd name="connsiteY0" fmla="*/ 133350 h 1528677"/>
                  <a:gd name="connsiteX1" fmla="*/ 0 w 733667"/>
                  <a:gd name="connsiteY1" fmla="*/ 787400 h 1528677"/>
                  <a:gd name="connsiteX2" fmla="*/ 25400 w 733667"/>
                  <a:gd name="connsiteY2" fmla="*/ 1219200 h 1528677"/>
                  <a:gd name="connsiteX3" fmla="*/ 127000 w 733667"/>
                  <a:gd name="connsiteY3" fmla="*/ 1384300 h 1528677"/>
                  <a:gd name="connsiteX4" fmla="*/ 298450 w 733667"/>
                  <a:gd name="connsiteY4" fmla="*/ 1524000 h 1528677"/>
                  <a:gd name="connsiteX5" fmla="*/ 555625 w 733667"/>
                  <a:gd name="connsiteY5" fmla="*/ 1466850 h 1528677"/>
                  <a:gd name="connsiteX6" fmla="*/ 730250 w 733667"/>
                  <a:gd name="connsiteY6" fmla="*/ 1244600 h 1528677"/>
                  <a:gd name="connsiteX7" fmla="*/ 660400 w 733667"/>
                  <a:gd name="connsiteY7" fmla="*/ 536575 h 1528677"/>
                  <a:gd name="connsiteX8" fmla="*/ 495300 w 733667"/>
                  <a:gd name="connsiteY8" fmla="*/ 44450 h 1528677"/>
                  <a:gd name="connsiteX9" fmla="*/ 450850 w 733667"/>
                  <a:gd name="connsiteY9" fmla="*/ 0 h 1528677"/>
                  <a:gd name="connsiteX10" fmla="*/ 171450 w 733667"/>
                  <a:gd name="connsiteY10" fmla="*/ 44450 h 1528677"/>
                  <a:gd name="connsiteX11" fmla="*/ 101600 w 733667"/>
                  <a:gd name="connsiteY11" fmla="*/ 133350 h 1528677"/>
                  <a:gd name="connsiteX0" fmla="*/ 101600 w 733934"/>
                  <a:gd name="connsiteY0" fmla="*/ 133350 h 1527965"/>
                  <a:gd name="connsiteX1" fmla="*/ 0 w 733934"/>
                  <a:gd name="connsiteY1" fmla="*/ 787400 h 1527965"/>
                  <a:gd name="connsiteX2" fmla="*/ 25400 w 733934"/>
                  <a:gd name="connsiteY2" fmla="*/ 1219200 h 1527965"/>
                  <a:gd name="connsiteX3" fmla="*/ 127000 w 733934"/>
                  <a:gd name="connsiteY3" fmla="*/ 1384300 h 1527965"/>
                  <a:gd name="connsiteX4" fmla="*/ 298450 w 733934"/>
                  <a:gd name="connsiteY4" fmla="*/ 1524000 h 1527965"/>
                  <a:gd name="connsiteX5" fmla="*/ 555625 w 733934"/>
                  <a:gd name="connsiteY5" fmla="*/ 1466850 h 1527965"/>
                  <a:gd name="connsiteX6" fmla="*/ 730250 w 733934"/>
                  <a:gd name="connsiteY6" fmla="*/ 1235075 h 1527965"/>
                  <a:gd name="connsiteX7" fmla="*/ 660400 w 733934"/>
                  <a:gd name="connsiteY7" fmla="*/ 536575 h 1527965"/>
                  <a:gd name="connsiteX8" fmla="*/ 495300 w 733934"/>
                  <a:gd name="connsiteY8" fmla="*/ 44450 h 1527965"/>
                  <a:gd name="connsiteX9" fmla="*/ 450850 w 733934"/>
                  <a:gd name="connsiteY9" fmla="*/ 0 h 1527965"/>
                  <a:gd name="connsiteX10" fmla="*/ 171450 w 733934"/>
                  <a:gd name="connsiteY10" fmla="*/ 44450 h 1527965"/>
                  <a:gd name="connsiteX11" fmla="*/ 101600 w 733934"/>
                  <a:gd name="connsiteY11" fmla="*/ 133350 h 1527965"/>
                  <a:gd name="connsiteX0" fmla="*/ 101600 w 732070"/>
                  <a:gd name="connsiteY0" fmla="*/ 133350 h 1527965"/>
                  <a:gd name="connsiteX1" fmla="*/ 0 w 732070"/>
                  <a:gd name="connsiteY1" fmla="*/ 787400 h 1527965"/>
                  <a:gd name="connsiteX2" fmla="*/ 25400 w 732070"/>
                  <a:gd name="connsiteY2" fmla="*/ 1219200 h 1527965"/>
                  <a:gd name="connsiteX3" fmla="*/ 127000 w 732070"/>
                  <a:gd name="connsiteY3" fmla="*/ 1384300 h 1527965"/>
                  <a:gd name="connsiteX4" fmla="*/ 298450 w 732070"/>
                  <a:gd name="connsiteY4" fmla="*/ 1524000 h 1527965"/>
                  <a:gd name="connsiteX5" fmla="*/ 555625 w 732070"/>
                  <a:gd name="connsiteY5" fmla="*/ 1466850 h 1527965"/>
                  <a:gd name="connsiteX6" fmla="*/ 730250 w 732070"/>
                  <a:gd name="connsiteY6" fmla="*/ 1235075 h 1527965"/>
                  <a:gd name="connsiteX7" fmla="*/ 660400 w 732070"/>
                  <a:gd name="connsiteY7" fmla="*/ 536575 h 1527965"/>
                  <a:gd name="connsiteX8" fmla="*/ 495300 w 732070"/>
                  <a:gd name="connsiteY8" fmla="*/ 44450 h 1527965"/>
                  <a:gd name="connsiteX9" fmla="*/ 450850 w 732070"/>
                  <a:gd name="connsiteY9" fmla="*/ 0 h 1527965"/>
                  <a:gd name="connsiteX10" fmla="*/ 171450 w 732070"/>
                  <a:gd name="connsiteY10" fmla="*/ 44450 h 1527965"/>
                  <a:gd name="connsiteX11" fmla="*/ 101600 w 732070"/>
                  <a:gd name="connsiteY11" fmla="*/ 133350 h 1527965"/>
                  <a:gd name="connsiteX0" fmla="*/ 101600 w 732070"/>
                  <a:gd name="connsiteY0" fmla="*/ 133350 h 1528368"/>
                  <a:gd name="connsiteX1" fmla="*/ 0 w 732070"/>
                  <a:gd name="connsiteY1" fmla="*/ 787400 h 1528368"/>
                  <a:gd name="connsiteX2" fmla="*/ 25400 w 732070"/>
                  <a:gd name="connsiteY2" fmla="*/ 1219200 h 1528368"/>
                  <a:gd name="connsiteX3" fmla="*/ 158750 w 732070"/>
                  <a:gd name="connsiteY3" fmla="*/ 1377950 h 1528368"/>
                  <a:gd name="connsiteX4" fmla="*/ 298450 w 732070"/>
                  <a:gd name="connsiteY4" fmla="*/ 1524000 h 1528368"/>
                  <a:gd name="connsiteX5" fmla="*/ 555625 w 732070"/>
                  <a:gd name="connsiteY5" fmla="*/ 1466850 h 1528368"/>
                  <a:gd name="connsiteX6" fmla="*/ 730250 w 732070"/>
                  <a:gd name="connsiteY6" fmla="*/ 1235075 h 1528368"/>
                  <a:gd name="connsiteX7" fmla="*/ 660400 w 732070"/>
                  <a:gd name="connsiteY7" fmla="*/ 536575 h 1528368"/>
                  <a:gd name="connsiteX8" fmla="*/ 495300 w 732070"/>
                  <a:gd name="connsiteY8" fmla="*/ 44450 h 1528368"/>
                  <a:gd name="connsiteX9" fmla="*/ 450850 w 732070"/>
                  <a:gd name="connsiteY9" fmla="*/ 0 h 1528368"/>
                  <a:gd name="connsiteX10" fmla="*/ 171450 w 732070"/>
                  <a:gd name="connsiteY10" fmla="*/ 44450 h 1528368"/>
                  <a:gd name="connsiteX11" fmla="*/ 101600 w 732070"/>
                  <a:gd name="connsiteY11" fmla="*/ 133350 h 1528368"/>
                  <a:gd name="connsiteX0" fmla="*/ 101600 w 732070"/>
                  <a:gd name="connsiteY0" fmla="*/ 133350 h 1528368"/>
                  <a:gd name="connsiteX1" fmla="*/ 0 w 732070"/>
                  <a:gd name="connsiteY1" fmla="*/ 787400 h 1528368"/>
                  <a:gd name="connsiteX2" fmla="*/ 44450 w 732070"/>
                  <a:gd name="connsiteY2" fmla="*/ 1203325 h 1528368"/>
                  <a:gd name="connsiteX3" fmla="*/ 158750 w 732070"/>
                  <a:gd name="connsiteY3" fmla="*/ 1377950 h 1528368"/>
                  <a:gd name="connsiteX4" fmla="*/ 298450 w 732070"/>
                  <a:gd name="connsiteY4" fmla="*/ 1524000 h 1528368"/>
                  <a:gd name="connsiteX5" fmla="*/ 555625 w 732070"/>
                  <a:gd name="connsiteY5" fmla="*/ 1466850 h 1528368"/>
                  <a:gd name="connsiteX6" fmla="*/ 730250 w 732070"/>
                  <a:gd name="connsiteY6" fmla="*/ 1235075 h 1528368"/>
                  <a:gd name="connsiteX7" fmla="*/ 660400 w 732070"/>
                  <a:gd name="connsiteY7" fmla="*/ 536575 h 1528368"/>
                  <a:gd name="connsiteX8" fmla="*/ 495300 w 732070"/>
                  <a:gd name="connsiteY8" fmla="*/ 44450 h 1528368"/>
                  <a:gd name="connsiteX9" fmla="*/ 450850 w 732070"/>
                  <a:gd name="connsiteY9" fmla="*/ 0 h 1528368"/>
                  <a:gd name="connsiteX10" fmla="*/ 171450 w 732070"/>
                  <a:gd name="connsiteY10" fmla="*/ 44450 h 1528368"/>
                  <a:gd name="connsiteX11" fmla="*/ 101600 w 732070"/>
                  <a:gd name="connsiteY11" fmla="*/ 133350 h 1528368"/>
                  <a:gd name="connsiteX0" fmla="*/ 103527 w 733997"/>
                  <a:gd name="connsiteY0" fmla="*/ 133350 h 1528368"/>
                  <a:gd name="connsiteX1" fmla="*/ 1927 w 733997"/>
                  <a:gd name="connsiteY1" fmla="*/ 787400 h 1528368"/>
                  <a:gd name="connsiteX2" fmla="*/ 46377 w 733997"/>
                  <a:gd name="connsiteY2" fmla="*/ 1203325 h 1528368"/>
                  <a:gd name="connsiteX3" fmla="*/ 160677 w 733997"/>
                  <a:gd name="connsiteY3" fmla="*/ 1377950 h 1528368"/>
                  <a:gd name="connsiteX4" fmla="*/ 300377 w 733997"/>
                  <a:gd name="connsiteY4" fmla="*/ 1524000 h 1528368"/>
                  <a:gd name="connsiteX5" fmla="*/ 557552 w 733997"/>
                  <a:gd name="connsiteY5" fmla="*/ 1466850 h 1528368"/>
                  <a:gd name="connsiteX6" fmla="*/ 732177 w 733997"/>
                  <a:gd name="connsiteY6" fmla="*/ 1235075 h 1528368"/>
                  <a:gd name="connsiteX7" fmla="*/ 662327 w 733997"/>
                  <a:gd name="connsiteY7" fmla="*/ 536575 h 1528368"/>
                  <a:gd name="connsiteX8" fmla="*/ 497227 w 733997"/>
                  <a:gd name="connsiteY8" fmla="*/ 44450 h 1528368"/>
                  <a:gd name="connsiteX9" fmla="*/ 452777 w 733997"/>
                  <a:gd name="connsiteY9" fmla="*/ 0 h 1528368"/>
                  <a:gd name="connsiteX10" fmla="*/ 173377 w 733997"/>
                  <a:gd name="connsiteY10" fmla="*/ 44450 h 1528368"/>
                  <a:gd name="connsiteX11" fmla="*/ 103527 w 733997"/>
                  <a:gd name="connsiteY11" fmla="*/ 133350 h 1528368"/>
                  <a:gd name="connsiteX0" fmla="*/ 103129 w 733599"/>
                  <a:gd name="connsiteY0" fmla="*/ 133350 h 1528368"/>
                  <a:gd name="connsiteX1" fmla="*/ 1529 w 733599"/>
                  <a:gd name="connsiteY1" fmla="*/ 787400 h 1528368"/>
                  <a:gd name="connsiteX2" fmla="*/ 55504 w 733599"/>
                  <a:gd name="connsiteY2" fmla="*/ 1190625 h 1528368"/>
                  <a:gd name="connsiteX3" fmla="*/ 160279 w 733599"/>
                  <a:gd name="connsiteY3" fmla="*/ 1377950 h 1528368"/>
                  <a:gd name="connsiteX4" fmla="*/ 299979 w 733599"/>
                  <a:gd name="connsiteY4" fmla="*/ 1524000 h 1528368"/>
                  <a:gd name="connsiteX5" fmla="*/ 557154 w 733599"/>
                  <a:gd name="connsiteY5" fmla="*/ 1466850 h 1528368"/>
                  <a:gd name="connsiteX6" fmla="*/ 731779 w 733599"/>
                  <a:gd name="connsiteY6" fmla="*/ 1235075 h 1528368"/>
                  <a:gd name="connsiteX7" fmla="*/ 661929 w 733599"/>
                  <a:gd name="connsiteY7" fmla="*/ 536575 h 1528368"/>
                  <a:gd name="connsiteX8" fmla="*/ 496829 w 733599"/>
                  <a:gd name="connsiteY8" fmla="*/ 44450 h 1528368"/>
                  <a:gd name="connsiteX9" fmla="*/ 452379 w 733599"/>
                  <a:gd name="connsiteY9" fmla="*/ 0 h 1528368"/>
                  <a:gd name="connsiteX10" fmla="*/ 172979 w 733599"/>
                  <a:gd name="connsiteY10" fmla="*/ 44450 h 1528368"/>
                  <a:gd name="connsiteX11" fmla="*/ 103129 w 733599"/>
                  <a:gd name="connsiteY11" fmla="*/ 133350 h 1528368"/>
                  <a:gd name="connsiteX0" fmla="*/ 103707 w 734177"/>
                  <a:gd name="connsiteY0" fmla="*/ 133350 h 1528368"/>
                  <a:gd name="connsiteX1" fmla="*/ 2107 w 734177"/>
                  <a:gd name="connsiteY1" fmla="*/ 787400 h 1528368"/>
                  <a:gd name="connsiteX2" fmla="*/ 43382 w 734177"/>
                  <a:gd name="connsiteY2" fmla="*/ 1187450 h 1528368"/>
                  <a:gd name="connsiteX3" fmla="*/ 160857 w 734177"/>
                  <a:gd name="connsiteY3" fmla="*/ 1377950 h 1528368"/>
                  <a:gd name="connsiteX4" fmla="*/ 300557 w 734177"/>
                  <a:gd name="connsiteY4" fmla="*/ 1524000 h 1528368"/>
                  <a:gd name="connsiteX5" fmla="*/ 557732 w 734177"/>
                  <a:gd name="connsiteY5" fmla="*/ 1466850 h 1528368"/>
                  <a:gd name="connsiteX6" fmla="*/ 732357 w 734177"/>
                  <a:gd name="connsiteY6" fmla="*/ 1235075 h 1528368"/>
                  <a:gd name="connsiteX7" fmla="*/ 662507 w 734177"/>
                  <a:gd name="connsiteY7" fmla="*/ 536575 h 1528368"/>
                  <a:gd name="connsiteX8" fmla="*/ 497407 w 734177"/>
                  <a:gd name="connsiteY8" fmla="*/ 44450 h 1528368"/>
                  <a:gd name="connsiteX9" fmla="*/ 452957 w 734177"/>
                  <a:gd name="connsiteY9" fmla="*/ 0 h 1528368"/>
                  <a:gd name="connsiteX10" fmla="*/ 173557 w 734177"/>
                  <a:gd name="connsiteY10" fmla="*/ 44450 h 1528368"/>
                  <a:gd name="connsiteX11" fmla="*/ 103707 w 734177"/>
                  <a:gd name="connsiteY11" fmla="*/ 133350 h 1528368"/>
                  <a:gd name="connsiteX0" fmla="*/ 86393 w 716863"/>
                  <a:gd name="connsiteY0" fmla="*/ 133350 h 1528368"/>
                  <a:gd name="connsiteX1" fmla="*/ 3843 w 716863"/>
                  <a:gd name="connsiteY1" fmla="*/ 790575 h 1528368"/>
                  <a:gd name="connsiteX2" fmla="*/ 26068 w 716863"/>
                  <a:gd name="connsiteY2" fmla="*/ 1187450 h 1528368"/>
                  <a:gd name="connsiteX3" fmla="*/ 143543 w 716863"/>
                  <a:gd name="connsiteY3" fmla="*/ 1377950 h 1528368"/>
                  <a:gd name="connsiteX4" fmla="*/ 283243 w 716863"/>
                  <a:gd name="connsiteY4" fmla="*/ 1524000 h 1528368"/>
                  <a:gd name="connsiteX5" fmla="*/ 540418 w 716863"/>
                  <a:gd name="connsiteY5" fmla="*/ 1466850 h 1528368"/>
                  <a:gd name="connsiteX6" fmla="*/ 715043 w 716863"/>
                  <a:gd name="connsiteY6" fmla="*/ 1235075 h 1528368"/>
                  <a:gd name="connsiteX7" fmla="*/ 645193 w 716863"/>
                  <a:gd name="connsiteY7" fmla="*/ 536575 h 1528368"/>
                  <a:gd name="connsiteX8" fmla="*/ 480093 w 716863"/>
                  <a:gd name="connsiteY8" fmla="*/ 44450 h 1528368"/>
                  <a:gd name="connsiteX9" fmla="*/ 435643 w 716863"/>
                  <a:gd name="connsiteY9" fmla="*/ 0 h 1528368"/>
                  <a:gd name="connsiteX10" fmla="*/ 156243 w 716863"/>
                  <a:gd name="connsiteY10" fmla="*/ 44450 h 1528368"/>
                  <a:gd name="connsiteX11" fmla="*/ 86393 w 716863"/>
                  <a:gd name="connsiteY11" fmla="*/ 133350 h 1528368"/>
                  <a:gd name="connsiteX0" fmla="*/ 86621 w 717091"/>
                  <a:gd name="connsiteY0" fmla="*/ 133350 h 1528368"/>
                  <a:gd name="connsiteX1" fmla="*/ 4071 w 717091"/>
                  <a:gd name="connsiteY1" fmla="*/ 790575 h 1528368"/>
                  <a:gd name="connsiteX2" fmla="*/ 26296 w 717091"/>
                  <a:gd name="connsiteY2" fmla="*/ 1187450 h 1528368"/>
                  <a:gd name="connsiteX3" fmla="*/ 143771 w 717091"/>
                  <a:gd name="connsiteY3" fmla="*/ 1377950 h 1528368"/>
                  <a:gd name="connsiteX4" fmla="*/ 283471 w 717091"/>
                  <a:gd name="connsiteY4" fmla="*/ 1524000 h 1528368"/>
                  <a:gd name="connsiteX5" fmla="*/ 540646 w 717091"/>
                  <a:gd name="connsiteY5" fmla="*/ 1466850 h 1528368"/>
                  <a:gd name="connsiteX6" fmla="*/ 715271 w 717091"/>
                  <a:gd name="connsiteY6" fmla="*/ 1235075 h 1528368"/>
                  <a:gd name="connsiteX7" fmla="*/ 645421 w 717091"/>
                  <a:gd name="connsiteY7" fmla="*/ 536575 h 1528368"/>
                  <a:gd name="connsiteX8" fmla="*/ 480321 w 717091"/>
                  <a:gd name="connsiteY8" fmla="*/ 44450 h 1528368"/>
                  <a:gd name="connsiteX9" fmla="*/ 435871 w 717091"/>
                  <a:gd name="connsiteY9" fmla="*/ 0 h 1528368"/>
                  <a:gd name="connsiteX10" fmla="*/ 156471 w 717091"/>
                  <a:gd name="connsiteY10" fmla="*/ 44450 h 1528368"/>
                  <a:gd name="connsiteX11" fmla="*/ 86621 w 717091"/>
                  <a:gd name="connsiteY11" fmla="*/ 133350 h 1528368"/>
                  <a:gd name="connsiteX0" fmla="*/ 52613 w 714833"/>
                  <a:gd name="connsiteY0" fmla="*/ 171450 h 1528368"/>
                  <a:gd name="connsiteX1" fmla="*/ 1813 w 714833"/>
                  <a:gd name="connsiteY1" fmla="*/ 790575 h 1528368"/>
                  <a:gd name="connsiteX2" fmla="*/ 24038 w 714833"/>
                  <a:gd name="connsiteY2" fmla="*/ 1187450 h 1528368"/>
                  <a:gd name="connsiteX3" fmla="*/ 141513 w 714833"/>
                  <a:gd name="connsiteY3" fmla="*/ 1377950 h 1528368"/>
                  <a:gd name="connsiteX4" fmla="*/ 281213 w 714833"/>
                  <a:gd name="connsiteY4" fmla="*/ 1524000 h 1528368"/>
                  <a:gd name="connsiteX5" fmla="*/ 538388 w 714833"/>
                  <a:gd name="connsiteY5" fmla="*/ 1466850 h 1528368"/>
                  <a:gd name="connsiteX6" fmla="*/ 713013 w 714833"/>
                  <a:gd name="connsiteY6" fmla="*/ 1235075 h 1528368"/>
                  <a:gd name="connsiteX7" fmla="*/ 643163 w 714833"/>
                  <a:gd name="connsiteY7" fmla="*/ 536575 h 1528368"/>
                  <a:gd name="connsiteX8" fmla="*/ 478063 w 714833"/>
                  <a:gd name="connsiteY8" fmla="*/ 44450 h 1528368"/>
                  <a:gd name="connsiteX9" fmla="*/ 433613 w 714833"/>
                  <a:gd name="connsiteY9" fmla="*/ 0 h 1528368"/>
                  <a:gd name="connsiteX10" fmla="*/ 154213 w 714833"/>
                  <a:gd name="connsiteY10" fmla="*/ 44450 h 1528368"/>
                  <a:gd name="connsiteX11" fmla="*/ 52613 w 714833"/>
                  <a:gd name="connsiteY11" fmla="*/ 171450 h 152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4833" h="1528368">
                    <a:moveTo>
                      <a:pt x="52613" y="171450"/>
                    </a:moveTo>
                    <a:cubicBezTo>
                      <a:pt x="27213" y="295804"/>
                      <a:pt x="6576" y="621242"/>
                      <a:pt x="1813" y="790575"/>
                    </a:cubicBezTo>
                    <a:cubicBezTo>
                      <a:pt x="-2950" y="959908"/>
                      <a:pt x="755" y="1089554"/>
                      <a:pt x="24038" y="1187450"/>
                    </a:cubicBezTo>
                    <a:cubicBezTo>
                      <a:pt x="47321" y="1285346"/>
                      <a:pt x="99180" y="1324504"/>
                      <a:pt x="141513" y="1377950"/>
                    </a:cubicBezTo>
                    <a:cubicBezTo>
                      <a:pt x="187021" y="1428750"/>
                      <a:pt x="215067" y="1509183"/>
                      <a:pt x="281213" y="1524000"/>
                    </a:cubicBezTo>
                    <a:cubicBezTo>
                      <a:pt x="347359" y="1538817"/>
                      <a:pt x="466421" y="1515004"/>
                      <a:pt x="538388" y="1466850"/>
                    </a:cubicBezTo>
                    <a:cubicBezTo>
                      <a:pt x="610355" y="1418696"/>
                      <a:pt x="701901" y="1317096"/>
                      <a:pt x="713013" y="1235075"/>
                    </a:cubicBezTo>
                    <a:cubicBezTo>
                      <a:pt x="724125" y="1153054"/>
                      <a:pt x="682321" y="735013"/>
                      <a:pt x="643163" y="536575"/>
                    </a:cubicBezTo>
                    <a:cubicBezTo>
                      <a:pt x="604005" y="338138"/>
                      <a:pt x="537330" y="205317"/>
                      <a:pt x="478063" y="44450"/>
                    </a:cubicBezTo>
                    <a:lnTo>
                      <a:pt x="433613" y="0"/>
                    </a:lnTo>
                    <a:lnTo>
                      <a:pt x="154213" y="44450"/>
                    </a:lnTo>
                    <a:lnTo>
                      <a:pt x="52613" y="171450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7B9ADDE-B248-BDC0-218E-2FC2F6F6FAB6}"/>
                  </a:ext>
                </a:extLst>
              </p:cNvPr>
              <p:cNvSpPr/>
              <p:nvPr/>
            </p:nvSpPr>
            <p:spPr>
              <a:xfrm>
                <a:off x="8939446" y="5661353"/>
                <a:ext cx="881261" cy="469572"/>
              </a:xfrm>
              <a:custGeom>
                <a:avLst/>
                <a:gdLst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750 w 879475"/>
                  <a:gd name="connsiteY10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24656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4857 w 879475"/>
                  <a:gd name="connsiteY8" fmla="*/ 411956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590550 w 879475"/>
                  <a:gd name="connsiteY8" fmla="*/ 466725 h 466725"/>
                  <a:gd name="connsiteX9" fmla="*/ 319881 w 879475"/>
                  <a:gd name="connsiteY9" fmla="*/ 441324 h 466725"/>
                  <a:gd name="connsiteX10" fmla="*/ 31750 w 879475"/>
                  <a:gd name="connsiteY10" fmla="*/ 371475 h 466725"/>
                  <a:gd name="connsiteX0" fmla="*/ 31750 w 882311"/>
                  <a:gd name="connsiteY0" fmla="*/ 371475 h 466725"/>
                  <a:gd name="connsiteX1" fmla="*/ 0 w 882311"/>
                  <a:gd name="connsiteY1" fmla="*/ 304800 h 466725"/>
                  <a:gd name="connsiteX2" fmla="*/ 69850 w 882311"/>
                  <a:gd name="connsiteY2" fmla="*/ 76200 h 466725"/>
                  <a:gd name="connsiteX3" fmla="*/ 212725 w 882311"/>
                  <a:gd name="connsiteY3" fmla="*/ 25400 h 466725"/>
                  <a:gd name="connsiteX4" fmla="*/ 635000 w 882311"/>
                  <a:gd name="connsiteY4" fmla="*/ 0 h 466725"/>
                  <a:gd name="connsiteX5" fmla="*/ 828675 w 882311"/>
                  <a:gd name="connsiteY5" fmla="*/ 79375 h 466725"/>
                  <a:gd name="connsiteX6" fmla="*/ 879475 w 882311"/>
                  <a:gd name="connsiteY6" fmla="*/ 257175 h 466725"/>
                  <a:gd name="connsiteX7" fmla="*/ 844550 w 882311"/>
                  <a:gd name="connsiteY7" fmla="*/ 355600 h 466725"/>
                  <a:gd name="connsiteX8" fmla="*/ 590550 w 882311"/>
                  <a:gd name="connsiteY8" fmla="*/ 466725 h 466725"/>
                  <a:gd name="connsiteX9" fmla="*/ 319881 w 882311"/>
                  <a:gd name="connsiteY9" fmla="*/ 441324 h 466725"/>
                  <a:gd name="connsiteX10" fmla="*/ 31750 w 882311"/>
                  <a:gd name="connsiteY10" fmla="*/ 371475 h 466725"/>
                  <a:gd name="connsiteX0" fmla="*/ 31750 w 879907"/>
                  <a:gd name="connsiteY0" fmla="*/ 371475 h 466725"/>
                  <a:gd name="connsiteX1" fmla="*/ 0 w 879907"/>
                  <a:gd name="connsiteY1" fmla="*/ 304800 h 466725"/>
                  <a:gd name="connsiteX2" fmla="*/ 69850 w 879907"/>
                  <a:gd name="connsiteY2" fmla="*/ 76200 h 466725"/>
                  <a:gd name="connsiteX3" fmla="*/ 212725 w 879907"/>
                  <a:gd name="connsiteY3" fmla="*/ 25400 h 466725"/>
                  <a:gd name="connsiteX4" fmla="*/ 635000 w 879907"/>
                  <a:gd name="connsiteY4" fmla="*/ 0 h 466725"/>
                  <a:gd name="connsiteX5" fmla="*/ 828675 w 879907"/>
                  <a:gd name="connsiteY5" fmla="*/ 79375 h 466725"/>
                  <a:gd name="connsiteX6" fmla="*/ 879475 w 879907"/>
                  <a:gd name="connsiteY6" fmla="*/ 257175 h 466725"/>
                  <a:gd name="connsiteX7" fmla="*/ 825500 w 879907"/>
                  <a:gd name="connsiteY7" fmla="*/ 369888 h 466725"/>
                  <a:gd name="connsiteX8" fmla="*/ 590550 w 879907"/>
                  <a:gd name="connsiteY8" fmla="*/ 466725 h 466725"/>
                  <a:gd name="connsiteX9" fmla="*/ 319881 w 879907"/>
                  <a:gd name="connsiteY9" fmla="*/ 441324 h 466725"/>
                  <a:gd name="connsiteX10" fmla="*/ 31750 w 879907"/>
                  <a:gd name="connsiteY10" fmla="*/ 371475 h 466725"/>
                  <a:gd name="connsiteX0" fmla="*/ 33323 w 881480"/>
                  <a:gd name="connsiteY0" fmla="*/ 371475 h 466725"/>
                  <a:gd name="connsiteX1" fmla="*/ 1573 w 881480"/>
                  <a:gd name="connsiteY1" fmla="*/ 304800 h 466725"/>
                  <a:gd name="connsiteX2" fmla="*/ 71423 w 881480"/>
                  <a:gd name="connsiteY2" fmla="*/ 76200 h 466725"/>
                  <a:gd name="connsiteX3" fmla="*/ 214298 w 881480"/>
                  <a:gd name="connsiteY3" fmla="*/ 25400 h 466725"/>
                  <a:gd name="connsiteX4" fmla="*/ 636573 w 881480"/>
                  <a:gd name="connsiteY4" fmla="*/ 0 h 466725"/>
                  <a:gd name="connsiteX5" fmla="*/ 830248 w 881480"/>
                  <a:gd name="connsiteY5" fmla="*/ 79375 h 466725"/>
                  <a:gd name="connsiteX6" fmla="*/ 881048 w 881480"/>
                  <a:gd name="connsiteY6" fmla="*/ 257175 h 466725"/>
                  <a:gd name="connsiteX7" fmla="*/ 827073 w 881480"/>
                  <a:gd name="connsiteY7" fmla="*/ 369888 h 466725"/>
                  <a:gd name="connsiteX8" fmla="*/ 592123 w 881480"/>
                  <a:gd name="connsiteY8" fmla="*/ 466725 h 466725"/>
                  <a:gd name="connsiteX9" fmla="*/ 321454 w 881480"/>
                  <a:gd name="connsiteY9" fmla="*/ 441324 h 466725"/>
                  <a:gd name="connsiteX10" fmla="*/ 33323 w 881480"/>
                  <a:gd name="connsiteY10" fmla="*/ 371475 h 466725"/>
                  <a:gd name="connsiteX0" fmla="*/ 33104 w 881261"/>
                  <a:gd name="connsiteY0" fmla="*/ 371475 h 466725"/>
                  <a:gd name="connsiteX1" fmla="*/ 1354 w 881261"/>
                  <a:gd name="connsiteY1" fmla="*/ 304800 h 466725"/>
                  <a:gd name="connsiteX2" fmla="*/ 80729 w 881261"/>
                  <a:gd name="connsiteY2" fmla="*/ 78581 h 466725"/>
                  <a:gd name="connsiteX3" fmla="*/ 214079 w 881261"/>
                  <a:gd name="connsiteY3" fmla="*/ 25400 h 466725"/>
                  <a:gd name="connsiteX4" fmla="*/ 636354 w 881261"/>
                  <a:gd name="connsiteY4" fmla="*/ 0 h 466725"/>
                  <a:gd name="connsiteX5" fmla="*/ 830029 w 881261"/>
                  <a:gd name="connsiteY5" fmla="*/ 79375 h 466725"/>
                  <a:gd name="connsiteX6" fmla="*/ 880829 w 881261"/>
                  <a:gd name="connsiteY6" fmla="*/ 257175 h 466725"/>
                  <a:gd name="connsiteX7" fmla="*/ 826854 w 881261"/>
                  <a:gd name="connsiteY7" fmla="*/ 369888 h 466725"/>
                  <a:gd name="connsiteX8" fmla="*/ 591904 w 881261"/>
                  <a:gd name="connsiteY8" fmla="*/ 466725 h 466725"/>
                  <a:gd name="connsiteX9" fmla="*/ 321235 w 881261"/>
                  <a:gd name="connsiteY9" fmla="*/ 441324 h 466725"/>
                  <a:gd name="connsiteX10" fmla="*/ 33104 w 881261"/>
                  <a:gd name="connsiteY10" fmla="*/ 371475 h 466725"/>
                  <a:gd name="connsiteX0" fmla="*/ 33104 w 881261"/>
                  <a:gd name="connsiteY0" fmla="*/ 371475 h 466725"/>
                  <a:gd name="connsiteX1" fmla="*/ 1354 w 881261"/>
                  <a:gd name="connsiteY1" fmla="*/ 304800 h 466725"/>
                  <a:gd name="connsiteX2" fmla="*/ 80729 w 881261"/>
                  <a:gd name="connsiteY2" fmla="*/ 78581 h 466725"/>
                  <a:gd name="connsiteX3" fmla="*/ 225985 w 881261"/>
                  <a:gd name="connsiteY3" fmla="*/ 25400 h 466725"/>
                  <a:gd name="connsiteX4" fmla="*/ 636354 w 881261"/>
                  <a:gd name="connsiteY4" fmla="*/ 0 h 466725"/>
                  <a:gd name="connsiteX5" fmla="*/ 830029 w 881261"/>
                  <a:gd name="connsiteY5" fmla="*/ 79375 h 466725"/>
                  <a:gd name="connsiteX6" fmla="*/ 880829 w 881261"/>
                  <a:gd name="connsiteY6" fmla="*/ 257175 h 466725"/>
                  <a:gd name="connsiteX7" fmla="*/ 826854 w 881261"/>
                  <a:gd name="connsiteY7" fmla="*/ 369888 h 466725"/>
                  <a:gd name="connsiteX8" fmla="*/ 591904 w 881261"/>
                  <a:gd name="connsiteY8" fmla="*/ 466725 h 466725"/>
                  <a:gd name="connsiteX9" fmla="*/ 321235 w 881261"/>
                  <a:gd name="connsiteY9" fmla="*/ 441324 h 466725"/>
                  <a:gd name="connsiteX10" fmla="*/ 33104 w 881261"/>
                  <a:gd name="connsiteY10" fmla="*/ 371475 h 466725"/>
                  <a:gd name="connsiteX0" fmla="*/ 33104 w 881261"/>
                  <a:gd name="connsiteY0" fmla="*/ 373992 h 469242"/>
                  <a:gd name="connsiteX1" fmla="*/ 1354 w 881261"/>
                  <a:gd name="connsiteY1" fmla="*/ 307317 h 469242"/>
                  <a:gd name="connsiteX2" fmla="*/ 80729 w 881261"/>
                  <a:gd name="connsiteY2" fmla="*/ 81098 h 469242"/>
                  <a:gd name="connsiteX3" fmla="*/ 225985 w 881261"/>
                  <a:gd name="connsiteY3" fmla="*/ 27917 h 469242"/>
                  <a:gd name="connsiteX4" fmla="*/ 636354 w 881261"/>
                  <a:gd name="connsiteY4" fmla="*/ 2517 h 469242"/>
                  <a:gd name="connsiteX5" fmla="*/ 830029 w 881261"/>
                  <a:gd name="connsiteY5" fmla="*/ 81892 h 469242"/>
                  <a:gd name="connsiteX6" fmla="*/ 880829 w 881261"/>
                  <a:gd name="connsiteY6" fmla="*/ 259692 h 469242"/>
                  <a:gd name="connsiteX7" fmla="*/ 826854 w 881261"/>
                  <a:gd name="connsiteY7" fmla="*/ 372405 h 469242"/>
                  <a:gd name="connsiteX8" fmla="*/ 591904 w 881261"/>
                  <a:gd name="connsiteY8" fmla="*/ 469242 h 469242"/>
                  <a:gd name="connsiteX9" fmla="*/ 321235 w 881261"/>
                  <a:gd name="connsiteY9" fmla="*/ 443841 h 469242"/>
                  <a:gd name="connsiteX10" fmla="*/ 33104 w 881261"/>
                  <a:gd name="connsiteY10" fmla="*/ 373992 h 469242"/>
                  <a:gd name="connsiteX0" fmla="*/ 33104 w 881261"/>
                  <a:gd name="connsiteY0" fmla="*/ 373618 h 468868"/>
                  <a:gd name="connsiteX1" fmla="*/ 1354 w 881261"/>
                  <a:gd name="connsiteY1" fmla="*/ 306943 h 468868"/>
                  <a:gd name="connsiteX2" fmla="*/ 80729 w 881261"/>
                  <a:gd name="connsiteY2" fmla="*/ 80724 h 468868"/>
                  <a:gd name="connsiteX3" fmla="*/ 225985 w 881261"/>
                  <a:gd name="connsiteY3" fmla="*/ 27543 h 468868"/>
                  <a:gd name="connsiteX4" fmla="*/ 636354 w 881261"/>
                  <a:gd name="connsiteY4" fmla="*/ 2143 h 468868"/>
                  <a:gd name="connsiteX5" fmla="*/ 830029 w 881261"/>
                  <a:gd name="connsiteY5" fmla="*/ 81518 h 468868"/>
                  <a:gd name="connsiteX6" fmla="*/ 880829 w 881261"/>
                  <a:gd name="connsiteY6" fmla="*/ 259318 h 468868"/>
                  <a:gd name="connsiteX7" fmla="*/ 826854 w 881261"/>
                  <a:gd name="connsiteY7" fmla="*/ 372031 h 468868"/>
                  <a:gd name="connsiteX8" fmla="*/ 591904 w 881261"/>
                  <a:gd name="connsiteY8" fmla="*/ 468868 h 468868"/>
                  <a:gd name="connsiteX9" fmla="*/ 321235 w 881261"/>
                  <a:gd name="connsiteY9" fmla="*/ 443467 h 468868"/>
                  <a:gd name="connsiteX10" fmla="*/ 33104 w 881261"/>
                  <a:gd name="connsiteY10" fmla="*/ 373618 h 468868"/>
                  <a:gd name="connsiteX0" fmla="*/ 33104 w 881261"/>
                  <a:gd name="connsiteY0" fmla="*/ 380496 h 475746"/>
                  <a:gd name="connsiteX1" fmla="*/ 1354 w 881261"/>
                  <a:gd name="connsiteY1" fmla="*/ 313821 h 475746"/>
                  <a:gd name="connsiteX2" fmla="*/ 80729 w 881261"/>
                  <a:gd name="connsiteY2" fmla="*/ 87602 h 475746"/>
                  <a:gd name="connsiteX3" fmla="*/ 225985 w 881261"/>
                  <a:gd name="connsiteY3" fmla="*/ 34421 h 475746"/>
                  <a:gd name="connsiteX4" fmla="*/ 636354 w 881261"/>
                  <a:gd name="connsiteY4" fmla="*/ 9021 h 475746"/>
                  <a:gd name="connsiteX5" fmla="*/ 830029 w 881261"/>
                  <a:gd name="connsiteY5" fmla="*/ 88396 h 475746"/>
                  <a:gd name="connsiteX6" fmla="*/ 880829 w 881261"/>
                  <a:gd name="connsiteY6" fmla="*/ 266196 h 475746"/>
                  <a:gd name="connsiteX7" fmla="*/ 826854 w 881261"/>
                  <a:gd name="connsiteY7" fmla="*/ 378909 h 475746"/>
                  <a:gd name="connsiteX8" fmla="*/ 591904 w 881261"/>
                  <a:gd name="connsiteY8" fmla="*/ 475746 h 475746"/>
                  <a:gd name="connsiteX9" fmla="*/ 321235 w 881261"/>
                  <a:gd name="connsiteY9" fmla="*/ 450345 h 475746"/>
                  <a:gd name="connsiteX10" fmla="*/ 33104 w 881261"/>
                  <a:gd name="connsiteY10" fmla="*/ 380496 h 475746"/>
                  <a:gd name="connsiteX0" fmla="*/ 33104 w 881261"/>
                  <a:gd name="connsiteY0" fmla="*/ 373895 h 469145"/>
                  <a:gd name="connsiteX1" fmla="*/ 1354 w 881261"/>
                  <a:gd name="connsiteY1" fmla="*/ 307220 h 469145"/>
                  <a:gd name="connsiteX2" fmla="*/ 80729 w 881261"/>
                  <a:gd name="connsiteY2" fmla="*/ 81001 h 469145"/>
                  <a:gd name="connsiteX3" fmla="*/ 225985 w 881261"/>
                  <a:gd name="connsiteY3" fmla="*/ 27820 h 469145"/>
                  <a:gd name="connsiteX4" fmla="*/ 636354 w 881261"/>
                  <a:gd name="connsiteY4" fmla="*/ 2420 h 469145"/>
                  <a:gd name="connsiteX5" fmla="*/ 830029 w 881261"/>
                  <a:gd name="connsiteY5" fmla="*/ 81795 h 469145"/>
                  <a:gd name="connsiteX6" fmla="*/ 880829 w 881261"/>
                  <a:gd name="connsiteY6" fmla="*/ 259595 h 469145"/>
                  <a:gd name="connsiteX7" fmla="*/ 826854 w 881261"/>
                  <a:gd name="connsiteY7" fmla="*/ 372308 h 469145"/>
                  <a:gd name="connsiteX8" fmla="*/ 591904 w 881261"/>
                  <a:gd name="connsiteY8" fmla="*/ 469145 h 469145"/>
                  <a:gd name="connsiteX9" fmla="*/ 321235 w 881261"/>
                  <a:gd name="connsiteY9" fmla="*/ 443744 h 469145"/>
                  <a:gd name="connsiteX10" fmla="*/ 33104 w 881261"/>
                  <a:gd name="connsiteY10" fmla="*/ 373895 h 469145"/>
                  <a:gd name="connsiteX0" fmla="*/ 33104 w 881261"/>
                  <a:gd name="connsiteY0" fmla="*/ 373895 h 469145"/>
                  <a:gd name="connsiteX1" fmla="*/ 1354 w 881261"/>
                  <a:gd name="connsiteY1" fmla="*/ 307220 h 469145"/>
                  <a:gd name="connsiteX2" fmla="*/ 80729 w 881261"/>
                  <a:gd name="connsiteY2" fmla="*/ 81001 h 469145"/>
                  <a:gd name="connsiteX3" fmla="*/ 225985 w 881261"/>
                  <a:gd name="connsiteY3" fmla="*/ 27820 h 469145"/>
                  <a:gd name="connsiteX4" fmla="*/ 636354 w 881261"/>
                  <a:gd name="connsiteY4" fmla="*/ 2420 h 469145"/>
                  <a:gd name="connsiteX5" fmla="*/ 830029 w 881261"/>
                  <a:gd name="connsiteY5" fmla="*/ 81795 h 469145"/>
                  <a:gd name="connsiteX6" fmla="*/ 880829 w 881261"/>
                  <a:gd name="connsiteY6" fmla="*/ 259595 h 469145"/>
                  <a:gd name="connsiteX7" fmla="*/ 826854 w 881261"/>
                  <a:gd name="connsiteY7" fmla="*/ 372308 h 469145"/>
                  <a:gd name="connsiteX8" fmla="*/ 591904 w 881261"/>
                  <a:gd name="connsiteY8" fmla="*/ 469145 h 469145"/>
                  <a:gd name="connsiteX9" fmla="*/ 321235 w 881261"/>
                  <a:gd name="connsiteY9" fmla="*/ 443744 h 469145"/>
                  <a:gd name="connsiteX10" fmla="*/ 33104 w 881261"/>
                  <a:gd name="connsiteY10" fmla="*/ 373895 h 469145"/>
                  <a:gd name="connsiteX0" fmla="*/ 33104 w 881261"/>
                  <a:gd name="connsiteY0" fmla="*/ 373895 h 469145"/>
                  <a:gd name="connsiteX1" fmla="*/ 1354 w 881261"/>
                  <a:gd name="connsiteY1" fmla="*/ 307220 h 469145"/>
                  <a:gd name="connsiteX2" fmla="*/ 80729 w 881261"/>
                  <a:gd name="connsiteY2" fmla="*/ 81001 h 469145"/>
                  <a:gd name="connsiteX3" fmla="*/ 225985 w 881261"/>
                  <a:gd name="connsiteY3" fmla="*/ 27820 h 469145"/>
                  <a:gd name="connsiteX4" fmla="*/ 636354 w 881261"/>
                  <a:gd name="connsiteY4" fmla="*/ 2420 h 469145"/>
                  <a:gd name="connsiteX5" fmla="*/ 830029 w 881261"/>
                  <a:gd name="connsiteY5" fmla="*/ 81795 h 469145"/>
                  <a:gd name="connsiteX6" fmla="*/ 880829 w 881261"/>
                  <a:gd name="connsiteY6" fmla="*/ 259595 h 469145"/>
                  <a:gd name="connsiteX7" fmla="*/ 826854 w 881261"/>
                  <a:gd name="connsiteY7" fmla="*/ 372308 h 469145"/>
                  <a:gd name="connsiteX8" fmla="*/ 591904 w 881261"/>
                  <a:gd name="connsiteY8" fmla="*/ 469145 h 469145"/>
                  <a:gd name="connsiteX9" fmla="*/ 321235 w 881261"/>
                  <a:gd name="connsiteY9" fmla="*/ 443744 h 469145"/>
                  <a:gd name="connsiteX10" fmla="*/ 33104 w 881261"/>
                  <a:gd name="connsiteY10" fmla="*/ 373895 h 469145"/>
                  <a:gd name="connsiteX0" fmla="*/ 33104 w 881261"/>
                  <a:gd name="connsiteY0" fmla="*/ 374322 h 469572"/>
                  <a:gd name="connsiteX1" fmla="*/ 1354 w 881261"/>
                  <a:gd name="connsiteY1" fmla="*/ 307647 h 469572"/>
                  <a:gd name="connsiteX2" fmla="*/ 80729 w 881261"/>
                  <a:gd name="connsiteY2" fmla="*/ 81428 h 469572"/>
                  <a:gd name="connsiteX3" fmla="*/ 225985 w 881261"/>
                  <a:gd name="connsiteY3" fmla="*/ 28247 h 469572"/>
                  <a:gd name="connsiteX4" fmla="*/ 636354 w 881261"/>
                  <a:gd name="connsiteY4" fmla="*/ 2847 h 469572"/>
                  <a:gd name="connsiteX5" fmla="*/ 825266 w 881261"/>
                  <a:gd name="connsiteY5" fmla="*/ 94128 h 469572"/>
                  <a:gd name="connsiteX6" fmla="*/ 880829 w 881261"/>
                  <a:gd name="connsiteY6" fmla="*/ 260022 h 469572"/>
                  <a:gd name="connsiteX7" fmla="*/ 826854 w 881261"/>
                  <a:gd name="connsiteY7" fmla="*/ 372735 h 469572"/>
                  <a:gd name="connsiteX8" fmla="*/ 591904 w 881261"/>
                  <a:gd name="connsiteY8" fmla="*/ 469572 h 469572"/>
                  <a:gd name="connsiteX9" fmla="*/ 321235 w 881261"/>
                  <a:gd name="connsiteY9" fmla="*/ 444171 h 469572"/>
                  <a:gd name="connsiteX10" fmla="*/ 33104 w 881261"/>
                  <a:gd name="connsiteY10" fmla="*/ 374322 h 46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261" h="469572">
                    <a:moveTo>
                      <a:pt x="33104" y="374322"/>
                    </a:moveTo>
                    <a:cubicBezTo>
                      <a:pt x="22521" y="352097"/>
                      <a:pt x="-6583" y="356463"/>
                      <a:pt x="1354" y="307647"/>
                    </a:cubicBezTo>
                    <a:cubicBezTo>
                      <a:pt x="9291" y="258831"/>
                      <a:pt x="45275" y="127995"/>
                      <a:pt x="80729" y="81428"/>
                    </a:cubicBezTo>
                    <a:cubicBezTo>
                      <a:pt x="129148" y="63701"/>
                      <a:pt x="170422" y="41212"/>
                      <a:pt x="225985" y="28247"/>
                    </a:cubicBezTo>
                    <a:cubicBezTo>
                      <a:pt x="281548" y="15282"/>
                      <a:pt x="536474" y="-8133"/>
                      <a:pt x="636354" y="2847"/>
                    </a:cubicBezTo>
                    <a:cubicBezTo>
                      <a:pt x="736234" y="13827"/>
                      <a:pt x="803571" y="53911"/>
                      <a:pt x="825266" y="94128"/>
                    </a:cubicBezTo>
                    <a:cubicBezTo>
                      <a:pt x="846961" y="134345"/>
                      <a:pt x="863896" y="200755"/>
                      <a:pt x="880829" y="260022"/>
                    </a:cubicBezTo>
                    <a:cubicBezTo>
                      <a:pt x="883475" y="306059"/>
                      <a:pt x="875008" y="337810"/>
                      <a:pt x="826854" y="372735"/>
                    </a:cubicBezTo>
                    <a:cubicBezTo>
                      <a:pt x="778700" y="407660"/>
                      <a:pt x="679349" y="455285"/>
                      <a:pt x="591904" y="469572"/>
                    </a:cubicBezTo>
                    <a:lnTo>
                      <a:pt x="321235" y="444171"/>
                    </a:lnTo>
                    <a:cubicBezTo>
                      <a:pt x="218047" y="428032"/>
                      <a:pt x="129148" y="397605"/>
                      <a:pt x="33104" y="374322"/>
                    </a:cubicBez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45FB283-DDE0-DC64-CBA1-5913C6DDDECE}"/>
                  </a:ext>
                </a:extLst>
              </p:cNvPr>
              <p:cNvSpPr/>
              <p:nvPr/>
            </p:nvSpPr>
            <p:spPr>
              <a:xfrm>
                <a:off x="9029701" y="3905246"/>
                <a:ext cx="390525" cy="211936"/>
              </a:xfrm>
              <a:custGeom>
                <a:avLst/>
                <a:gdLst>
                  <a:gd name="connsiteX0" fmla="*/ 0 w 376237"/>
                  <a:gd name="connsiteY0" fmla="*/ 214313 h 214313"/>
                  <a:gd name="connsiteX1" fmla="*/ 376237 w 376237"/>
                  <a:gd name="connsiteY1" fmla="*/ 38100 h 214313"/>
                  <a:gd name="connsiteX2" fmla="*/ 247650 w 376237"/>
                  <a:gd name="connsiteY2" fmla="*/ 0 h 214313"/>
                  <a:gd name="connsiteX3" fmla="*/ 76200 w 376237"/>
                  <a:gd name="connsiteY3" fmla="*/ 33338 h 214313"/>
                  <a:gd name="connsiteX4" fmla="*/ 19050 w 376237"/>
                  <a:gd name="connsiteY4" fmla="*/ 109538 h 214313"/>
                  <a:gd name="connsiteX5" fmla="*/ 0 w 376237"/>
                  <a:gd name="connsiteY5" fmla="*/ 214313 h 214313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22125 w 412649"/>
                  <a:gd name="connsiteY0" fmla="*/ 211931 h 213071"/>
                  <a:gd name="connsiteX1" fmla="*/ 412649 w 412649"/>
                  <a:gd name="connsiteY1" fmla="*/ 38100 h 213071"/>
                  <a:gd name="connsiteX2" fmla="*/ 284062 w 412649"/>
                  <a:gd name="connsiteY2" fmla="*/ 0 h 213071"/>
                  <a:gd name="connsiteX3" fmla="*/ 112612 w 412649"/>
                  <a:gd name="connsiteY3" fmla="*/ 33338 h 213071"/>
                  <a:gd name="connsiteX4" fmla="*/ 55462 w 412649"/>
                  <a:gd name="connsiteY4" fmla="*/ 109538 h 213071"/>
                  <a:gd name="connsiteX5" fmla="*/ 22125 w 412649"/>
                  <a:gd name="connsiteY5" fmla="*/ 211931 h 21307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100012 w 390524"/>
                  <a:gd name="connsiteY3" fmla="*/ 38101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4797 h 214797"/>
                  <a:gd name="connsiteX1" fmla="*/ 390524 w 390524"/>
                  <a:gd name="connsiteY1" fmla="*/ 40966 h 214797"/>
                  <a:gd name="connsiteX2" fmla="*/ 261937 w 390524"/>
                  <a:gd name="connsiteY2" fmla="*/ 2866 h 214797"/>
                  <a:gd name="connsiteX3" fmla="*/ 100012 w 390524"/>
                  <a:gd name="connsiteY3" fmla="*/ 40967 h 214797"/>
                  <a:gd name="connsiteX4" fmla="*/ 33337 w 390524"/>
                  <a:gd name="connsiteY4" fmla="*/ 112404 h 214797"/>
                  <a:gd name="connsiteX5" fmla="*/ 0 w 390524"/>
                  <a:gd name="connsiteY5" fmla="*/ 214797 h 214797"/>
                  <a:gd name="connsiteX0" fmla="*/ 0 w 390524"/>
                  <a:gd name="connsiteY0" fmla="*/ 212227 h 212227"/>
                  <a:gd name="connsiteX1" fmla="*/ 390524 w 390524"/>
                  <a:gd name="connsiteY1" fmla="*/ 38396 h 212227"/>
                  <a:gd name="connsiteX2" fmla="*/ 261937 w 390524"/>
                  <a:gd name="connsiteY2" fmla="*/ 296 h 212227"/>
                  <a:gd name="connsiteX3" fmla="*/ 100012 w 390524"/>
                  <a:gd name="connsiteY3" fmla="*/ 38397 h 212227"/>
                  <a:gd name="connsiteX4" fmla="*/ 33337 w 390524"/>
                  <a:gd name="connsiteY4" fmla="*/ 109834 h 212227"/>
                  <a:gd name="connsiteX5" fmla="*/ 0 w 390524"/>
                  <a:gd name="connsiteY5" fmla="*/ 212227 h 212227"/>
                  <a:gd name="connsiteX0" fmla="*/ 0 w 404812"/>
                  <a:gd name="connsiteY0" fmla="*/ 211953 h 211953"/>
                  <a:gd name="connsiteX1" fmla="*/ 404812 w 404812"/>
                  <a:gd name="connsiteY1" fmla="*/ 33359 h 211953"/>
                  <a:gd name="connsiteX2" fmla="*/ 261937 w 404812"/>
                  <a:gd name="connsiteY2" fmla="*/ 22 h 211953"/>
                  <a:gd name="connsiteX3" fmla="*/ 100012 w 404812"/>
                  <a:gd name="connsiteY3" fmla="*/ 38123 h 211953"/>
                  <a:gd name="connsiteX4" fmla="*/ 33337 w 404812"/>
                  <a:gd name="connsiteY4" fmla="*/ 109560 h 211953"/>
                  <a:gd name="connsiteX5" fmla="*/ 0 w 404812"/>
                  <a:gd name="connsiteY5" fmla="*/ 211953 h 211953"/>
                  <a:gd name="connsiteX0" fmla="*/ 0 w 400050"/>
                  <a:gd name="connsiteY0" fmla="*/ 211936 h 211936"/>
                  <a:gd name="connsiteX1" fmla="*/ 400050 w 400050"/>
                  <a:gd name="connsiteY1" fmla="*/ 35723 h 211936"/>
                  <a:gd name="connsiteX2" fmla="*/ 261937 w 400050"/>
                  <a:gd name="connsiteY2" fmla="*/ 5 h 211936"/>
                  <a:gd name="connsiteX3" fmla="*/ 100012 w 400050"/>
                  <a:gd name="connsiteY3" fmla="*/ 38106 h 211936"/>
                  <a:gd name="connsiteX4" fmla="*/ 33337 w 400050"/>
                  <a:gd name="connsiteY4" fmla="*/ 109543 h 211936"/>
                  <a:gd name="connsiteX5" fmla="*/ 0 w 400050"/>
                  <a:gd name="connsiteY5" fmla="*/ 211936 h 211936"/>
                  <a:gd name="connsiteX0" fmla="*/ 0 w 390525"/>
                  <a:gd name="connsiteY0" fmla="*/ 211936 h 211936"/>
                  <a:gd name="connsiteX1" fmla="*/ 390525 w 390525"/>
                  <a:gd name="connsiteY1" fmla="*/ 35723 h 211936"/>
                  <a:gd name="connsiteX2" fmla="*/ 252412 w 390525"/>
                  <a:gd name="connsiteY2" fmla="*/ 5 h 211936"/>
                  <a:gd name="connsiteX3" fmla="*/ 90487 w 390525"/>
                  <a:gd name="connsiteY3" fmla="*/ 38106 h 211936"/>
                  <a:gd name="connsiteX4" fmla="*/ 23812 w 390525"/>
                  <a:gd name="connsiteY4" fmla="*/ 109543 h 211936"/>
                  <a:gd name="connsiteX5" fmla="*/ 0 w 390525"/>
                  <a:gd name="connsiteY5" fmla="*/ 211936 h 211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525" h="211936">
                    <a:moveTo>
                      <a:pt x="0" y="211936"/>
                    </a:moveTo>
                    <a:cubicBezTo>
                      <a:pt x="120650" y="92078"/>
                      <a:pt x="260350" y="76999"/>
                      <a:pt x="390525" y="35723"/>
                    </a:cubicBezTo>
                    <a:cubicBezTo>
                      <a:pt x="347663" y="23023"/>
                      <a:pt x="302418" y="-392"/>
                      <a:pt x="252412" y="5"/>
                    </a:cubicBezTo>
                    <a:cubicBezTo>
                      <a:pt x="202406" y="402"/>
                      <a:pt x="128587" y="19850"/>
                      <a:pt x="90487" y="38106"/>
                    </a:cubicBezTo>
                    <a:cubicBezTo>
                      <a:pt x="52387" y="56362"/>
                      <a:pt x="38893" y="80571"/>
                      <a:pt x="23812" y="109543"/>
                    </a:cubicBezTo>
                    <a:cubicBezTo>
                      <a:pt x="8731" y="138515"/>
                      <a:pt x="14287" y="154786"/>
                      <a:pt x="0" y="211936"/>
                    </a:cubicBez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51B2EACD-70A5-0DB8-C495-4071509F322B}"/>
                </a:ext>
              </a:extLst>
            </p:cNvPr>
            <p:cNvGrpSpPr/>
            <p:nvPr/>
          </p:nvGrpSpPr>
          <p:grpSpPr>
            <a:xfrm>
              <a:off x="5098431" y="2623129"/>
              <a:ext cx="1348751" cy="3557447"/>
              <a:chOff x="6195049" y="2762250"/>
              <a:chExt cx="1348751" cy="3557447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02F4BD3-5154-670C-0923-1E53B4EFCF57}"/>
                  </a:ext>
                </a:extLst>
              </p:cNvPr>
              <p:cNvSpPr/>
              <p:nvPr/>
            </p:nvSpPr>
            <p:spPr>
              <a:xfrm>
                <a:off x="6451600" y="3244849"/>
                <a:ext cx="1041613" cy="3074848"/>
              </a:xfrm>
              <a:custGeom>
                <a:avLst/>
                <a:gdLst>
                  <a:gd name="connsiteX0" fmla="*/ 0 w 1041400"/>
                  <a:gd name="connsiteY0" fmla="*/ 3028950 h 3079750"/>
                  <a:gd name="connsiteX1" fmla="*/ 285750 w 1041400"/>
                  <a:gd name="connsiteY1" fmla="*/ 3079750 h 3079750"/>
                  <a:gd name="connsiteX2" fmla="*/ 571500 w 1041400"/>
                  <a:gd name="connsiteY2" fmla="*/ 3035300 h 3079750"/>
                  <a:gd name="connsiteX3" fmla="*/ 704850 w 1041400"/>
                  <a:gd name="connsiteY3" fmla="*/ 2774950 h 3079750"/>
                  <a:gd name="connsiteX4" fmla="*/ 755650 w 1041400"/>
                  <a:gd name="connsiteY4" fmla="*/ 2133600 h 3079750"/>
                  <a:gd name="connsiteX5" fmla="*/ 889000 w 1041400"/>
                  <a:gd name="connsiteY5" fmla="*/ 1352550 h 3079750"/>
                  <a:gd name="connsiteX6" fmla="*/ 1009650 w 1041400"/>
                  <a:gd name="connsiteY6" fmla="*/ 984250 h 3079750"/>
                  <a:gd name="connsiteX7" fmla="*/ 1041400 w 1041400"/>
                  <a:gd name="connsiteY7" fmla="*/ 762000 h 3079750"/>
                  <a:gd name="connsiteX8" fmla="*/ 990600 w 1041400"/>
                  <a:gd name="connsiteY8" fmla="*/ 336550 h 3079750"/>
                  <a:gd name="connsiteX9" fmla="*/ 876300 w 1041400"/>
                  <a:gd name="connsiteY9" fmla="*/ 0 h 3079750"/>
                  <a:gd name="connsiteX10" fmla="*/ 0 w 1041400"/>
                  <a:gd name="connsiteY10" fmla="*/ 3028950 h 3079750"/>
                  <a:gd name="connsiteX0" fmla="*/ 0 w 1041400"/>
                  <a:gd name="connsiteY0" fmla="*/ 3028950 h 3073400"/>
                  <a:gd name="connsiteX1" fmla="*/ 311150 w 1041400"/>
                  <a:gd name="connsiteY1" fmla="*/ 3073400 h 3073400"/>
                  <a:gd name="connsiteX2" fmla="*/ 571500 w 1041400"/>
                  <a:gd name="connsiteY2" fmla="*/ 3035300 h 3073400"/>
                  <a:gd name="connsiteX3" fmla="*/ 704850 w 1041400"/>
                  <a:gd name="connsiteY3" fmla="*/ 2774950 h 3073400"/>
                  <a:gd name="connsiteX4" fmla="*/ 755650 w 1041400"/>
                  <a:gd name="connsiteY4" fmla="*/ 2133600 h 3073400"/>
                  <a:gd name="connsiteX5" fmla="*/ 889000 w 1041400"/>
                  <a:gd name="connsiteY5" fmla="*/ 1352550 h 3073400"/>
                  <a:gd name="connsiteX6" fmla="*/ 1009650 w 1041400"/>
                  <a:gd name="connsiteY6" fmla="*/ 984250 h 3073400"/>
                  <a:gd name="connsiteX7" fmla="*/ 1041400 w 1041400"/>
                  <a:gd name="connsiteY7" fmla="*/ 762000 h 3073400"/>
                  <a:gd name="connsiteX8" fmla="*/ 990600 w 1041400"/>
                  <a:gd name="connsiteY8" fmla="*/ 336550 h 3073400"/>
                  <a:gd name="connsiteX9" fmla="*/ 876300 w 1041400"/>
                  <a:gd name="connsiteY9" fmla="*/ 0 h 3073400"/>
                  <a:gd name="connsiteX10" fmla="*/ 0 w 1041400"/>
                  <a:gd name="connsiteY10" fmla="*/ 3028950 h 3073400"/>
                  <a:gd name="connsiteX0" fmla="*/ 17598 w 1058998"/>
                  <a:gd name="connsiteY0" fmla="*/ 3028950 h 3268476"/>
                  <a:gd name="connsiteX1" fmla="*/ 328748 w 1058998"/>
                  <a:gd name="connsiteY1" fmla="*/ 3073400 h 3268476"/>
                  <a:gd name="connsiteX2" fmla="*/ 589098 w 1058998"/>
                  <a:gd name="connsiteY2" fmla="*/ 3035300 h 3268476"/>
                  <a:gd name="connsiteX3" fmla="*/ 722448 w 1058998"/>
                  <a:gd name="connsiteY3" fmla="*/ 2774950 h 3268476"/>
                  <a:gd name="connsiteX4" fmla="*/ 773248 w 1058998"/>
                  <a:gd name="connsiteY4" fmla="*/ 2133600 h 3268476"/>
                  <a:gd name="connsiteX5" fmla="*/ 906598 w 1058998"/>
                  <a:gd name="connsiteY5" fmla="*/ 1352550 h 3268476"/>
                  <a:gd name="connsiteX6" fmla="*/ 1027248 w 1058998"/>
                  <a:gd name="connsiteY6" fmla="*/ 984250 h 3268476"/>
                  <a:gd name="connsiteX7" fmla="*/ 1058998 w 1058998"/>
                  <a:gd name="connsiteY7" fmla="*/ 762000 h 3268476"/>
                  <a:gd name="connsiteX8" fmla="*/ 1008198 w 1058998"/>
                  <a:gd name="connsiteY8" fmla="*/ 336550 h 3268476"/>
                  <a:gd name="connsiteX9" fmla="*/ 893898 w 1058998"/>
                  <a:gd name="connsiteY9" fmla="*/ 0 h 3268476"/>
                  <a:gd name="connsiteX10" fmla="*/ 17598 w 1058998"/>
                  <a:gd name="connsiteY10" fmla="*/ 3028950 h 3268476"/>
                  <a:gd name="connsiteX0" fmla="*/ 0 w 1041400"/>
                  <a:gd name="connsiteY0" fmla="*/ 3028950 h 3075053"/>
                  <a:gd name="connsiteX1" fmla="*/ 311150 w 1041400"/>
                  <a:gd name="connsiteY1" fmla="*/ 3073400 h 3075053"/>
                  <a:gd name="connsiteX2" fmla="*/ 571500 w 1041400"/>
                  <a:gd name="connsiteY2" fmla="*/ 3035300 h 3075053"/>
                  <a:gd name="connsiteX3" fmla="*/ 704850 w 1041400"/>
                  <a:gd name="connsiteY3" fmla="*/ 2774950 h 3075053"/>
                  <a:gd name="connsiteX4" fmla="*/ 755650 w 1041400"/>
                  <a:gd name="connsiteY4" fmla="*/ 2133600 h 3075053"/>
                  <a:gd name="connsiteX5" fmla="*/ 889000 w 1041400"/>
                  <a:gd name="connsiteY5" fmla="*/ 1352550 h 3075053"/>
                  <a:gd name="connsiteX6" fmla="*/ 1009650 w 1041400"/>
                  <a:gd name="connsiteY6" fmla="*/ 984250 h 3075053"/>
                  <a:gd name="connsiteX7" fmla="*/ 1041400 w 1041400"/>
                  <a:gd name="connsiteY7" fmla="*/ 762000 h 3075053"/>
                  <a:gd name="connsiteX8" fmla="*/ 990600 w 1041400"/>
                  <a:gd name="connsiteY8" fmla="*/ 336550 h 3075053"/>
                  <a:gd name="connsiteX9" fmla="*/ 876300 w 1041400"/>
                  <a:gd name="connsiteY9" fmla="*/ 0 h 3075053"/>
                  <a:gd name="connsiteX10" fmla="*/ 0 w 1041400"/>
                  <a:gd name="connsiteY10" fmla="*/ 3028950 h 3075053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704850 w 1041400"/>
                  <a:gd name="connsiteY3" fmla="*/ 2774950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704850 w 1041400"/>
                  <a:gd name="connsiteY3" fmla="*/ 2774950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4927"/>
                  <a:gd name="connsiteY0" fmla="*/ 3028950 h 3074848"/>
                  <a:gd name="connsiteX1" fmla="*/ 311150 w 1044927"/>
                  <a:gd name="connsiteY1" fmla="*/ 3073400 h 3074848"/>
                  <a:gd name="connsiteX2" fmla="*/ 584200 w 1044927"/>
                  <a:gd name="connsiteY2" fmla="*/ 2994025 h 3074848"/>
                  <a:gd name="connsiteX3" fmla="*/ 698500 w 1044927"/>
                  <a:gd name="connsiteY3" fmla="*/ 2765425 h 3074848"/>
                  <a:gd name="connsiteX4" fmla="*/ 755650 w 1044927"/>
                  <a:gd name="connsiteY4" fmla="*/ 2133600 h 3074848"/>
                  <a:gd name="connsiteX5" fmla="*/ 889000 w 1044927"/>
                  <a:gd name="connsiteY5" fmla="*/ 1352550 h 3074848"/>
                  <a:gd name="connsiteX6" fmla="*/ 1009650 w 1044927"/>
                  <a:gd name="connsiteY6" fmla="*/ 984250 h 3074848"/>
                  <a:gd name="connsiteX7" fmla="*/ 1041400 w 1044927"/>
                  <a:gd name="connsiteY7" fmla="*/ 762000 h 3074848"/>
                  <a:gd name="connsiteX8" fmla="*/ 990600 w 1044927"/>
                  <a:gd name="connsiteY8" fmla="*/ 336550 h 3074848"/>
                  <a:gd name="connsiteX9" fmla="*/ 876300 w 1044927"/>
                  <a:gd name="connsiteY9" fmla="*/ 0 h 3074848"/>
                  <a:gd name="connsiteX10" fmla="*/ 0 w 1044927"/>
                  <a:gd name="connsiteY10" fmla="*/ 3028950 h 3074848"/>
                  <a:gd name="connsiteX0" fmla="*/ 0 w 1041535"/>
                  <a:gd name="connsiteY0" fmla="*/ 3028950 h 3074848"/>
                  <a:gd name="connsiteX1" fmla="*/ 311150 w 1041535"/>
                  <a:gd name="connsiteY1" fmla="*/ 3073400 h 3074848"/>
                  <a:gd name="connsiteX2" fmla="*/ 584200 w 1041535"/>
                  <a:gd name="connsiteY2" fmla="*/ 2994025 h 3074848"/>
                  <a:gd name="connsiteX3" fmla="*/ 698500 w 1041535"/>
                  <a:gd name="connsiteY3" fmla="*/ 2765425 h 3074848"/>
                  <a:gd name="connsiteX4" fmla="*/ 755650 w 1041535"/>
                  <a:gd name="connsiteY4" fmla="*/ 2133600 h 3074848"/>
                  <a:gd name="connsiteX5" fmla="*/ 889000 w 1041535"/>
                  <a:gd name="connsiteY5" fmla="*/ 1352550 h 3074848"/>
                  <a:gd name="connsiteX6" fmla="*/ 1009650 w 1041535"/>
                  <a:gd name="connsiteY6" fmla="*/ 984250 h 3074848"/>
                  <a:gd name="connsiteX7" fmla="*/ 1041400 w 1041535"/>
                  <a:gd name="connsiteY7" fmla="*/ 762000 h 3074848"/>
                  <a:gd name="connsiteX8" fmla="*/ 990600 w 1041535"/>
                  <a:gd name="connsiteY8" fmla="*/ 336550 h 3074848"/>
                  <a:gd name="connsiteX9" fmla="*/ 876300 w 1041535"/>
                  <a:gd name="connsiteY9" fmla="*/ 0 h 3074848"/>
                  <a:gd name="connsiteX10" fmla="*/ 0 w 1041535"/>
                  <a:gd name="connsiteY10" fmla="*/ 3028950 h 3074848"/>
                  <a:gd name="connsiteX0" fmla="*/ 0 w 1041519"/>
                  <a:gd name="connsiteY0" fmla="*/ 3028950 h 3074848"/>
                  <a:gd name="connsiteX1" fmla="*/ 311150 w 1041519"/>
                  <a:gd name="connsiteY1" fmla="*/ 3073400 h 3074848"/>
                  <a:gd name="connsiteX2" fmla="*/ 584200 w 1041519"/>
                  <a:gd name="connsiteY2" fmla="*/ 2994025 h 3074848"/>
                  <a:gd name="connsiteX3" fmla="*/ 698500 w 1041519"/>
                  <a:gd name="connsiteY3" fmla="*/ 2765425 h 3074848"/>
                  <a:gd name="connsiteX4" fmla="*/ 755650 w 1041519"/>
                  <a:gd name="connsiteY4" fmla="*/ 2133600 h 3074848"/>
                  <a:gd name="connsiteX5" fmla="*/ 889000 w 1041519"/>
                  <a:gd name="connsiteY5" fmla="*/ 1352550 h 3074848"/>
                  <a:gd name="connsiteX6" fmla="*/ 1006475 w 1041519"/>
                  <a:gd name="connsiteY6" fmla="*/ 993775 h 3074848"/>
                  <a:gd name="connsiteX7" fmla="*/ 1041400 w 1041519"/>
                  <a:gd name="connsiteY7" fmla="*/ 762000 h 3074848"/>
                  <a:gd name="connsiteX8" fmla="*/ 990600 w 1041519"/>
                  <a:gd name="connsiteY8" fmla="*/ 336550 h 3074848"/>
                  <a:gd name="connsiteX9" fmla="*/ 876300 w 1041519"/>
                  <a:gd name="connsiteY9" fmla="*/ 0 h 3074848"/>
                  <a:gd name="connsiteX10" fmla="*/ 0 w 1041519"/>
                  <a:gd name="connsiteY10" fmla="*/ 3028950 h 3074848"/>
                  <a:gd name="connsiteX0" fmla="*/ 0 w 1041613"/>
                  <a:gd name="connsiteY0" fmla="*/ 3028950 h 3074848"/>
                  <a:gd name="connsiteX1" fmla="*/ 311150 w 1041613"/>
                  <a:gd name="connsiteY1" fmla="*/ 3073400 h 3074848"/>
                  <a:gd name="connsiteX2" fmla="*/ 584200 w 1041613"/>
                  <a:gd name="connsiteY2" fmla="*/ 2994025 h 3074848"/>
                  <a:gd name="connsiteX3" fmla="*/ 698500 w 1041613"/>
                  <a:gd name="connsiteY3" fmla="*/ 2765425 h 3074848"/>
                  <a:gd name="connsiteX4" fmla="*/ 755650 w 1041613"/>
                  <a:gd name="connsiteY4" fmla="*/ 2133600 h 3074848"/>
                  <a:gd name="connsiteX5" fmla="*/ 889000 w 1041613"/>
                  <a:gd name="connsiteY5" fmla="*/ 1352550 h 3074848"/>
                  <a:gd name="connsiteX6" fmla="*/ 1006475 w 1041613"/>
                  <a:gd name="connsiteY6" fmla="*/ 993775 h 3074848"/>
                  <a:gd name="connsiteX7" fmla="*/ 1041400 w 1041613"/>
                  <a:gd name="connsiteY7" fmla="*/ 762000 h 3074848"/>
                  <a:gd name="connsiteX8" fmla="*/ 990600 w 1041613"/>
                  <a:gd name="connsiteY8" fmla="*/ 336550 h 3074848"/>
                  <a:gd name="connsiteX9" fmla="*/ 876300 w 1041613"/>
                  <a:gd name="connsiteY9" fmla="*/ 0 h 3074848"/>
                  <a:gd name="connsiteX10" fmla="*/ 0 w 1041613"/>
                  <a:gd name="connsiteY10" fmla="*/ 3028950 h 3074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1613" h="3074848">
                    <a:moveTo>
                      <a:pt x="0" y="3028950"/>
                    </a:moveTo>
                    <a:cubicBezTo>
                      <a:pt x="128058" y="3068108"/>
                      <a:pt x="213783" y="3079221"/>
                      <a:pt x="311150" y="3073400"/>
                    </a:cubicBezTo>
                    <a:cubicBezTo>
                      <a:pt x="408517" y="3067579"/>
                      <a:pt x="518583" y="3043767"/>
                      <a:pt x="584200" y="2994025"/>
                    </a:cubicBezTo>
                    <a:cubicBezTo>
                      <a:pt x="672042" y="2921000"/>
                      <a:pt x="683683" y="2841625"/>
                      <a:pt x="698500" y="2765425"/>
                    </a:cubicBezTo>
                    <a:cubicBezTo>
                      <a:pt x="720725" y="2551642"/>
                      <a:pt x="736600" y="2344208"/>
                      <a:pt x="755650" y="2133600"/>
                    </a:cubicBezTo>
                    <a:lnTo>
                      <a:pt x="889000" y="1352550"/>
                    </a:lnTo>
                    <a:lnTo>
                      <a:pt x="1006475" y="993775"/>
                    </a:lnTo>
                    <a:cubicBezTo>
                      <a:pt x="1029758" y="929217"/>
                      <a:pt x="1043517" y="820208"/>
                      <a:pt x="1041400" y="762000"/>
                    </a:cubicBezTo>
                    <a:lnTo>
                      <a:pt x="990600" y="336550"/>
                    </a:lnTo>
                    <a:lnTo>
                      <a:pt x="876300" y="0"/>
                    </a:lnTo>
                    <a:lnTo>
                      <a:pt x="0" y="3028950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8EBBC393-0AA8-E619-97C5-024A3D28E202}"/>
                  </a:ext>
                </a:extLst>
              </p:cNvPr>
              <p:cNvSpPr/>
              <p:nvPr/>
            </p:nvSpPr>
            <p:spPr>
              <a:xfrm>
                <a:off x="6195049" y="2787650"/>
                <a:ext cx="942351" cy="3491239"/>
              </a:xfrm>
              <a:custGeom>
                <a:avLst/>
                <a:gdLst>
                  <a:gd name="connsiteX0" fmla="*/ 666750 w 939800"/>
                  <a:gd name="connsiteY0" fmla="*/ 323850 h 3486150"/>
                  <a:gd name="connsiteX1" fmla="*/ 584200 w 939800"/>
                  <a:gd name="connsiteY1" fmla="*/ 857250 h 3486150"/>
                  <a:gd name="connsiteX2" fmla="*/ 438150 w 939800"/>
                  <a:gd name="connsiteY2" fmla="*/ 1276350 h 3486150"/>
                  <a:gd name="connsiteX3" fmla="*/ 266700 w 939800"/>
                  <a:gd name="connsiteY3" fmla="*/ 1993900 h 3486150"/>
                  <a:gd name="connsiteX4" fmla="*/ 158750 w 939800"/>
                  <a:gd name="connsiteY4" fmla="*/ 2647950 h 3486150"/>
                  <a:gd name="connsiteX5" fmla="*/ 88900 w 939800"/>
                  <a:gd name="connsiteY5" fmla="*/ 2921000 h 3486150"/>
                  <a:gd name="connsiteX6" fmla="*/ 0 w 939800"/>
                  <a:gd name="connsiteY6" fmla="*/ 3136900 h 3486150"/>
                  <a:gd name="connsiteX7" fmla="*/ 12700 w 939800"/>
                  <a:gd name="connsiteY7" fmla="*/ 3308350 h 3486150"/>
                  <a:gd name="connsiteX8" fmla="*/ 69850 w 939800"/>
                  <a:gd name="connsiteY8" fmla="*/ 3416300 h 3486150"/>
                  <a:gd name="connsiteX9" fmla="*/ 209550 w 939800"/>
                  <a:gd name="connsiteY9" fmla="*/ 3486150 h 3486150"/>
                  <a:gd name="connsiteX10" fmla="*/ 381000 w 939800"/>
                  <a:gd name="connsiteY10" fmla="*/ 3308350 h 3486150"/>
                  <a:gd name="connsiteX11" fmla="*/ 939800 w 939800"/>
                  <a:gd name="connsiteY11" fmla="*/ 0 h 3486150"/>
                  <a:gd name="connsiteX12" fmla="*/ 698500 w 939800"/>
                  <a:gd name="connsiteY12" fmla="*/ 95250 h 3486150"/>
                  <a:gd name="connsiteX13" fmla="*/ 666750 w 939800"/>
                  <a:gd name="connsiteY13" fmla="*/ 323850 h 3486150"/>
                  <a:gd name="connsiteX0" fmla="*/ 671822 w 944872"/>
                  <a:gd name="connsiteY0" fmla="*/ 323850 h 3486150"/>
                  <a:gd name="connsiteX1" fmla="*/ 589272 w 944872"/>
                  <a:gd name="connsiteY1" fmla="*/ 857250 h 3486150"/>
                  <a:gd name="connsiteX2" fmla="*/ 443222 w 944872"/>
                  <a:gd name="connsiteY2" fmla="*/ 1276350 h 3486150"/>
                  <a:gd name="connsiteX3" fmla="*/ 271772 w 944872"/>
                  <a:gd name="connsiteY3" fmla="*/ 1993900 h 3486150"/>
                  <a:gd name="connsiteX4" fmla="*/ 163822 w 944872"/>
                  <a:gd name="connsiteY4" fmla="*/ 2647950 h 3486150"/>
                  <a:gd name="connsiteX5" fmla="*/ 93972 w 944872"/>
                  <a:gd name="connsiteY5" fmla="*/ 2921000 h 3486150"/>
                  <a:gd name="connsiteX6" fmla="*/ 5072 w 944872"/>
                  <a:gd name="connsiteY6" fmla="*/ 3136900 h 3486150"/>
                  <a:gd name="connsiteX7" fmla="*/ 17772 w 944872"/>
                  <a:gd name="connsiteY7" fmla="*/ 3308350 h 3486150"/>
                  <a:gd name="connsiteX8" fmla="*/ 74922 w 944872"/>
                  <a:gd name="connsiteY8" fmla="*/ 3416300 h 3486150"/>
                  <a:gd name="connsiteX9" fmla="*/ 214622 w 944872"/>
                  <a:gd name="connsiteY9" fmla="*/ 3486150 h 3486150"/>
                  <a:gd name="connsiteX10" fmla="*/ 386072 w 944872"/>
                  <a:gd name="connsiteY10" fmla="*/ 3308350 h 3486150"/>
                  <a:gd name="connsiteX11" fmla="*/ 944872 w 944872"/>
                  <a:gd name="connsiteY11" fmla="*/ 0 h 3486150"/>
                  <a:gd name="connsiteX12" fmla="*/ 703572 w 944872"/>
                  <a:gd name="connsiteY12" fmla="*/ 95250 h 3486150"/>
                  <a:gd name="connsiteX13" fmla="*/ 671822 w 944872"/>
                  <a:gd name="connsiteY13" fmla="*/ 323850 h 3486150"/>
                  <a:gd name="connsiteX0" fmla="*/ 671822 w 944872"/>
                  <a:gd name="connsiteY0" fmla="*/ 323850 h 3489834"/>
                  <a:gd name="connsiteX1" fmla="*/ 589272 w 944872"/>
                  <a:gd name="connsiteY1" fmla="*/ 857250 h 3489834"/>
                  <a:gd name="connsiteX2" fmla="*/ 443222 w 944872"/>
                  <a:gd name="connsiteY2" fmla="*/ 1276350 h 3489834"/>
                  <a:gd name="connsiteX3" fmla="*/ 271772 w 944872"/>
                  <a:gd name="connsiteY3" fmla="*/ 1993900 h 3489834"/>
                  <a:gd name="connsiteX4" fmla="*/ 163822 w 944872"/>
                  <a:gd name="connsiteY4" fmla="*/ 2647950 h 3489834"/>
                  <a:gd name="connsiteX5" fmla="*/ 93972 w 944872"/>
                  <a:gd name="connsiteY5" fmla="*/ 2921000 h 3489834"/>
                  <a:gd name="connsiteX6" fmla="*/ 5072 w 944872"/>
                  <a:gd name="connsiteY6" fmla="*/ 3136900 h 3489834"/>
                  <a:gd name="connsiteX7" fmla="*/ 17772 w 944872"/>
                  <a:gd name="connsiteY7" fmla="*/ 3308350 h 3489834"/>
                  <a:gd name="connsiteX8" fmla="*/ 74922 w 944872"/>
                  <a:gd name="connsiteY8" fmla="*/ 3416300 h 3489834"/>
                  <a:gd name="connsiteX9" fmla="*/ 214622 w 944872"/>
                  <a:gd name="connsiteY9" fmla="*/ 3486150 h 3489834"/>
                  <a:gd name="connsiteX10" fmla="*/ 386072 w 944872"/>
                  <a:gd name="connsiteY10" fmla="*/ 3308350 h 3489834"/>
                  <a:gd name="connsiteX11" fmla="*/ 944872 w 944872"/>
                  <a:gd name="connsiteY11" fmla="*/ 0 h 3489834"/>
                  <a:gd name="connsiteX12" fmla="*/ 703572 w 944872"/>
                  <a:gd name="connsiteY12" fmla="*/ 95250 h 3489834"/>
                  <a:gd name="connsiteX13" fmla="*/ 671822 w 944872"/>
                  <a:gd name="connsiteY13" fmla="*/ 323850 h 3489834"/>
                  <a:gd name="connsiteX0" fmla="*/ 671822 w 944872"/>
                  <a:gd name="connsiteY0" fmla="*/ 323850 h 3474406"/>
                  <a:gd name="connsiteX1" fmla="*/ 589272 w 944872"/>
                  <a:gd name="connsiteY1" fmla="*/ 857250 h 3474406"/>
                  <a:gd name="connsiteX2" fmla="*/ 443222 w 944872"/>
                  <a:gd name="connsiteY2" fmla="*/ 1276350 h 3474406"/>
                  <a:gd name="connsiteX3" fmla="*/ 271772 w 944872"/>
                  <a:gd name="connsiteY3" fmla="*/ 1993900 h 3474406"/>
                  <a:gd name="connsiteX4" fmla="*/ 163822 w 944872"/>
                  <a:gd name="connsiteY4" fmla="*/ 2647950 h 3474406"/>
                  <a:gd name="connsiteX5" fmla="*/ 93972 w 944872"/>
                  <a:gd name="connsiteY5" fmla="*/ 2921000 h 3474406"/>
                  <a:gd name="connsiteX6" fmla="*/ 5072 w 944872"/>
                  <a:gd name="connsiteY6" fmla="*/ 3136900 h 3474406"/>
                  <a:gd name="connsiteX7" fmla="*/ 17772 w 944872"/>
                  <a:gd name="connsiteY7" fmla="*/ 3308350 h 3474406"/>
                  <a:gd name="connsiteX8" fmla="*/ 74922 w 944872"/>
                  <a:gd name="connsiteY8" fmla="*/ 3416300 h 3474406"/>
                  <a:gd name="connsiteX9" fmla="*/ 265422 w 944872"/>
                  <a:gd name="connsiteY9" fmla="*/ 3470275 h 3474406"/>
                  <a:gd name="connsiteX10" fmla="*/ 386072 w 944872"/>
                  <a:gd name="connsiteY10" fmla="*/ 3308350 h 3474406"/>
                  <a:gd name="connsiteX11" fmla="*/ 944872 w 944872"/>
                  <a:gd name="connsiteY11" fmla="*/ 0 h 3474406"/>
                  <a:gd name="connsiteX12" fmla="*/ 703572 w 944872"/>
                  <a:gd name="connsiteY12" fmla="*/ 95250 h 3474406"/>
                  <a:gd name="connsiteX13" fmla="*/ 671822 w 944872"/>
                  <a:gd name="connsiteY13" fmla="*/ 323850 h 3474406"/>
                  <a:gd name="connsiteX0" fmla="*/ 666983 w 940033"/>
                  <a:gd name="connsiteY0" fmla="*/ 323850 h 3474406"/>
                  <a:gd name="connsiteX1" fmla="*/ 584433 w 940033"/>
                  <a:gd name="connsiteY1" fmla="*/ 857250 h 3474406"/>
                  <a:gd name="connsiteX2" fmla="*/ 438383 w 940033"/>
                  <a:gd name="connsiteY2" fmla="*/ 1276350 h 3474406"/>
                  <a:gd name="connsiteX3" fmla="*/ 266933 w 940033"/>
                  <a:gd name="connsiteY3" fmla="*/ 1993900 h 3474406"/>
                  <a:gd name="connsiteX4" fmla="*/ 158983 w 940033"/>
                  <a:gd name="connsiteY4" fmla="*/ 2647950 h 3474406"/>
                  <a:gd name="connsiteX5" fmla="*/ 89133 w 940033"/>
                  <a:gd name="connsiteY5" fmla="*/ 2921000 h 3474406"/>
                  <a:gd name="connsiteX6" fmla="*/ 233 w 940033"/>
                  <a:gd name="connsiteY6" fmla="*/ 3136900 h 3474406"/>
                  <a:gd name="connsiteX7" fmla="*/ 70083 w 940033"/>
                  <a:gd name="connsiteY7" fmla="*/ 3416300 h 3474406"/>
                  <a:gd name="connsiteX8" fmla="*/ 260583 w 940033"/>
                  <a:gd name="connsiteY8" fmla="*/ 3470275 h 3474406"/>
                  <a:gd name="connsiteX9" fmla="*/ 381233 w 940033"/>
                  <a:gd name="connsiteY9" fmla="*/ 3308350 h 3474406"/>
                  <a:gd name="connsiteX10" fmla="*/ 940033 w 940033"/>
                  <a:gd name="connsiteY10" fmla="*/ 0 h 3474406"/>
                  <a:gd name="connsiteX11" fmla="*/ 698733 w 940033"/>
                  <a:gd name="connsiteY11" fmla="*/ 95250 h 3474406"/>
                  <a:gd name="connsiteX12" fmla="*/ 666983 w 940033"/>
                  <a:gd name="connsiteY12" fmla="*/ 323850 h 3474406"/>
                  <a:gd name="connsiteX0" fmla="*/ 666771 w 939821"/>
                  <a:gd name="connsiteY0" fmla="*/ 323850 h 3474406"/>
                  <a:gd name="connsiteX1" fmla="*/ 584221 w 939821"/>
                  <a:gd name="connsiteY1" fmla="*/ 857250 h 3474406"/>
                  <a:gd name="connsiteX2" fmla="*/ 438171 w 939821"/>
                  <a:gd name="connsiteY2" fmla="*/ 1276350 h 3474406"/>
                  <a:gd name="connsiteX3" fmla="*/ 266721 w 939821"/>
                  <a:gd name="connsiteY3" fmla="*/ 1993900 h 3474406"/>
                  <a:gd name="connsiteX4" fmla="*/ 158771 w 939821"/>
                  <a:gd name="connsiteY4" fmla="*/ 2647950 h 3474406"/>
                  <a:gd name="connsiteX5" fmla="*/ 88921 w 939821"/>
                  <a:gd name="connsiteY5" fmla="*/ 2921000 h 3474406"/>
                  <a:gd name="connsiteX6" fmla="*/ 21 w 939821"/>
                  <a:gd name="connsiteY6" fmla="*/ 3136900 h 3474406"/>
                  <a:gd name="connsiteX7" fmla="*/ 82571 w 939821"/>
                  <a:gd name="connsiteY7" fmla="*/ 3416300 h 3474406"/>
                  <a:gd name="connsiteX8" fmla="*/ 260371 w 939821"/>
                  <a:gd name="connsiteY8" fmla="*/ 3470275 h 3474406"/>
                  <a:gd name="connsiteX9" fmla="*/ 381021 w 939821"/>
                  <a:gd name="connsiteY9" fmla="*/ 3308350 h 3474406"/>
                  <a:gd name="connsiteX10" fmla="*/ 939821 w 939821"/>
                  <a:gd name="connsiteY10" fmla="*/ 0 h 3474406"/>
                  <a:gd name="connsiteX11" fmla="*/ 698521 w 939821"/>
                  <a:gd name="connsiteY11" fmla="*/ 95250 h 3474406"/>
                  <a:gd name="connsiteX12" fmla="*/ 666771 w 939821"/>
                  <a:gd name="connsiteY12" fmla="*/ 323850 h 3474406"/>
                  <a:gd name="connsiteX0" fmla="*/ 666771 w 939821"/>
                  <a:gd name="connsiteY0" fmla="*/ 323850 h 3477022"/>
                  <a:gd name="connsiteX1" fmla="*/ 584221 w 939821"/>
                  <a:gd name="connsiteY1" fmla="*/ 857250 h 3477022"/>
                  <a:gd name="connsiteX2" fmla="*/ 438171 w 939821"/>
                  <a:gd name="connsiteY2" fmla="*/ 1276350 h 3477022"/>
                  <a:gd name="connsiteX3" fmla="*/ 266721 w 939821"/>
                  <a:gd name="connsiteY3" fmla="*/ 1993900 h 3477022"/>
                  <a:gd name="connsiteX4" fmla="*/ 158771 w 939821"/>
                  <a:gd name="connsiteY4" fmla="*/ 2647950 h 3477022"/>
                  <a:gd name="connsiteX5" fmla="*/ 88921 w 939821"/>
                  <a:gd name="connsiteY5" fmla="*/ 2921000 h 3477022"/>
                  <a:gd name="connsiteX6" fmla="*/ 21 w 939821"/>
                  <a:gd name="connsiteY6" fmla="*/ 3146425 h 3477022"/>
                  <a:gd name="connsiteX7" fmla="*/ 82571 w 939821"/>
                  <a:gd name="connsiteY7" fmla="*/ 3416300 h 3477022"/>
                  <a:gd name="connsiteX8" fmla="*/ 260371 w 939821"/>
                  <a:gd name="connsiteY8" fmla="*/ 3470275 h 3477022"/>
                  <a:gd name="connsiteX9" fmla="*/ 381021 w 939821"/>
                  <a:gd name="connsiteY9" fmla="*/ 3308350 h 3477022"/>
                  <a:gd name="connsiteX10" fmla="*/ 939821 w 939821"/>
                  <a:gd name="connsiteY10" fmla="*/ 0 h 3477022"/>
                  <a:gd name="connsiteX11" fmla="*/ 698521 w 939821"/>
                  <a:gd name="connsiteY11" fmla="*/ 95250 h 3477022"/>
                  <a:gd name="connsiteX12" fmla="*/ 666771 w 939821"/>
                  <a:gd name="connsiteY12" fmla="*/ 323850 h 3477022"/>
                  <a:gd name="connsiteX0" fmla="*/ 668971 w 942021"/>
                  <a:gd name="connsiteY0" fmla="*/ 323850 h 3477022"/>
                  <a:gd name="connsiteX1" fmla="*/ 586421 w 942021"/>
                  <a:gd name="connsiteY1" fmla="*/ 857250 h 3477022"/>
                  <a:gd name="connsiteX2" fmla="*/ 440371 w 942021"/>
                  <a:gd name="connsiteY2" fmla="*/ 1276350 h 3477022"/>
                  <a:gd name="connsiteX3" fmla="*/ 268921 w 942021"/>
                  <a:gd name="connsiteY3" fmla="*/ 1993900 h 3477022"/>
                  <a:gd name="connsiteX4" fmla="*/ 160971 w 942021"/>
                  <a:gd name="connsiteY4" fmla="*/ 2647950 h 3477022"/>
                  <a:gd name="connsiteX5" fmla="*/ 91121 w 942021"/>
                  <a:gd name="connsiteY5" fmla="*/ 2921000 h 3477022"/>
                  <a:gd name="connsiteX6" fmla="*/ 2221 w 942021"/>
                  <a:gd name="connsiteY6" fmla="*/ 3146425 h 3477022"/>
                  <a:gd name="connsiteX7" fmla="*/ 84771 w 942021"/>
                  <a:gd name="connsiteY7" fmla="*/ 3416300 h 3477022"/>
                  <a:gd name="connsiteX8" fmla="*/ 262571 w 942021"/>
                  <a:gd name="connsiteY8" fmla="*/ 3470275 h 3477022"/>
                  <a:gd name="connsiteX9" fmla="*/ 383221 w 942021"/>
                  <a:gd name="connsiteY9" fmla="*/ 3308350 h 3477022"/>
                  <a:gd name="connsiteX10" fmla="*/ 942021 w 942021"/>
                  <a:gd name="connsiteY10" fmla="*/ 0 h 3477022"/>
                  <a:gd name="connsiteX11" fmla="*/ 700721 w 942021"/>
                  <a:gd name="connsiteY11" fmla="*/ 95250 h 3477022"/>
                  <a:gd name="connsiteX12" fmla="*/ 668971 w 942021"/>
                  <a:gd name="connsiteY12" fmla="*/ 323850 h 3477022"/>
                  <a:gd name="connsiteX0" fmla="*/ 669195 w 942245"/>
                  <a:gd name="connsiteY0" fmla="*/ 323850 h 3477022"/>
                  <a:gd name="connsiteX1" fmla="*/ 586645 w 942245"/>
                  <a:gd name="connsiteY1" fmla="*/ 857250 h 3477022"/>
                  <a:gd name="connsiteX2" fmla="*/ 440595 w 942245"/>
                  <a:gd name="connsiteY2" fmla="*/ 1276350 h 3477022"/>
                  <a:gd name="connsiteX3" fmla="*/ 269145 w 942245"/>
                  <a:gd name="connsiteY3" fmla="*/ 1993900 h 3477022"/>
                  <a:gd name="connsiteX4" fmla="*/ 161195 w 942245"/>
                  <a:gd name="connsiteY4" fmla="*/ 2647950 h 3477022"/>
                  <a:gd name="connsiteX5" fmla="*/ 91345 w 942245"/>
                  <a:gd name="connsiteY5" fmla="*/ 2921000 h 3477022"/>
                  <a:gd name="connsiteX6" fmla="*/ 2445 w 942245"/>
                  <a:gd name="connsiteY6" fmla="*/ 3146425 h 3477022"/>
                  <a:gd name="connsiteX7" fmla="*/ 84995 w 942245"/>
                  <a:gd name="connsiteY7" fmla="*/ 3416300 h 3477022"/>
                  <a:gd name="connsiteX8" fmla="*/ 300895 w 942245"/>
                  <a:gd name="connsiteY8" fmla="*/ 3470275 h 3477022"/>
                  <a:gd name="connsiteX9" fmla="*/ 383445 w 942245"/>
                  <a:gd name="connsiteY9" fmla="*/ 3308350 h 3477022"/>
                  <a:gd name="connsiteX10" fmla="*/ 942245 w 942245"/>
                  <a:gd name="connsiteY10" fmla="*/ 0 h 3477022"/>
                  <a:gd name="connsiteX11" fmla="*/ 700945 w 942245"/>
                  <a:gd name="connsiteY11" fmla="*/ 95250 h 3477022"/>
                  <a:gd name="connsiteX12" fmla="*/ 669195 w 942245"/>
                  <a:gd name="connsiteY12" fmla="*/ 323850 h 3477022"/>
                  <a:gd name="connsiteX0" fmla="*/ 669301 w 942351"/>
                  <a:gd name="connsiteY0" fmla="*/ 323850 h 3491239"/>
                  <a:gd name="connsiteX1" fmla="*/ 586751 w 942351"/>
                  <a:gd name="connsiteY1" fmla="*/ 857250 h 3491239"/>
                  <a:gd name="connsiteX2" fmla="*/ 440701 w 942351"/>
                  <a:gd name="connsiteY2" fmla="*/ 1276350 h 3491239"/>
                  <a:gd name="connsiteX3" fmla="*/ 269251 w 942351"/>
                  <a:gd name="connsiteY3" fmla="*/ 1993900 h 3491239"/>
                  <a:gd name="connsiteX4" fmla="*/ 161301 w 942351"/>
                  <a:gd name="connsiteY4" fmla="*/ 2647950 h 3491239"/>
                  <a:gd name="connsiteX5" fmla="*/ 91451 w 942351"/>
                  <a:gd name="connsiteY5" fmla="*/ 2921000 h 3491239"/>
                  <a:gd name="connsiteX6" fmla="*/ 2551 w 942351"/>
                  <a:gd name="connsiteY6" fmla="*/ 3146425 h 3491239"/>
                  <a:gd name="connsiteX7" fmla="*/ 85101 w 942351"/>
                  <a:gd name="connsiteY7" fmla="*/ 3416300 h 3491239"/>
                  <a:gd name="connsiteX8" fmla="*/ 316876 w 942351"/>
                  <a:gd name="connsiteY8" fmla="*/ 3486150 h 3491239"/>
                  <a:gd name="connsiteX9" fmla="*/ 383551 w 942351"/>
                  <a:gd name="connsiteY9" fmla="*/ 3308350 h 3491239"/>
                  <a:gd name="connsiteX10" fmla="*/ 942351 w 942351"/>
                  <a:gd name="connsiteY10" fmla="*/ 0 h 3491239"/>
                  <a:gd name="connsiteX11" fmla="*/ 701051 w 942351"/>
                  <a:gd name="connsiteY11" fmla="*/ 95250 h 3491239"/>
                  <a:gd name="connsiteX12" fmla="*/ 669301 w 942351"/>
                  <a:gd name="connsiteY12" fmla="*/ 323850 h 3491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42351" h="3491239">
                    <a:moveTo>
                      <a:pt x="669301" y="323850"/>
                    </a:moveTo>
                    <a:lnTo>
                      <a:pt x="586751" y="857250"/>
                    </a:lnTo>
                    <a:lnTo>
                      <a:pt x="440701" y="1276350"/>
                    </a:lnTo>
                    <a:lnTo>
                      <a:pt x="269251" y="1993900"/>
                    </a:lnTo>
                    <a:lnTo>
                      <a:pt x="161301" y="2647950"/>
                    </a:lnTo>
                    <a:lnTo>
                      <a:pt x="91451" y="2921000"/>
                    </a:lnTo>
                    <a:cubicBezTo>
                      <a:pt x="64993" y="3002492"/>
                      <a:pt x="16309" y="3067050"/>
                      <a:pt x="2551" y="3146425"/>
                    </a:cubicBezTo>
                    <a:cubicBezTo>
                      <a:pt x="-11207" y="3225800"/>
                      <a:pt x="32714" y="3359679"/>
                      <a:pt x="85101" y="3416300"/>
                    </a:cubicBezTo>
                    <a:cubicBezTo>
                      <a:pt x="137488" y="3472921"/>
                      <a:pt x="265018" y="3504142"/>
                      <a:pt x="316876" y="3486150"/>
                    </a:cubicBezTo>
                    <a:lnTo>
                      <a:pt x="383551" y="3308350"/>
                    </a:lnTo>
                    <a:lnTo>
                      <a:pt x="942351" y="0"/>
                    </a:lnTo>
                    <a:lnTo>
                      <a:pt x="701051" y="95250"/>
                    </a:lnTo>
                    <a:lnTo>
                      <a:pt x="669301" y="323850"/>
                    </a:ln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3A49023-5B8A-C55A-F881-7B085EA29CDC}"/>
                  </a:ext>
                </a:extLst>
              </p:cNvPr>
              <p:cNvSpPr/>
              <p:nvPr/>
            </p:nvSpPr>
            <p:spPr>
              <a:xfrm>
                <a:off x="6311791" y="2762250"/>
                <a:ext cx="1232009" cy="3531217"/>
              </a:xfrm>
              <a:custGeom>
                <a:avLst/>
                <a:gdLst>
                  <a:gd name="connsiteX0" fmla="*/ 619125 w 1228725"/>
                  <a:gd name="connsiteY0" fmla="*/ 400050 h 3543300"/>
                  <a:gd name="connsiteX1" fmla="*/ 571500 w 1228725"/>
                  <a:gd name="connsiteY1" fmla="*/ 885825 h 3543300"/>
                  <a:gd name="connsiteX2" fmla="*/ 390525 w 1228725"/>
                  <a:gd name="connsiteY2" fmla="*/ 1419225 h 3543300"/>
                  <a:gd name="connsiteX3" fmla="*/ 209550 w 1228725"/>
                  <a:gd name="connsiteY3" fmla="*/ 2143125 h 3543300"/>
                  <a:gd name="connsiteX4" fmla="*/ 57150 w 1228725"/>
                  <a:gd name="connsiteY4" fmla="*/ 2933700 h 3543300"/>
                  <a:gd name="connsiteX5" fmla="*/ 0 w 1228725"/>
                  <a:gd name="connsiteY5" fmla="*/ 3295650 h 3543300"/>
                  <a:gd name="connsiteX6" fmla="*/ 0 w 1228725"/>
                  <a:gd name="connsiteY6" fmla="*/ 3467100 h 3543300"/>
                  <a:gd name="connsiteX7" fmla="*/ 371475 w 1228725"/>
                  <a:gd name="connsiteY7" fmla="*/ 3543300 h 3543300"/>
                  <a:gd name="connsiteX8" fmla="*/ 695325 w 1228725"/>
                  <a:gd name="connsiteY8" fmla="*/ 3305175 h 3543300"/>
                  <a:gd name="connsiteX9" fmla="*/ 952500 w 1228725"/>
                  <a:gd name="connsiteY9" fmla="*/ 1638300 h 3543300"/>
                  <a:gd name="connsiteX10" fmla="*/ 1123950 w 1228725"/>
                  <a:gd name="connsiteY10" fmla="*/ 1019175 h 3543300"/>
                  <a:gd name="connsiteX11" fmla="*/ 1228725 w 1228725"/>
                  <a:gd name="connsiteY11" fmla="*/ 371475 h 3543300"/>
                  <a:gd name="connsiteX12" fmla="*/ 1190625 w 1228725"/>
                  <a:gd name="connsiteY12" fmla="*/ 95250 h 3543300"/>
                  <a:gd name="connsiteX13" fmla="*/ 847725 w 1228725"/>
                  <a:gd name="connsiteY13" fmla="*/ 0 h 3543300"/>
                  <a:gd name="connsiteX14" fmla="*/ 638175 w 1228725"/>
                  <a:gd name="connsiteY14" fmla="*/ 114300 h 3543300"/>
                  <a:gd name="connsiteX15" fmla="*/ 619125 w 1228725"/>
                  <a:gd name="connsiteY15" fmla="*/ 400050 h 3543300"/>
                  <a:gd name="connsiteX0" fmla="*/ 619125 w 1228725"/>
                  <a:gd name="connsiteY0" fmla="*/ 400050 h 3543300"/>
                  <a:gd name="connsiteX1" fmla="*/ 571500 w 1228725"/>
                  <a:gd name="connsiteY1" fmla="*/ 885825 h 3543300"/>
                  <a:gd name="connsiteX2" fmla="*/ 390525 w 1228725"/>
                  <a:gd name="connsiteY2" fmla="*/ 1419225 h 3543300"/>
                  <a:gd name="connsiteX3" fmla="*/ 209550 w 1228725"/>
                  <a:gd name="connsiteY3" fmla="*/ 2143125 h 3543300"/>
                  <a:gd name="connsiteX4" fmla="*/ 57150 w 1228725"/>
                  <a:gd name="connsiteY4" fmla="*/ 2933700 h 3543300"/>
                  <a:gd name="connsiteX5" fmla="*/ 0 w 1228725"/>
                  <a:gd name="connsiteY5" fmla="*/ 3295650 h 3543300"/>
                  <a:gd name="connsiteX6" fmla="*/ 0 w 1228725"/>
                  <a:gd name="connsiteY6" fmla="*/ 3467100 h 3543300"/>
                  <a:gd name="connsiteX7" fmla="*/ 371475 w 1228725"/>
                  <a:gd name="connsiteY7" fmla="*/ 3543300 h 3543300"/>
                  <a:gd name="connsiteX8" fmla="*/ 695325 w 1228725"/>
                  <a:gd name="connsiteY8" fmla="*/ 3305175 h 3543300"/>
                  <a:gd name="connsiteX9" fmla="*/ 952500 w 1228725"/>
                  <a:gd name="connsiteY9" fmla="*/ 1638300 h 3543300"/>
                  <a:gd name="connsiteX10" fmla="*/ 1123950 w 1228725"/>
                  <a:gd name="connsiteY10" fmla="*/ 1019175 h 3543300"/>
                  <a:gd name="connsiteX11" fmla="*/ 1228725 w 1228725"/>
                  <a:gd name="connsiteY11" fmla="*/ 371475 h 3543300"/>
                  <a:gd name="connsiteX12" fmla="*/ 1190625 w 1228725"/>
                  <a:gd name="connsiteY12" fmla="*/ 95250 h 3543300"/>
                  <a:gd name="connsiteX13" fmla="*/ 847725 w 1228725"/>
                  <a:gd name="connsiteY13" fmla="*/ 0 h 3543300"/>
                  <a:gd name="connsiteX14" fmla="*/ 638175 w 1228725"/>
                  <a:gd name="connsiteY14" fmla="*/ 114300 h 3543300"/>
                  <a:gd name="connsiteX15" fmla="*/ 619125 w 1228725"/>
                  <a:gd name="connsiteY15" fmla="*/ 400050 h 3543300"/>
                  <a:gd name="connsiteX0" fmla="*/ 619125 w 1228725"/>
                  <a:gd name="connsiteY0" fmla="*/ 400050 h 3543300"/>
                  <a:gd name="connsiteX1" fmla="*/ 571500 w 1228725"/>
                  <a:gd name="connsiteY1" fmla="*/ 885825 h 3543300"/>
                  <a:gd name="connsiteX2" fmla="*/ 390525 w 1228725"/>
                  <a:gd name="connsiteY2" fmla="*/ 1419225 h 3543300"/>
                  <a:gd name="connsiteX3" fmla="*/ 209550 w 1228725"/>
                  <a:gd name="connsiteY3" fmla="*/ 2143125 h 3543300"/>
                  <a:gd name="connsiteX4" fmla="*/ 57150 w 1228725"/>
                  <a:gd name="connsiteY4" fmla="*/ 2933700 h 3543300"/>
                  <a:gd name="connsiteX5" fmla="*/ 0 w 1228725"/>
                  <a:gd name="connsiteY5" fmla="*/ 3295650 h 3543300"/>
                  <a:gd name="connsiteX6" fmla="*/ 0 w 1228725"/>
                  <a:gd name="connsiteY6" fmla="*/ 3467100 h 3543300"/>
                  <a:gd name="connsiteX7" fmla="*/ 371475 w 1228725"/>
                  <a:gd name="connsiteY7" fmla="*/ 3543300 h 3543300"/>
                  <a:gd name="connsiteX8" fmla="*/ 695325 w 1228725"/>
                  <a:gd name="connsiteY8" fmla="*/ 3305175 h 3543300"/>
                  <a:gd name="connsiteX9" fmla="*/ 952500 w 1228725"/>
                  <a:gd name="connsiteY9" fmla="*/ 1638300 h 3543300"/>
                  <a:gd name="connsiteX10" fmla="*/ 1123950 w 1228725"/>
                  <a:gd name="connsiteY10" fmla="*/ 1019175 h 3543300"/>
                  <a:gd name="connsiteX11" fmla="*/ 1228725 w 1228725"/>
                  <a:gd name="connsiteY11" fmla="*/ 371475 h 3543300"/>
                  <a:gd name="connsiteX12" fmla="*/ 1190625 w 1228725"/>
                  <a:gd name="connsiteY12" fmla="*/ 95250 h 3543300"/>
                  <a:gd name="connsiteX13" fmla="*/ 847725 w 1228725"/>
                  <a:gd name="connsiteY13" fmla="*/ 0 h 3543300"/>
                  <a:gd name="connsiteX14" fmla="*/ 638175 w 1228725"/>
                  <a:gd name="connsiteY14" fmla="*/ 114300 h 3543300"/>
                  <a:gd name="connsiteX15" fmla="*/ 619125 w 1228725"/>
                  <a:gd name="connsiteY15" fmla="*/ 400050 h 3543300"/>
                  <a:gd name="connsiteX0" fmla="*/ 619125 w 1228725"/>
                  <a:gd name="connsiteY0" fmla="*/ 400050 h 3526018"/>
                  <a:gd name="connsiteX1" fmla="*/ 571500 w 1228725"/>
                  <a:gd name="connsiteY1" fmla="*/ 885825 h 3526018"/>
                  <a:gd name="connsiteX2" fmla="*/ 390525 w 1228725"/>
                  <a:gd name="connsiteY2" fmla="*/ 1419225 h 3526018"/>
                  <a:gd name="connsiteX3" fmla="*/ 209550 w 1228725"/>
                  <a:gd name="connsiteY3" fmla="*/ 2143125 h 3526018"/>
                  <a:gd name="connsiteX4" fmla="*/ 57150 w 1228725"/>
                  <a:gd name="connsiteY4" fmla="*/ 2933700 h 3526018"/>
                  <a:gd name="connsiteX5" fmla="*/ 0 w 1228725"/>
                  <a:gd name="connsiteY5" fmla="*/ 3295650 h 3526018"/>
                  <a:gd name="connsiteX6" fmla="*/ 0 w 1228725"/>
                  <a:gd name="connsiteY6" fmla="*/ 3467100 h 3526018"/>
                  <a:gd name="connsiteX7" fmla="*/ 307975 w 1228725"/>
                  <a:gd name="connsiteY7" fmla="*/ 3524250 h 3526018"/>
                  <a:gd name="connsiteX8" fmla="*/ 695325 w 1228725"/>
                  <a:gd name="connsiteY8" fmla="*/ 3305175 h 3526018"/>
                  <a:gd name="connsiteX9" fmla="*/ 952500 w 1228725"/>
                  <a:gd name="connsiteY9" fmla="*/ 1638300 h 3526018"/>
                  <a:gd name="connsiteX10" fmla="*/ 1123950 w 1228725"/>
                  <a:gd name="connsiteY10" fmla="*/ 1019175 h 3526018"/>
                  <a:gd name="connsiteX11" fmla="*/ 1228725 w 1228725"/>
                  <a:gd name="connsiteY11" fmla="*/ 371475 h 3526018"/>
                  <a:gd name="connsiteX12" fmla="*/ 1190625 w 1228725"/>
                  <a:gd name="connsiteY12" fmla="*/ 95250 h 3526018"/>
                  <a:gd name="connsiteX13" fmla="*/ 847725 w 1228725"/>
                  <a:gd name="connsiteY13" fmla="*/ 0 h 3526018"/>
                  <a:gd name="connsiteX14" fmla="*/ 638175 w 1228725"/>
                  <a:gd name="connsiteY14" fmla="*/ 114300 h 3526018"/>
                  <a:gd name="connsiteX15" fmla="*/ 619125 w 1228725"/>
                  <a:gd name="connsiteY15" fmla="*/ 400050 h 3526018"/>
                  <a:gd name="connsiteX0" fmla="*/ 619125 w 1228725"/>
                  <a:gd name="connsiteY0" fmla="*/ 400050 h 3532341"/>
                  <a:gd name="connsiteX1" fmla="*/ 571500 w 1228725"/>
                  <a:gd name="connsiteY1" fmla="*/ 885825 h 3532341"/>
                  <a:gd name="connsiteX2" fmla="*/ 390525 w 1228725"/>
                  <a:gd name="connsiteY2" fmla="*/ 1419225 h 3532341"/>
                  <a:gd name="connsiteX3" fmla="*/ 209550 w 1228725"/>
                  <a:gd name="connsiteY3" fmla="*/ 2143125 h 3532341"/>
                  <a:gd name="connsiteX4" fmla="*/ 57150 w 1228725"/>
                  <a:gd name="connsiteY4" fmla="*/ 2933700 h 3532341"/>
                  <a:gd name="connsiteX5" fmla="*/ 0 w 1228725"/>
                  <a:gd name="connsiteY5" fmla="*/ 3295650 h 3532341"/>
                  <a:gd name="connsiteX6" fmla="*/ 0 w 1228725"/>
                  <a:gd name="connsiteY6" fmla="*/ 3467100 h 3532341"/>
                  <a:gd name="connsiteX7" fmla="*/ 307975 w 1228725"/>
                  <a:gd name="connsiteY7" fmla="*/ 3524250 h 3532341"/>
                  <a:gd name="connsiteX8" fmla="*/ 695325 w 1228725"/>
                  <a:gd name="connsiteY8" fmla="*/ 3305175 h 3532341"/>
                  <a:gd name="connsiteX9" fmla="*/ 952500 w 1228725"/>
                  <a:gd name="connsiteY9" fmla="*/ 1638300 h 3532341"/>
                  <a:gd name="connsiteX10" fmla="*/ 1123950 w 1228725"/>
                  <a:gd name="connsiteY10" fmla="*/ 1019175 h 3532341"/>
                  <a:gd name="connsiteX11" fmla="*/ 1228725 w 1228725"/>
                  <a:gd name="connsiteY11" fmla="*/ 371475 h 3532341"/>
                  <a:gd name="connsiteX12" fmla="*/ 1190625 w 1228725"/>
                  <a:gd name="connsiteY12" fmla="*/ 95250 h 3532341"/>
                  <a:gd name="connsiteX13" fmla="*/ 847725 w 1228725"/>
                  <a:gd name="connsiteY13" fmla="*/ 0 h 3532341"/>
                  <a:gd name="connsiteX14" fmla="*/ 638175 w 1228725"/>
                  <a:gd name="connsiteY14" fmla="*/ 114300 h 3532341"/>
                  <a:gd name="connsiteX15" fmla="*/ 619125 w 1228725"/>
                  <a:gd name="connsiteY15" fmla="*/ 400050 h 3532341"/>
                  <a:gd name="connsiteX0" fmla="*/ 619125 w 1228725"/>
                  <a:gd name="connsiteY0" fmla="*/ 400050 h 3531555"/>
                  <a:gd name="connsiteX1" fmla="*/ 571500 w 1228725"/>
                  <a:gd name="connsiteY1" fmla="*/ 885825 h 3531555"/>
                  <a:gd name="connsiteX2" fmla="*/ 390525 w 1228725"/>
                  <a:gd name="connsiteY2" fmla="*/ 1419225 h 3531555"/>
                  <a:gd name="connsiteX3" fmla="*/ 209550 w 1228725"/>
                  <a:gd name="connsiteY3" fmla="*/ 2143125 h 3531555"/>
                  <a:gd name="connsiteX4" fmla="*/ 57150 w 1228725"/>
                  <a:gd name="connsiteY4" fmla="*/ 2933700 h 3531555"/>
                  <a:gd name="connsiteX5" fmla="*/ 0 w 1228725"/>
                  <a:gd name="connsiteY5" fmla="*/ 3295650 h 3531555"/>
                  <a:gd name="connsiteX6" fmla="*/ 0 w 1228725"/>
                  <a:gd name="connsiteY6" fmla="*/ 3467100 h 3531555"/>
                  <a:gd name="connsiteX7" fmla="*/ 307975 w 1228725"/>
                  <a:gd name="connsiteY7" fmla="*/ 3524250 h 3531555"/>
                  <a:gd name="connsiteX8" fmla="*/ 695325 w 1228725"/>
                  <a:gd name="connsiteY8" fmla="*/ 3305175 h 3531555"/>
                  <a:gd name="connsiteX9" fmla="*/ 952500 w 1228725"/>
                  <a:gd name="connsiteY9" fmla="*/ 1638300 h 3531555"/>
                  <a:gd name="connsiteX10" fmla="*/ 1123950 w 1228725"/>
                  <a:gd name="connsiteY10" fmla="*/ 1019175 h 3531555"/>
                  <a:gd name="connsiteX11" fmla="*/ 1228725 w 1228725"/>
                  <a:gd name="connsiteY11" fmla="*/ 371475 h 3531555"/>
                  <a:gd name="connsiteX12" fmla="*/ 1190625 w 1228725"/>
                  <a:gd name="connsiteY12" fmla="*/ 95250 h 3531555"/>
                  <a:gd name="connsiteX13" fmla="*/ 847725 w 1228725"/>
                  <a:gd name="connsiteY13" fmla="*/ 0 h 3531555"/>
                  <a:gd name="connsiteX14" fmla="*/ 638175 w 1228725"/>
                  <a:gd name="connsiteY14" fmla="*/ 114300 h 3531555"/>
                  <a:gd name="connsiteX15" fmla="*/ 619125 w 1228725"/>
                  <a:gd name="connsiteY15" fmla="*/ 400050 h 3531555"/>
                  <a:gd name="connsiteX0" fmla="*/ 619125 w 1228725"/>
                  <a:gd name="connsiteY0" fmla="*/ 400050 h 3527626"/>
                  <a:gd name="connsiteX1" fmla="*/ 571500 w 1228725"/>
                  <a:gd name="connsiteY1" fmla="*/ 885825 h 3527626"/>
                  <a:gd name="connsiteX2" fmla="*/ 390525 w 1228725"/>
                  <a:gd name="connsiteY2" fmla="*/ 1419225 h 3527626"/>
                  <a:gd name="connsiteX3" fmla="*/ 209550 w 1228725"/>
                  <a:gd name="connsiteY3" fmla="*/ 2143125 h 3527626"/>
                  <a:gd name="connsiteX4" fmla="*/ 57150 w 1228725"/>
                  <a:gd name="connsiteY4" fmla="*/ 2933700 h 3527626"/>
                  <a:gd name="connsiteX5" fmla="*/ 0 w 1228725"/>
                  <a:gd name="connsiteY5" fmla="*/ 3295650 h 3527626"/>
                  <a:gd name="connsiteX6" fmla="*/ 0 w 1228725"/>
                  <a:gd name="connsiteY6" fmla="*/ 3467100 h 3527626"/>
                  <a:gd name="connsiteX7" fmla="*/ 307975 w 1228725"/>
                  <a:gd name="connsiteY7" fmla="*/ 3524250 h 3527626"/>
                  <a:gd name="connsiteX8" fmla="*/ 695325 w 1228725"/>
                  <a:gd name="connsiteY8" fmla="*/ 3305175 h 3527626"/>
                  <a:gd name="connsiteX9" fmla="*/ 952500 w 1228725"/>
                  <a:gd name="connsiteY9" fmla="*/ 1638300 h 3527626"/>
                  <a:gd name="connsiteX10" fmla="*/ 1123950 w 1228725"/>
                  <a:gd name="connsiteY10" fmla="*/ 1019175 h 3527626"/>
                  <a:gd name="connsiteX11" fmla="*/ 1228725 w 1228725"/>
                  <a:gd name="connsiteY11" fmla="*/ 371475 h 3527626"/>
                  <a:gd name="connsiteX12" fmla="*/ 1190625 w 1228725"/>
                  <a:gd name="connsiteY12" fmla="*/ 95250 h 3527626"/>
                  <a:gd name="connsiteX13" fmla="*/ 847725 w 1228725"/>
                  <a:gd name="connsiteY13" fmla="*/ 0 h 3527626"/>
                  <a:gd name="connsiteX14" fmla="*/ 638175 w 1228725"/>
                  <a:gd name="connsiteY14" fmla="*/ 114300 h 3527626"/>
                  <a:gd name="connsiteX15" fmla="*/ 619125 w 1228725"/>
                  <a:gd name="connsiteY15" fmla="*/ 400050 h 3527626"/>
                  <a:gd name="connsiteX0" fmla="*/ 644205 w 1253805"/>
                  <a:gd name="connsiteY0" fmla="*/ 400050 h 3532341"/>
                  <a:gd name="connsiteX1" fmla="*/ 596580 w 1253805"/>
                  <a:gd name="connsiteY1" fmla="*/ 885825 h 3532341"/>
                  <a:gd name="connsiteX2" fmla="*/ 415605 w 1253805"/>
                  <a:gd name="connsiteY2" fmla="*/ 1419225 h 3532341"/>
                  <a:gd name="connsiteX3" fmla="*/ 234630 w 1253805"/>
                  <a:gd name="connsiteY3" fmla="*/ 2143125 h 3532341"/>
                  <a:gd name="connsiteX4" fmla="*/ 82230 w 1253805"/>
                  <a:gd name="connsiteY4" fmla="*/ 2933700 h 3532341"/>
                  <a:gd name="connsiteX5" fmla="*/ 25080 w 1253805"/>
                  <a:gd name="connsiteY5" fmla="*/ 3295650 h 3532341"/>
                  <a:gd name="connsiteX6" fmla="*/ 25080 w 1253805"/>
                  <a:gd name="connsiteY6" fmla="*/ 3467100 h 3532341"/>
                  <a:gd name="connsiteX7" fmla="*/ 333055 w 1253805"/>
                  <a:gd name="connsiteY7" fmla="*/ 3524250 h 3532341"/>
                  <a:gd name="connsiteX8" fmla="*/ 720405 w 1253805"/>
                  <a:gd name="connsiteY8" fmla="*/ 3305175 h 3532341"/>
                  <a:gd name="connsiteX9" fmla="*/ 977580 w 1253805"/>
                  <a:gd name="connsiteY9" fmla="*/ 1638300 h 3532341"/>
                  <a:gd name="connsiteX10" fmla="*/ 1149030 w 1253805"/>
                  <a:gd name="connsiteY10" fmla="*/ 1019175 h 3532341"/>
                  <a:gd name="connsiteX11" fmla="*/ 1253805 w 1253805"/>
                  <a:gd name="connsiteY11" fmla="*/ 371475 h 3532341"/>
                  <a:gd name="connsiteX12" fmla="*/ 1215705 w 1253805"/>
                  <a:gd name="connsiteY12" fmla="*/ 95250 h 3532341"/>
                  <a:gd name="connsiteX13" fmla="*/ 872805 w 1253805"/>
                  <a:gd name="connsiteY13" fmla="*/ 0 h 3532341"/>
                  <a:gd name="connsiteX14" fmla="*/ 663255 w 1253805"/>
                  <a:gd name="connsiteY14" fmla="*/ 114300 h 3532341"/>
                  <a:gd name="connsiteX15" fmla="*/ 644205 w 1253805"/>
                  <a:gd name="connsiteY15" fmla="*/ 400050 h 3532341"/>
                  <a:gd name="connsiteX0" fmla="*/ 639905 w 1249505"/>
                  <a:gd name="connsiteY0" fmla="*/ 400050 h 3533571"/>
                  <a:gd name="connsiteX1" fmla="*/ 592280 w 1249505"/>
                  <a:gd name="connsiteY1" fmla="*/ 885825 h 3533571"/>
                  <a:gd name="connsiteX2" fmla="*/ 411305 w 1249505"/>
                  <a:gd name="connsiteY2" fmla="*/ 1419225 h 3533571"/>
                  <a:gd name="connsiteX3" fmla="*/ 230330 w 1249505"/>
                  <a:gd name="connsiteY3" fmla="*/ 2143125 h 3533571"/>
                  <a:gd name="connsiteX4" fmla="*/ 77930 w 1249505"/>
                  <a:gd name="connsiteY4" fmla="*/ 2933700 h 3533571"/>
                  <a:gd name="connsiteX5" fmla="*/ 33480 w 1249505"/>
                  <a:gd name="connsiteY5" fmla="*/ 3232150 h 3533571"/>
                  <a:gd name="connsiteX6" fmla="*/ 20780 w 1249505"/>
                  <a:gd name="connsiteY6" fmla="*/ 3467100 h 3533571"/>
                  <a:gd name="connsiteX7" fmla="*/ 328755 w 1249505"/>
                  <a:gd name="connsiteY7" fmla="*/ 3524250 h 3533571"/>
                  <a:gd name="connsiteX8" fmla="*/ 716105 w 1249505"/>
                  <a:gd name="connsiteY8" fmla="*/ 3305175 h 3533571"/>
                  <a:gd name="connsiteX9" fmla="*/ 973280 w 1249505"/>
                  <a:gd name="connsiteY9" fmla="*/ 1638300 h 3533571"/>
                  <a:gd name="connsiteX10" fmla="*/ 1144730 w 1249505"/>
                  <a:gd name="connsiteY10" fmla="*/ 1019175 h 3533571"/>
                  <a:gd name="connsiteX11" fmla="*/ 1249505 w 1249505"/>
                  <a:gd name="connsiteY11" fmla="*/ 371475 h 3533571"/>
                  <a:gd name="connsiteX12" fmla="*/ 1211405 w 1249505"/>
                  <a:gd name="connsiteY12" fmla="*/ 95250 h 3533571"/>
                  <a:gd name="connsiteX13" fmla="*/ 868505 w 1249505"/>
                  <a:gd name="connsiteY13" fmla="*/ 0 h 3533571"/>
                  <a:gd name="connsiteX14" fmla="*/ 658955 w 1249505"/>
                  <a:gd name="connsiteY14" fmla="*/ 114300 h 3533571"/>
                  <a:gd name="connsiteX15" fmla="*/ 639905 w 1249505"/>
                  <a:gd name="connsiteY15" fmla="*/ 400050 h 3533571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704959 w 1232009"/>
                  <a:gd name="connsiteY0" fmla="*/ 39370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704959 w 1232009"/>
                  <a:gd name="connsiteY15" fmla="*/ 393700 h 3531217"/>
                  <a:gd name="connsiteX0" fmla="*/ 679559 w 1232009"/>
                  <a:gd name="connsiteY0" fmla="*/ 38100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79559 w 1232009"/>
                  <a:gd name="connsiteY15" fmla="*/ 381000 h 3531217"/>
                  <a:gd name="connsiteX0" fmla="*/ 679559 w 1232009"/>
                  <a:gd name="connsiteY0" fmla="*/ 38100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749409 w 1232009"/>
                  <a:gd name="connsiteY14" fmla="*/ 120650 h 3531217"/>
                  <a:gd name="connsiteX15" fmla="*/ 679559 w 1232009"/>
                  <a:gd name="connsiteY15" fmla="*/ 381000 h 353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32009" h="3531217">
                    <a:moveTo>
                      <a:pt x="679559" y="381000"/>
                    </a:moveTo>
                    <a:cubicBezTo>
                      <a:pt x="668447" y="509588"/>
                      <a:pt x="605476" y="724429"/>
                      <a:pt x="555734" y="892175"/>
                    </a:cubicBezTo>
                    <a:cubicBezTo>
                      <a:pt x="505992" y="1059921"/>
                      <a:pt x="441434" y="1177925"/>
                      <a:pt x="381109" y="1387475"/>
                    </a:cubicBezTo>
                    <a:cubicBezTo>
                      <a:pt x="320784" y="1628775"/>
                      <a:pt x="254109" y="1882775"/>
                      <a:pt x="212834" y="2143125"/>
                    </a:cubicBezTo>
                    <a:lnTo>
                      <a:pt x="60434" y="2933700"/>
                    </a:lnTo>
                    <a:lnTo>
                      <a:pt x="15984" y="3232150"/>
                    </a:lnTo>
                    <a:cubicBezTo>
                      <a:pt x="6459" y="3321050"/>
                      <a:pt x="-20528" y="3405717"/>
                      <a:pt x="28684" y="3454400"/>
                    </a:cubicBezTo>
                    <a:cubicBezTo>
                      <a:pt x="77896" y="3503083"/>
                      <a:pt x="199605" y="3549121"/>
                      <a:pt x="311259" y="3524250"/>
                    </a:cubicBezTo>
                    <a:cubicBezTo>
                      <a:pt x="422913" y="3499379"/>
                      <a:pt x="648338" y="3397250"/>
                      <a:pt x="698609" y="3305175"/>
                    </a:cubicBezTo>
                    <a:cubicBezTo>
                      <a:pt x="748880" y="3213100"/>
                      <a:pt x="884347" y="2019300"/>
                      <a:pt x="955784" y="1638300"/>
                    </a:cubicBezTo>
                    <a:lnTo>
                      <a:pt x="1127234" y="1019175"/>
                    </a:lnTo>
                    <a:lnTo>
                      <a:pt x="1232009" y="371475"/>
                    </a:lnTo>
                    <a:lnTo>
                      <a:pt x="1193909" y="95250"/>
                    </a:lnTo>
                    <a:lnTo>
                      <a:pt x="851009" y="0"/>
                    </a:lnTo>
                    <a:lnTo>
                      <a:pt x="749409" y="120650"/>
                    </a:lnTo>
                    <a:lnTo>
                      <a:pt x="679559" y="381000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5AC81B0-C1F5-CD6D-3A86-0B7C4A9B9DCA}"/>
                </a:ext>
              </a:extLst>
            </p:cNvPr>
            <p:cNvGrpSpPr/>
            <p:nvPr/>
          </p:nvGrpSpPr>
          <p:grpSpPr>
            <a:xfrm>
              <a:off x="5481951" y="513314"/>
              <a:ext cx="2484266" cy="3117358"/>
              <a:chOff x="6578569" y="528569"/>
              <a:chExt cx="2484266" cy="3241224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45115B44-D3CB-7C3D-8990-7A2A7B7C45E3}"/>
                  </a:ext>
                </a:extLst>
              </p:cNvPr>
              <p:cNvGrpSpPr/>
              <p:nvPr/>
            </p:nvGrpSpPr>
            <p:grpSpPr>
              <a:xfrm>
                <a:off x="6578569" y="781050"/>
                <a:ext cx="514381" cy="1549399"/>
                <a:chOff x="6578569" y="781050"/>
                <a:chExt cx="514381" cy="1549399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45E6FB6F-4234-DEAE-5B82-DD214EE9EFC8}"/>
                    </a:ext>
                  </a:extLst>
                </p:cNvPr>
                <p:cNvSpPr/>
                <p:nvPr/>
              </p:nvSpPr>
              <p:spPr>
                <a:xfrm>
                  <a:off x="6578569" y="781050"/>
                  <a:ext cx="514381" cy="1543050"/>
                </a:xfrm>
                <a:custGeom>
                  <a:avLst/>
                  <a:gdLst>
                    <a:gd name="connsiteX0" fmla="*/ 501650 w 501650"/>
                    <a:gd name="connsiteY0" fmla="*/ 0 h 1543050"/>
                    <a:gd name="connsiteX1" fmla="*/ 374650 w 501650"/>
                    <a:gd name="connsiteY1" fmla="*/ 69850 h 1543050"/>
                    <a:gd name="connsiteX2" fmla="*/ 177800 w 501650"/>
                    <a:gd name="connsiteY2" fmla="*/ 431800 h 1543050"/>
                    <a:gd name="connsiteX3" fmla="*/ 0 w 501650"/>
                    <a:gd name="connsiteY3" fmla="*/ 1098550 h 1543050"/>
                    <a:gd name="connsiteX4" fmla="*/ 0 w 501650"/>
                    <a:gd name="connsiteY4" fmla="*/ 1352550 h 1543050"/>
                    <a:gd name="connsiteX5" fmla="*/ 82550 w 501650"/>
                    <a:gd name="connsiteY5" fmla="*/ 1473200 h 1543050"/>
                    <a:gd name="connsiteX6" fmla="*/ 196850 w 501650"/>
                    <a:gd name="connsiteY6" fmla="*/ 1543050 h 1543050"/>
                    <a:gd name="connsiteX7" fmla="*/ 501650 w 501650"/>
                    <a:gd name="connsiteY7" fmla="*/ 0 h 1543050"/>
                    <a:gd name="connsiteX0" fmla="*/ 501650 w 506917"/>
                    <a:gd name="connsiteY0" fmla="*/ 107146 h 1650196"/>
                    <a:gd name="connsiteX1" fmla="*/ 374650 w 506917"/>
                    <a:gd name="connsiteY1" fmla="*/ 176996 h 1650196"/>
                    <a:gd name="connsiteX2" fmla="*/ 177800 w 506917"/>
                    <a:gd name="connsiteY2" fmla="*/ 538946 h 1650196"/>
                    <a:gd name="connsiteX3" fmla="*/ 0 w 506917"/>
                    <a:gd name="connsiteY3" fmla="*/ 1205696 h 1650196"/>
                    <a:gd name="connsiteX4" fmla="*/ 0 w 506917"/>
                    <a:gd name="connsiteY4" fmla="*/ 1459696 h 1650196"/>
                    <a:gd name="connsiteX5" fmla="*/ 82550 w 506917"/>
                    <a:gd name="connsiteY5" fmla="*/ 1580346 h 1650196"/>
                    <a:gd name="connsiteX6" fmla="*/ 196850 w 506917"/>
                    <a:gd name="connsiteY6" fmla="*/ 1650196 h 1650196"/>
                    <a:gd name="connsiteX7" fmla="*/ 501650 w 506917"/>
                    <a:gd name="connsiteY7" fmla="*/ 107146 h 1650196"/>
                    <a:gd name="connsiteX0" fmla="*/ 501650 w 506088"/>
                    <a:gd name="connsiteY0" fmla="*/ 99608 h 1642658"/>
                    <a:gd name="connsiteX1" fmla="*/ 350838 w 506088"/>
                    <a:gd name="connsiteY1" fmla="*/ 202796 h 1642658"/>
                    <a:gd name="connsiteX2" fmla="*/ 177800 w 506088"/>
                    <a:gd name="connsiteY2" fmla="*/ 531408 h 1642658"/>
                    <a:gd name="connsiteX3" fmla="*/ 0 w 506088"/>
                    <a:gd name="connsiteY3" fmla="*/ 1198158 h 1642658"/>
                    <a:gd name="connsiteX4" fmla="*/ 0 w 506088"/>
                    <a:gd name="connsiteY4" fmla="*/ 1452158 h 1642658"/>
                    <a:gd name="connsiteX5" fmla="*/ 82550 w 506088"/>
                    <a:gd name="connsiteY5" fmla="*/ 1572808 h 1642658"/>
                    <a:gd name="connsiteX6" fmla="*/ 196850 w 506088"/>
                    <a:gd name="connsiteY6" fmla="*/ 1642658 h 1642658"/>
                    <a:gd name="connsiteX7" fmla="*/ 501650 w 506088"/>
                    <a:gd name="connsiteY7" fmla="*/ 99608 h 1642658"/>
                    <a:gd name="connsiteX0" fmla="*/ 501650 w 501650"/>
                    <a:gd name="connsiteY0" fmla="*/ 0 h 1543050"/>
                    <a:gd name="connsiteX1" fmla="*/ 350838 w 501650"/>
                    <a:gd name="connsiteY1" fmla="*/ 103188 h 1543050"/>
                    <a:gd name="connsiteX2" fmla="*/ 177800 w 501650"/>
                    <a:gd name="connsiteY2" fmla="*/ 431800 h 1543050"/>
                    <a:gd name="connsiteX3" fmla="*/ 0 w 501650"/>
                    <a:gd name="connsiteY3" fmla="*/ 1098550 h 1543050"/>
                    <a:gd name="connsiteX4" fmla="*/ 0 w 501650"/>
                    <a:gd name="connsiteY4" fmla="*/ 1352550 h 1543050"/>
                    <a:gd name="connsiteX5" fmla="*/ 82550 w 501650"/>
                    <a:gd name="connsiteY5" fmla="*/ 1473200 h 1543050"/>
                    <a:gd name="connsiteX6" fmla="*/ 196850 w 501650"/>
                    <a:gd name="connsiteY6" fmla="*/ 1543050 h 1543050"/>
                    <a:gd name="connsiteX7" fmla="*/ 501650 w 501650"/>
                    <a:gd name="connsiteY7" fmla="*/ 0 h 1543050"/>
                    <a:gd name="connsiteX0" fmla="*/ 501650 w 501650"/>
                    <a:gd name="connsiteY0" fmla="*/ 0 h 1543050"/>
                    <a:gd name="connsiteX1" fmla="*/ 350838 w 501650"/>
                    <a:gd name="connsiteY1" fmla="*/ 103188 h 1543050"/>
                    <a:gd name="connsiteX2" fmla="*/ 177800 w 501650"/>
                    <a:gd name="connsiteY2" fmla="*/ 431800 h 1543050"/>
                    <a:gd name="connsiteX3" fmla="*/ 0 w 501650"/>
                    <a:gd name="connsiteY3" fmla="*/ 1098550 h 1543050"/>
                    <a:gd name="connsiteX4" fmla="*/ 0 w 501650"/>
                    <a:gd name="connsiteY4" fmla="*/ 1352550 h 1543050"/>
                    <a:gd name="connsiteX5" fmla="*/ 82550 w 501650"/>
                    <a:gd name="connsiteY5" fmla="*/ 1473200 h 1543050"/>
                    <a:gd name="connsiteX6" fmla="*/ 196850 w 501650"/>
                    <a:gd name="connsiteY6" fmla="*/ 1543050 h 1543050"/>
                    <a:gd name="connsiteX7" fmla="*/ 501650 w 501650"/>
                    <a:gd name="connsiteY7" fmla="*/ 0 h 1543050"/>
                    <a:gd name="connsiteX0" fmla="*/ 501650 w 501650"/>
                    <a:gd name="connsiteY0" fmla="*/ 0 h 1543050"/>
                    <a:gd name="connsiteX1" fmla="*/ 350838 w 501650"/>
                    <a:gd name="connsiteY1" fmla="*/ 103188 h 1543050"/>
                    <a:gd name="connsiteX2" fmla="*/ 173037 w 501650"/>
                    <a:gd name="connsiteY2" fmla="*/ 469900 h 1543050"/>
                    <a:gd name="connsiteX3" fmla="*/ 0 w 501650"/>
                    <a:gd name="connsiteY3" fmla="*/ 1098550 h 1543050"/>
                    <a:gd name="connsiteX4" fmla="*/ 0 w 501650"/>
                    <a:gd name="connsiteY4" fmla="*/ 1352550 h 1543050"/>
                    <a:gd name="connsiteX5" fmla="*/ 82550 w 501650"/>
                    <a:gd name="connsiteY5" fmla="*/ 1473200 h 1543050"/>
                    <a:gd name="connsiteX6" fmla="*/ 196850 w 501650"/>
                    <a:gd name="connsiteY6" fmla="*/ 1543050 h 1543050"/>
                    <a:gd name="connsiteX7" fmla="*/ 501650 w 501650"/>
                    <a:gd name="connsiteY7" fmla="*/ 0 h 1543050"/>
                    <a:gd name="connsiteX0" fmla="*/ 530624 w 530624"/>
                    <a:gd name="connsiteY0" fmla="*/ 0 h 1543050"/>
                    <a:gd name="connsiteX1" fmla="*/ 379812 w 530624"/>
                    <a:gd name="connsiteY1" fmla="*/ 103188 h 1543050"/>
                    <a:gd name="connsiteX2" fmla="*/ 202011 w 530624"/>
                    <a:gd name="connsiteY2" fmla="*/ 469900 h 1543050"/>
                    <a:gd name="connsiteX3" fmla="*/ 28974 w 530624"/>
                    <a:gd name="connsiteY3" fmla="*/ 1098550 h 1543050"/>
                    <a:gd name="connsiteX4" fmla="*/ 28974 w 530624"/>
                    <a:gd name="connsiteY4" fmla="*/ 1352550 h 1543050"/>
                    <a:gd name="connsiteX5" fmla="*/ 111524 w 530624"/>
                    <a:gd name="connsiteY5" fmla="*/ 1473200 h 1543050"/>
                    <a:gd name="connsiteX6" fmla="*/ 225824 w 530624"/>
                    <a:gd name="connsiteY6" fmla="*/ 1543050 h 1543050"/>
                    <a:gd name="connsiteX7" fmla="*/ 530624 w 530624"/>
                    <a:gd name="connsiteY7" fmla="*/ 0 h 1543050"/>
                    <a:gd name="connsiteX0" fmla="*/ 514246 w 514246"/>
                    <a:gd name="connsiteY0" fmla="*/ 0 h 1543050"/>
                    <a:gd name="connsiteX1" fmla="*/ 363434 w 514246"/>
                    <a:gd name="connsiteY1" fmla="*/ 103188 h 1543050"/>
                    <a:gd name="connsiteX2" fmla="*/ 185633 w 514246"/>
                    <a:gd name="connsiteY2" fmla="*/ 469900 h 1543050"/>
                    <a:gd name="connsiteX3" fmla="*/ 12596 w 514246"/>
                    <a:gd name="connsiteY3" fmla="*/ 1098550 h 1543050"/>
                    <a:gd name="connsiteX4" fmla="*/ 12596 w 514246"/>
                    <a:gd name="connsiteY4" fmla="*/ 1352550 h 1543050"/>
                    <a:gd name="connsiteX5" fmla="*/ 95146 w 514246"/>
                    <a:gd name="connsiteY5" fmla="*/ 1473200 h 1543050"/>
                    <a:gd name="connsiteX6" fmla="*/ 209446 w 514246"/>
                    <a:gd name="connsiteY6" fmla="*/ 1543050 h 1543050"/>
                    <a:gd name="connsiteX7" fmla="*/ 514246 w 514246"/>
                    <a:gd name="connsiteY7" fmla="*/ 0 h 1543050"/>
                    <a:gd name="connsiteX0" fmla="*/ 519434 w 519434"/>
                    <a:gd name="connsiteY0" fmla="*/ 0 h 1543050"/>
                    <a:gd name="connsiteX1" fmla="*/ 368622 w 519434"/>
                    <a:gd name="connsiteY1" fmla="*/ 103188 h 1543050"/>
                    <a:gd name="connsiteX2" fmla="*/ 190821 w 519434"/>
                    <a:gd name="connsiteY2" fmla="*/ 469900 h 1543050"/>
                    <a:gd name="connsiteX3" fmla="*/ 17784 w 519434"/>
                    <a:gd name="connsiteY3" fmla="*/ 1098550 h 1543050"/>
                    <a:gd name="connsiteX4" fmla="*/ 17784 w 519434"/>
                    <a:gd name="connsiteY4" fmla="*/ 1352550 h 1543050"/>
                    <a:gd name="connsiteX5" fmla="*/ 100334 w 519434"/>
                    <a:gd name="connsiteY5" fmla="*/ 1473200 h 1543050"/>
                    <a:gd name="connsiteX6" fmla="*/ 214634 w 519434"/>
                    <a:gd name="connsiteY6" fmla="*/ 1543050 h 1543050"/>
                    <a:gd name="connsiteX7" fmla="*/ 519434 w 519434"/>
                    <a:gd name="connsiteY7" fmla="*/ 0 h 1543050"/>
                    <a:gd name="connsiteX0" fmla="*/ 516634 w 516634"/>
                    <a:gd name="connsiteY0" fmla="*/ 0 h 1543050"/>
                    <a:gd name="connsiteX1" fmla="*/ 365822 w 516634"/>
                    <a:gd name="connsiteY1" fmla="*/ 103188 h 1543050"/>
                    <a:gd name="connsiteX2" fmla="*/ 188021 w 516634"/>
                    <a:gd name="connsiteY2" fmla="*/ 469900 h 1543050"/>
                    <a:gd name="connsiteX3" fmla="*/ 14984 w 516634"/>
                    <a:gd name="connsiteY3" fmla="*/ 1098550 h 1543050"/>
                    <a:gd name="connsiteX4" fmla="*/ 14984 w 516634"/>
                    <a:gd name="connsiteY4" fmla="*/ 1352550 h 1543050"/>
                    <a:gd name="connsiteX5" fmla="*/ 97534 w 516634"/>
                    <a:gd name="connsiteY5" fmla="*/ 1473200 h 1543050"/>
                    <a:gd name="connsiteX6" fmla="*/ 211834 w 516634"/>
                    <a:gd name="connsiteY6" fmla="*/ 1543050 h 1543050"/>
                    <a:gd name="connsiteX7" fmla="*/ 516634 w 516634"/>
                    <a:gd name="connsiteY7" fmla="*/ 0 h 1543050"/>
                    <a:gd name="connsiteX0" fmla="*/ 514381 w 514381"/>
                    <a:gd name="connsiteY0" fmla="*/ 0 h 1543050"/>
                    <a:gd name="connsiteX1" fmla="*/ 363569 w 514381"/>
                    <a:gd name="connsiteY1" fmla="*/ 103188 h 1543050"/>
                    <a:gd name="connsiteX2" fmla="*/ 185768 w 514381"/>
                    <a:gd name="connsiteY2" fmla="*/ 469900 h 1543050"/>
                    <a:gd name="connsiteX3" fmla="*/ 12731 w 514381"/>
                    <a:gd name="connsiteY3" fmla="*/ 1098550 h 1543050"/>
                    <a:gd name="connsiteX4" fmla="*/ 12731 w 514381"/>
                    <a:gd name="connsiteY4" fmla="*/ 1352550 h 1543050"/>
                    <a:gd name="connsiteX5" fmla="*/ 97662 w 514381"/>
                    <a:gd name="connsiteY5" fmla="*/ 1480344 h 1543050"/>
                    <a:gd name="connsiteX6" fmla="*/ 209581 w 514381"/>
                    <a:gd name="connsiteY6" fmla="*/ 1543050 h 1543050"/>
                    <a:gd name="connsiteX7" fmla="*/ 514381 w 514381"/>
                    <a:gd name="connsiteY7" fmla="*/ 0 h 1543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4381" h="1543050">
                      <a:moveTo>
                        <a:pt x="514381" y="0"/>
                      </a:moveTo>
                      <a:cubicBezTo>
                        <a:pt x="463052" y="11642"/>
                        <a:pt x="418338" y="24871"/>
                        <a:pt x="363569" y="103188"/>
                      </a:cubicBezTo>
                      <a:cubicBezTo>
                        <a:pt x="308800" y="181505"/>
                        <a:pt x="248210" y="298450"/>
                        <a:pt x="185768" y="469900"/>
                      </a:cubicBezTo>
                      <a:cubicBezTo>
                        <a:pt x="128089" y="679450"/>
                        <a:pt x="32310" y="989013"/>
                        <a:pt x="12731" y="1098550"/>
                      </a:cubicBezTo>
                      <a:cubicBezTo>
                        <a:pt x="-6848" y="1208087"/>
                        <a:pt x="-1424" y="1288918"/>
                        <a:pt x="12731" y="1352550"/>
                      </a:cubicBezTo>
                      <a:cubicBezTo>
                        <a:pt x="26886" y="1416182"/>
                        <a:pt x="70145" y="1440127"/>
                        <a:pt x="97662" y="1480344"/>
                      </a:cubicBezTo>
                      <a:lnTo>
                        <a:pt x="209581" y="1543050"/>
                      </a:lnTo>
                      <a:lnTo>
                        <a:pt x="514381" y="0"/>
                      </a:lnTo>
                      <a:close/>
                    </a:path>
                  </a:pathLst>
                </a:custGeom>
                <a:solidFill>
                  <a:srgbClr val="DB9C7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38A05E9C-6802-285D-C73D-FD1D8056947B}"/>
                    </a:ext>
                  </a:extLst>
                </p:cNvPr>
                <p:cNvSpPr/>
                <p:nvPr/>
              </p:nvSpPr>
              <p:spPr>
                <a:xfrm>
                  <a:off x="6632299" y="1104899"/>
                  <a:ext cx="346351" cy="1225550"/>
                </a:xfrm>
                <a:custGeom>
                  <a:avLst/>
                  <a:gdLst>
                    <a:gd name="connsiteX0" fmla="*/ 342900 w 342900"/>
                    <a:gd name="connsiteY0" fmla="*/ 0 h 1225550"/>
                    <a:gd name="connsiteX1" fmla="*/ 209550 w 342900"/>
                    <a:gd name="connsiteY1" fmla="*/ 152400 h 1225550"/>
                    <a:gd name="connsiteX2" fmla="*/ 101600 w 342900"/>
                    <a:gd name="connsiteY2" fmla="*/ 400050 h 1225550"/>
                    <a:gd name="connsiteX3" fmla="*/ 0 w 342900"/>
                    <a:gd name="connsiteY3" fmla="*/ 825500 h 1225550"/>
                    <a:gd name="connsiteX4" fmla="*/ 12700 w 342900"/>
                    <a:gd name="connsiteY4" fmla="*/ 1079500 h 1225550"/>
                    <a:gd name="connsiteX5" fmla="*/ 50800 w 342900"/>
                    <a:gd name="connsiteY5" fmla="*/ 1168400 h 1225550"/>
                    <a:gd name="connsiteX6" fmla="*/ 165100 w 342900"/>
                    <a:gd name="connsiteY6" fmla="*/ 1225550 h 1225550"/>
                    <a:gd name="connsiteX7" fmla="*/ 342900 w 342900"/>
                    <a:gd name="connsiteY7" fmla="*/ 0 h 1225550"/>
                    <a:gd name="connsiteX0" fmla="*/ 342900 w 342900"/>
                    <a:gd name="connsiteY0" fmla="*/ 0 h 1225550"/>
                    <a:gd name="connsiteX1" fmla="*/ 180975 w 342900"/>
                    <a:gd name="connsiteY1" fmla="*/ 190500 h 1225550"/>
                    <a:gd name="connsiteX2" fmla="*/ 101600 w 342900"/>
                    <a:gd name="connsiteY2" fmla="*/ 400050 h 1225550"/>
                    <a:gd name="connsiteX3" fmla="*/ 0 w 342900"/>
                    <a:gd name="connsiteY3" fmla="*/ 825500 h 1225550"/>
                    <a:gd name="connsiteX4" fmla="*/ 12700 w 342900"/>
                    <a:gd name="connsiteY4" fmla="*/ 1079500 h 1225550"/>
                    <a:gd name="connsiteX5" fmla="*/ 50800 w 342900"/>
                    <a:gd name="connsiteY5" fmla="*/ 1168400 h 1225550"/>
                    <a:gd name="connsiteX6" fmla="*/ 165100 w 342900"/>
                    <a:gd name="connsiteY6" fmla="*/ 1225550 h 1225550"/>
                    <a:gd name="connsiteX7" fmla="*/ 342900 w 342900"/>
                    <a:gd name="connsiteY7" fmla="*/ 0 h 1225550"/>
                    <a:gd name="connsiteX0" fmla="*/ 342900 w 342941"/>
                    <a:gd name="connsiteY0" fmla="*/ 53217 h 1278767"/>
                    <a:gd name="connsiteX1" fmla="*/ 180975 w 342941"/>
                    <a:gd name="connsiteY1" fmla="*/ 243717 h 1278767"/>
                    <a:gd name="connsiteX2" fmla="*/ 101600 w 342941"/>
                    <a:gd name="connsiteY2" fmla="*/ 453267 h 1278767"/>
                    <a:gd name="connsiteX3" fmla="*/ 0 w 342941"/>
                    <a:gd name="connsiteY3" fmla="*/ 878717 h 1278767"/>
                    <a:gd name="connsiteX4" fmla="*/ 12700 w 342941"/>
                    <a:gd name="connsiteY4" fmla="*/ 1132717 h 1278767"/>
                    <a:gd name="connsiteX5" fmla="*/ 50800 w 342941"/>
                    <a:gd name="connsiteY5" fmla="*/ 1221617 h 1278767"/>
                    <a:gd name="connsiteX6" fmla="*/ 165100 w 342941"/>
                    <a:gd name="connsiteY6" fmla="*/ 1278767 h 1278767"/>
                    <a:gd name="connsiteX7" fmla="*/ 342900 w 342941"/>
                    <a:gd name="connsiteY7" fmla="*/ 53217 h 1278767"/>
                    <a:gd name="connsiteX0" fmla="*/ 342900 w 342900"/>
                    <a:gd name="connsiteY0" fmla="*/ 0 h 1225550"/>
                    <a:gd name="connsiteX1" fmla="*/ 180975 w 342900"/>
                    <a:gd name="connsiteY1" fmla="*/ 190500 h 1225550"/>
                    <a:gd name="connsiteX2" fmla="*/ 101600 w 342900"/>
                    <a:gd name="connsiteY2" fmla="*/ 400050 h 1225550"/>
                    <a:gd name="connsiteX3" fmla="*/ 0 w 342900"/>
                    <a:gd name="connsiteY3" fmla="*/ 825500 h 1225550"/>
                    <a:gd name="connsiteX4" fmla="*/ 12700 w 342900"/>
                    <a:gd name="connsiteY4" fmla="*/ 1079500 h 1225550"/>
                    <a:gd name="connsiteX5" fmla="*/ 50800 w 342900"/>
                    <a:gd name="connsiteY5" fmla="*/ 1168400 h 1225550"/>
                    <a:gd name="connsiteX6" fmla="*/ 165100 w 342900"/>
                    <a:gd name="connsiteY6" fmla="*/ 1225550 h 1225550"/>
                    <a:gd name="connsiteX7" fmla="*/ 342900 w 342900"/>
                    <a:gd name="connsiteY7" fmla="*/ 0 h 1225550"/>
                    <a:gd name="connsiteX0" fmla="*/ 356692 w 356692"/>
                    <a:gd name="connsiteY0" fmla="*/ 0 h 1225550"/>
                    <a:gd name="connsiteX1" fmla="*/ 194767 w 356692"/>
                    <a:gd name="connsiteY1" fmla="*/ 190500 h 1225550"/>
                    <a:gd name="connsiteX2" fmla="*/ 115392 w 356692"/>
                    <a:gd name="connsiteY2" fmla="*/ 400050 h 1225550"/>
                    <a:gd name="connsiteX3" fmla="*/ 13792 w 356692"/>
                    <a:gd name="connsiteY3" fmla="*/ 825500 h 1225550"/>
                    <a:gd name="connsiteX4" fmla="*/ 26492 w 356692"/>
                    <a:gd name="connsiteY4" fmla="*/ 1079500 h 1225550"/>
                    <a:gd name="connsiteX5" fmla="*/ 64592 w 356692"/>
                    <a:gd name="connsiteY5" fmla="*/ 1168400 h 1225550"/>
                    <a:gd name="connsiteX6" fmla="*/ 178892 w 356692"/>
                    <a:gd name="connsiteY6" fmla="*/ 1225550 h 1225550"/>
                    <a:gd name="connsiteX7" fmla="*/ 356692 w 356692"/>
                    <a:gd name="connsiteY7" fmla="*/ 0 h 1225550"/>
                    <a:gd name="connsiteX0" fmla="*/ 352509 w 352509"/>
                    <a:gd name="connsiteY0" fmla="*/ 0 h 1225550"/>
                    <a:gd name="connsiteX1" fmla="*/ 190584 w 352509"/>
                    <a:gd name="connsiteY1" fmla="*/ 190500 h 1225550"/>
                    <a:gd name="connsiteX2" fmla="*/ 111209 w 352509"/>
                    <a:gd name="connsiteY2" fmla="*/ 400050 h 1225550"/>
                    <a:gd name="connsiteX3" fmla="*/ 9609 w 352509"/>
                    <a:gd name="connsiteY3" fmla="*/ 825500 h 1225550"/>
                    <a:gd name="connsiteX4" fmla="*/ 22309 w 352509"/>
                    <a:gd name="connsiteY4" fmla="*/ 1079500 h 1225550"/>
                    <a:gd name="connsiteX5" fmla="*/ 60409 w 352509"/>
                    <a:gd name="connsiteY5" fmla="*/ 1168400 h 1225550"/>
                    <a:gd name="connsiteX6" fmla="*/ 174709 w 352509"/>
                    <a:gd name="connsiteY6" fmla="*/ 1225550 h 1225550"/>
                    <a:gd name="connsiteX7" fmla="*/ 352509 w 352509"/>
                    <a:gd name="connsiteY7" fmla="*/ 0 h 1225550"/>
                    <a:gd name="connsiteX0" fmla="*/ 346351 w 346351"/>
                    <a:gd name="connsiteY0" fmla="*/ 0 h 1225550"/>
                    <a:gd name="connsiteX1" fmla="*/ 184426 w 346351"/>
                    <a:gd name="connsiteY1" fmla="*/ 190500 h 1225550"/>
                    <a:gd name="connsiteX2" fmla="*/ 105051 w 346351"/>
                    <a:gd name="connsiteY2" fmla="*/ 400050 h 1225550"/>
                    <a:gd name="connsiteX3" fmla="*/ 3451 w 346351"/>
                    <a:gd name="connsiteY3" fmla="*/ 825500 h 1225550"/>
                    <a:gd name="connsiteX4" fmla="*/ 16151 w 346351"/>
                    <a:gd name="connsiteY4" fmla="*/ 1079500 h 1225550"/>
                    <a:gd name="connsiteX5" fmla="*/ 54251 w 346351"/>
                    <a:gd name="connsiteY5" fmla="*/ 1168400 h 1225550"/>
                    <a:gd name="connsiteX6" fmla="*/ 168551 w 346351"/>
                    <a:gd name="connsiteY6" fmla="*/ 1225550 h 1225550"/>
                    <a:gd name="connsiteX7" fmla="*/ 346351 w 346351"/>
                    <a:gd name="connsiteY7" fmla="*/ 0 h 1225550"/>
                    <a:gd name="connsiteX0" fmla="*/ 346351 w 346351"/>
                    <a:gd name="connsiteY0" fmla="*/ 0 h 1225550"/>
                    <a:gd name="connsiteX1" fmla="*/ 184426 w 346351"/>
                    <a:gd name="connsiteY1" fmla="*/ 190500 h 1225550"/>
                    <a:gd name="connsiteX2" fmla="*/ 105051 w 346351"/>
                    <a:gd name="connsiteY2" fmla="*/ 400050 h 1225550"/>
                    <a:gd name="connsiteX3" fmla="*/ 3451 w 346351"/>
                    <a:gd name="connsiteY3" fmla="*/ 825500 h 1225550"/>
                    <a:gd name="connsiteX4" fmla="*/ 16151 w 346351"/>
                    <a:gd name="connsiteY4" fmla="*/ 1079500 h 1225550"/>
                    <a:gd name="connsiteX5" fmla="*/ 61394 w 346351"/>
                    <a:gd name="connsiteY5" fmla="*/ 1170781 h 1225550"/>
                    <a:gd name="connsiteX6" fmla="*/ 168551 w 346351"/>
                    <a:gd name="connsiteY6" fmla="*/ 1225550 h 1225550"/>
                    <a:gd name="connsiteX7" fmla="*/ 346351 w 346351"/>
                    <a:gd name="connsiteY7" fmla="*/ 0 h 1225550"/>
                    <a:gd name="connsiteX0" fmla="*/ 346351 w 346351"/>
                    <a:gd name="connsiteY0" fmla="*/ 0 h 1305524"/>
                    <a:gd name="connsiteX1" fmla="*/ 184426 w 346351"/>
                    <a:gd name="connsiteY1" fmla="*/ 190500 h 1305524"/>
                    <a:gd name="connsiteX2" fmla="*/ 105051 w 346351"/>
                    <a:gd name="connsiteY2" fmla="*/ 400050 h 1305524"/>
                    <a:gd name="connsiteX3" fmla="*/ 3451 w 346351"/>
                    <a:gd name="connsiteY3" fmla="*/ 825500 h 1305524"/>
                    <a:gd name="connsiteX4" fmla="*/ 16151 w 346351"/>
                    <a:gd name="connsiteY4" fmla="*/ 1079500 h 1305524"/>
                    <a:gd name="connsiteX5" fmla="*/ 61394 w 346351"/>
                    <a:gd name="connsiteY5" fmla="*/ 1170781 h 1305524"/>
                    <a:gd name="connsiteX6" fmla="*/ 168551 w 346351"/>
                    <a:gd name="connsiteY6" fmla="*/ 1225550 h 1305524"/>
                    <a:gd name="connsiteX7" fmla="*/ 346351 w 346351"/>
                    <a:gd name="connsiteY7" fmla="*/ 0 h 1305524"/>
                    <a:gd name="connsiteX0" fmla="*/ 346351 w 346351"/>
                    <a:gd name="connsiteY0" fmla="*/ 0 h 1304625"/>
                    <a:gd name="connsiteX1" fmla="*/ 184426 w 346351"/>
                    <a:gd name="connsiteY1" fmla="*/ 190500 h 1304625"/>
                    <a:gd name="connsiteX2" fmla="*/ 105051 w 346351"/>
                    <a:gd name="connsiteY2" fmla="*/ 400050 h 1304625"/>
                    <a:gd name="connsiteX3" fmla="*/ 3451 w 346351"/>
                    <a:gd name="connsiteY3" fmla="*/ 825500 h 1304625"/>
                    <a:gd name="connsiteX4" fmla="*/ 16151 w 346351"/>
                    <a:gd name="connsiteY4" fmla="*/ 1079500 h 1304625"/>
                    <a:gd name="connsiteX5" fmla="*/ 61394 w 346351"/>
                    <a:gd name="connsiteY5" fmla="*/ 1170781 h 1304625"/>
                    <a:gd name="connsiteX6" fmla="*/ 168551 w 346351"/>
                    <a:gd name="connsiteY6" fmla="*/ 1225550 h 1304625"/>
                    <a:gd name="connsiteX7" fmla="*/ 346351 w 346351"/>
                    <a:gd name="connsiteY7" fmla="*/ 0 h 1304625"/>
                    <a:gd name="connsiteX0" fmla="*/ 346351 w 346351"/>
                    <a:gd name="connsiteY0" fmla="*/ 0 h 1302158"/>
                    <a:gd name="connsiteX1" fmla="*/ 184426 w 346351"/>
                    <a:gd name="connsiteY1" fmla="*/ 190500 h 1302158"/>
                    <a:gd name="connsiteX2" fmla="*/ 105051 w 346351"/>
                    <a:gd name="connsiteY2" fmla="*/ 400050 h 1302158"/>
                    <a:gd name="connsiteX3" fmla="*/ 3451 w 346351"/>
                    <a:gd name="connsiteY3" fmla="*/ 825500 h 1302158"/>
                    <a:gd name="connsiteX4" fmla="*/ 16151 w 346351"/>
                    <a:gd name="connsiteY4" fmla="*/ 1079500 h 1302158"/>
                    <a:gd name="connsiteX5" fmla="*/ 61394 w 346351"/>
                    <a:gd name="connsiteY5" fmla="*/ 1158875 h 1302158"/>
                    <a:gd name="connsiteX6" fmla="*/ 168551 w 346351"/>
                    <a:gd name="connsiteY6" fmla="*/ 1225550 h 1302158"/>
                    <a:gd name="connsiteX7" fmla="*/ 346351 w 346351"/>
                    <a:gd name="connsiteY7" fmla="*/ 0 h 1302158"/>
                    <a:gd name="connsiteX0" fmla="*/ 346351 w 346351"/>
                    <a:gd name="connsiteY0" fmla="*/ 0 h 1225550"/>
                    <a:gd name="connsiteX1" fmla="*/ 184426 w 346351"/>
                    <a:gd name="connsiteY1" fmla="*/ 190500 h 1225550"/>
                    <a:gd name="connsiteX2" fmla="*/ 105051 w 346351"/>
                    <a:gd name="connsiteY2" fmla="*/ 400050 h 1225550"/>
                    <a:gd name="connsiteX3" fmla="*/ 3451 w 346351"/>
                    <a:gd name="connsiteY3" fmla="*/ 825500 h 1225550"/>
                    <a:gd name="connsiteX4" fmla="*/ 16151 w 346351"/>
                    <a:gd name="connsiteY4" fmla="*/ 1079500 h 1225550"/>
                    <a:gd name="connsiteX5" fmla="*/ 61394 w 346351"/>
                    <a:gd name="connsiteY5" fmla="*/ 1158875 h 1225550"/>
                    <a:gd name="connsiteX6" fmla="*/ 168551 w 346351"/>
                    <a:gd name="connsiteY6" fmla="*/ 1225550 h 1225550"/>
                    <a:gd name="connsiteX7" fmla="*/ 346351 w 346351"/>
                    <a:gd name="connsiteY7" fmla="*/ 0 h 1225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6351" h="1225550">
                      <a:moveTo>
                        <a:pt x="346351" y="0"/>
                      </a:moveTo>
                      <a:cubicBezTo>
                        <a:pt x="291847" y="70379"/>
                        <a:pt x="224643" y="123825"/>
                        <a:pt x="184426" y="190500"/>
                      </a:cubicBezTo>
                      <a:cubicBezTo>
                        <a:pt x="144209" y="257175"/>
                        <a:pt x="135213" y="294217"/>
                        <a:pt x="105051" y="400050"/>
                      </a:cubicBezTo>
                      <a:cubicBezTo>
                        <a:pt x="71184" y="541867"/>
                        <a:pt x="13506" y="726546"/>
                        <a:pt x="3451" y="825500"/>
                      </a:cubicBezTo>
                      <a:cubicBezTo>
                        <a:pt x="-6604" y="924454"/>
                        <a:pt x="7684" y="1022350"/>
                        <a:pt x="16151" y="1079500"/>
                      </a:cubicBezTo>
                      <a:cubicBezTo>
                        <a:pt x="31232" y="1109927"/>
                        <a:pt x="39169" y="1133211"/>
                        <a:pt x="61394" y="1158875"/>
                      </a:cubicBezTo>
                      <a:cubicBezTo>
                        <a:pt x="83619" y="1184539"/>
                        <a:pt x="135346" y="1208749"/>
                        <a:pt x="168551" y="1225550"/>
                      </a:cubicBezTo>
                      <a:lnTo>
                        <a:pt x="346351" y="0"/>
                      </a:lnTo>
                      <a:close/>
                    </a:path>
                  </a:pathLst>
                </a:custGeom>
                <a:solidFill>
                  <a:srgbClr val="BC856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3191B6C5-100B-6ED6-8D25-370246763084}"/>
                  </a:ext>
                </a:extLst>
              </p:cNvPr>
              <p:cNvGrpSpPr/>
              <p:nvPr/>
            </p:nvGrpSpPr>
            <p:grpSpPr>
              <a:xfrm>
                <a:off x="6672158" y="528569"/>
                <a:ext cx="2390677" cy="3241224"/>
                <a:chOff x="6672158" y="528569"/>
                <a:chExt cx="2390677" cy="3241224"/>
              </a:xfrm>
            </p:grpSpPr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3C5C668D-7BCE-40C3-779E-B7EC8D2772FF}"/>
                    </a:ext>
                  </a:extLst>
                </p:cNvPr>
                <p:cNvGrpSpPr/>
                <p:nvPr/>
              </p:nvGrpSpPr>
              <p:grpSpPr>
                <a:xfrm>
                  <a:off x="6672158" y="528569"/>
                  <a:ext cx="2034237" cy="3241224"/>
                  <a:chOff x="4134698" y="551429"/>
                  <a:chExt cx="2034237" cy="3241224"/>
                </a:xfrm>
              </p:grpSpPr>
              <p:sp>
                <p:nvSpPr>
                  <p:cNvPr id="11" name="任意多边形: 形状 10">
                    <a:extLst>
                      <a:ext uri="{FF2B5EF4-FFF2-40B4-BE49-F238E27FC236}">
                        <a16:creationId xmlns:a16="http://schemas.microsoft.com/office/drawing/2014/main" id="{3EAC4B4B-D9C0-9BC4-788C-4FB6E8476539}"/>
                      </a:ext>
                    </a:extLst>
                  </p:cNvPr>
                  <p:cNvSpPr/>
                  <p:nvPr/>
                </p:nvSpPr>
                <p:spPr>
                  <a:xfrm>
                    <a:off x="4273706" y="715848"/>
                    <a:ext cx="1895229" cy="3076805"/>
                  </a:xfrm>
                  <a:custGeom>
                    <a:avLst/>
                    <a:gdLst>
                      <a:gd name="connsiteX0" fmla="*/ 906011 w 1946246"/>
                      <a:gd name="connsiteY0" fmla="*/ 0 h 2852257"/>
                      <a:gd name="connsiteX1" fmla="*/ 436227 w 1946246"/>
                      <a:gd name="connsiteY1" fmla="*/ 234892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06011 w 1946246"/>
                      <a:gd name="connsiteY0" fmla="*/ 0 h 2852257"/>
                      <a:gd name="connsiteX1" fmla="*/ 511728 w 1946246"/>
                      <a:gd name="connsiteY1" fmla="*/ 377505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81512 w 1946246"/>
                      <a:gd name="connsiteY0" fmla="*/ 0 h 2793534"/>
                      <a:gd name="connsiteX1" fmla="*/ 511728 w 1946246"/>
                      <a:gd name="connsiteY1" fmla="*/ 318782 h 2793534"/>
                      <a:gd name="connsiteX2" fmla="*/ 142613 w 1946246"/>
                      <a:gd name="connsiteY2" fmla="*/ 1115736 h 2793534"/>
                      <a:gd name="connsiteX3" fmla="*/ 134224 w 1946246"/>
                      <a:gd name="connsiteY3" fmla="*/ 1585520 h 2793534"/>
                      <a:gd name="connsiteX4" fmla="*/ 0 w 1946246"/>
                      <a:gd name="connsiteY4" fmla="*/ 2172749 h 2793534"/>
                      <a:gd name="connsiteX5" fmla="*/ 192947 w 1946246"/>
                      <a:gd name="connsiteY5" fmla="*/ 2600587 h 2793534"/>
                      <a:gd name="connsiteX6" fmla="*/ 838899 w 1946246"/>
                      <a:gd name="connsiteY6" fmla="*/ 2793534 h 2793534"/>
                      <a:gd name="connsiteX7" fmla="*/ 1350627 w 1946246"/>
                      <a:gd name="connsiteY7" fmla="*/ 2550254 h 2793534"/>
                      <a:gd name="connsiteX8" fmla="*/ 1669409 w 1946246"/>
                      <a:gd name="connsiteY8" fmla="*/ 1803633 h 2793534"/>
                      <a:gd name="connsiteX9" fmla="*/ 1853967 w 1946246"/>
                      <a:gd name="connsiteY9" fmla="*/ 1140903 h 2793534"/>
                      <a:gd name="connsiteX10" fmla="*/ 1946246 w 1946246"/>
                      <a:gd name="connsiteY10" fmla="*/ 318782 h 2793534"/>
                      <a:gd name="connsiteX11" fmla="*/ 1585519 w 1946246"/>
                      <a:gd name="connsiteY11" fmla="*/ 16778 h 2793534"/>
                      <a:gd name="connsiteX12" fmla="*/ 981512 w 1946246"/>
                      <a:gd name="connsiteY12" fmla="*/ 0 h 2793534"/>
                      <a:gd name="connsiteX0" fmla="*/ 981512 w 1946246"/>
                      <a:gd name="connsiteY0" fmla="*/ 3088 h 2796622"/>
                      <a:gd name="connsiteX1" fmla="*/ 511728 w 1946246"/>
                      <a:gd name="connsiteY1" fmla="*/ 321870 h 2796622"/>
                      <a:gd name="connsiteX2" fmla="*/ 142613 w 1946246"/>
                      <a:gd name="connsiteY2" fmla="*/ 1118824 h 2796622"/>
                      <a:gd name="connsiteX3" fmla="*/ 134224 w 1946246"/>
                      <a:gd name="connsiteY3" fmla="*/ 1588608 h 2796622"/>
                      <a:gd name="connsiteX4" fmla="*/ 0 w 1946246"/>
                      <a:gd name="connsiteY4" fmla="*/ 2175837 h 2796622"/>
                      <a:gd name="connsiteX5" fmla="*/ 192947 w 1946246"/>
                      <a:gd name="connsiteY5" fmla="*/ 2603675 h 2796622"/>
                      <a:gd name="connsiteX6" fmla="*/ 838899 w 1946246"/>
                      <a:gd name="connsiteY6" fmla="*/ 2796622 h 2796622"/>
                      <a:gd name="connsiteX7" fmla="*/ 1350627 w 1946246"/>
                      <a:gd name="connsiteY7" fmla="*/ 2553342 h 2796622"/>
                      <a:gd name="connsiteX8" fmla="*/ 1669409 w 1946246"/>
                      <a:gd name="connsiteY8" fmla="*/ 1806721 h 2796622"/>
                      <a:gd name="connsiteX9" fmla="*/ 1853967 w 1946246"/>
                      <a:gd name="connsiteY9" fmla="*/ 1143991 h 2796622"/>
                      <a:gd name="connsiteX10" fmla="*/ 1946246 w 1946246"/>
                      <a:gd name="connsiteY10" fmla="*/ 321870 h 2796622"/>
                      <a:gd name="connsiteX11" fmla="*/ 1585519 w 1946246"/>
                      <a:gd name="connsiteY11" fmla="*/ 19866 h 2796622"/>
                      <a:gd name="connsiteX12" fmla="*/ 981512 w 1946246"/>
                      <a:gd name="connsiteY12" fmla="*/ 3088 h 2796622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37857"/>
                      <a:gd name="connsiteY0" fmla="*/ 31257 h 2824791"/>
                      <a:gd name="connsiteX1" fmla="*/ 511728 w 1937857"/>
                      <a:gd name="connsiteY1" fmla="*/ 350039 h 2824791"/>
                      <a:gd name="connsiteX2" fmla="*/ 142613 w 1937857"/>
                      <a:gd name="connsiteY2" fmla="*/ 1146993 h 2824791"/>
                      <a:gd name="connsiteX3" fmla="*/ 134224 w 1937857"/>
                      <a:gd name="connsiteY3" fmla="*/ 1616777 h 2824791"/>
                      <a:gd name="connsiteX4" fmla="*/ 0 w 1937857"/>
                      <a:gd name="connsiteY4" fmla="*/ 2204006 h 2824791"/>
                      <a:gd name="connsiteX5" fmla="*/ 192947 w 1937857"/>
                      <a:gd name="connsiteY5" fmla="*/ 2631844 h 2824791"/>
                      <a:gd name="connsiteX6" fmla="*/ 838899 w 1937857"/>
                      <a:gd name="connsiteY6" fmla="*/ 2824791 h 2824791"/>
                      <a:gd name="connsiteX7" fmla="*/ 1350627 w 1937857"/>
                      <a:gd name="connsiteY7" fmla="*/ 2581511 h 2824791"/>
                      <a:gd name="connsiteX8" fmla="*/ 1669409 w 1937857"/>
                      <a:gd name="connsiteY8" fmla="*/ 1834890 h 2824791"/>
                      <a:gd name="connsiteX9" fmla="*/ 1853967 w 1937857"/>
                      <a:gd name="connsiteY9" fmla="*/ 1172160 h 2824791"/>
                      <a:gd name="connsiteX10" fmla="*/ 1937857 w 1937857"/>
                      <a:gd name="connsiteY10" fmla="*/ 391984 h 2824791"/>
                      <a:gd name="connsiteX11" fmla="*/ 1585519 w 1937857"/>
                      <a:gd name="connsiteY11" fmla="*/ 48035 h 2824791"/>
                      <a:gd name="connsiteX12" fmla="*/ 981512 w 1937857"/>
                      <a:gd name="connsiteY12" fmla="*/ 31257 h 2824791"/>
                      <a:gd name="connsiteX0" fmla="*/ 981512 w 1950608"/>
                      <a:gd name="connsiteY0" fmla="*/ 31257 h 2824791"/>
                      <a:gd name="connsiteX1" fmla="*/ 511728 w 1950608"/>
                      <a:gd name="connsiteY1" fmla="*/ 350039 h 2824791"/>
                      <a:gd name="connsiteX2" fmla="*/ 142613 w 1950608"/>
                      <a:gd name="connsiteY2" fmla="*/ 1146993 h 2824791"/>
                      <a:gd name="connsiteX3" fmla="*/ 134224 w 1950608"/>
                      <a:gd name="connsiteY3" fmla="*/ 1616777 h 2824791"/>
                      <a:gd name="connsiteX4" fmla="*/ 0 w 1950608"/>
                      <a:gd name="connsiteY4" fmla="*/ 2204006 h 2824791"/>
                      <a:gd name="connsiteX5" fmla="*/ 192947 w 1950608"/>
                      <a:gd name="connsiteY5" fmla="*/ 2631844 h 2824791"/>
                      <a:gd name="connsiteX6" fmla="*/ 838899 w 1950608"/>
                      <a:gd name="connsiteY6" fmla="*/ 2824791 h 2824791"/>
                      <a:gd name="connsiteX7" fmla="*/ 1350627 w 1950608"/>
                      <a:gd name="connsiteY7" fmla="*/ 2581511 h 2824791"/>
                      <a:gd name="connsiteX8" fmla="*/ 1669409 w 1950608"/>
                      <a:gd name="connsiteY8" fmla="*/ 1834890 h 2824791"/>
                      <a:gd name="connsiteX9" fmla="*/ 1853967 w 1950608"/>
                      <a:gd name="connsiteY9" fmla="*/ 1172160 h 2824791"/>
                      <a:gd name="connsiteX10" fmla="*/ 1937857 w 1950608"/>
                      <a:gd name="connsiteY10" fmla="*/ 391984 h 2824791"/>
                      <a:gd name="connsiteX11" fmla="*/ 1585519 w 1950608"/>
                      <a:gd name="connsiteY11" fmla="*/ 48035 h 2824791"/>
                      <a:gd name="connsiteX12" fmla="*/ 981512 w 1950608"/>
                      <a:gd name="connsiteY12" fmla="*/ 31257 h 2824791"/>
                      <a:gd name="connsiteX0" fmla="*/ 981512 w 1973589"/>
                      <a:gd name="connsiteY0" fmla="*/ 31257 h 2824791"/>
                      <a:gd name="connsiteX1" fmla="*/ 511728 w 1973589"/>
                      <a:gd name="connsiteY1" fmla="*/ 350039 h 2824791"/>
                      <a:gd name="connsiteX2" fmla="*/ 142613 w 1973589"/>
                      <a:gd name="connsiteY2" fmla="*/ 1146993 h 2824791"/>
                      <a:gd name="connsiteX3" fmla="*/ 134224 w 1973589"/>
                      <a:gd name="connsiteY3" fmla="*/ 1616777 h 2824791"/>
                      <a:gd name="connsiteX4" fmla="*/ 0 w 1973589"/>
                      <a:gd name="connsiteY4" fmla="*/ 2204006 h 2824791"/>
                      <a:gd name="connsiteX5" fmla="*/ 192947 w 1973589"/>
                      <a:gd name="connsiteY5" fmla="*/ 2631844 h 2824791"/>
                      <a:gd name="connsiteX6" fmla="*/ 838899 w 1973589"/>
                      <a:gd name="connsiteY6" fmla="*/ 2824791 h 2824791"/>
                      <a:gd name="connsiteX7" fmla="*/ 1350627 w 1973589"/>
                      <a:gd name="connsiteY7" fmla="*/ 2581511 h 2824791"/>
                      <a:gd name="connsiteX8" fmla="*/ 1669409 w 1973589"/>
                      <a:gd name="connsiteY8" fmla="*/ 1834890 h 2824791"/>
                      <a:gd name="connsiteX9" fmla="*/ 1853967 w 1973589"/>
                      <a:gd name="connsiteY9" fmla="*/ 1172160 h 2824791"/>
                      <a:gd name="connsiteX10" fmla="*/ 1963024 w 1973589"/>
                      <a:gd name="connsiteY10" fmla="*/ 383595 h 2824791"/>
                      <a:gd name="connsiteX11" fmla="*/ 1585519 w 1973589"/>
                      <a:gd name="connsiteY11" fmla="*/ 48035 h 2824791"/>
                      <a:gd name="connsiteX12" fmla="*/ 981512 w 1973589"/>
                      <a:gd name="connsiteY12" fmla="*/ 31257 h 2824791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275126 w 1974561"/>
                      <a:gd name="connsiteY7" fmla="*/ 2655593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17071 w 1974561"/>
                      <a:gd name="connsiteY7" fmla="*/ 2588482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780176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81512 w 1974561"/>
                      <a:gd name="connsiteY0" fmla="*/ 21450 h 2814999"/>
                      <a:gd name="connsiteX1" fmla="*/ 511728 w 1974561"/>
                      <a:gd name="connsiteY1" fmla="*/ 340232 h 2814999"/>
                      <a:gd name="connsiteX2" fmla="*/ 142613 w 1974561"/>
                      <a:gd name="connsiteY2" fmla="*/ 1137186 h 2814999"/>
                      <a:gd name="connsiteX3" fmla="*/ 134224 w 1974561"/>
                      <a:gd name="connsiteY3" fmla="*/ 1606970 h 2814999"/>
                      <a:gd name="connsiteX4" fmla="*/ 0 w 1974561"/>
                      <a:gd name="connsiteY4" fmla="*/ 2194199 h 2814999"/>
                      <a:gd name="connsiteX5" fmla="*/ 192947 w 1974561"/>
                      <a:gd name="connsiteY5" fmla="*/ 2622037 h 2814999"/>
                      <a:gd name="connsiteX6" fmla="*/ 780176 w 1974561"/>
                      <a:gd name="connsiteY6" fmla="*/ 2814984 h 2814999"/>
                      <a:gd name="connsiteX7" fmla="*/ 1325460 w 1974561"/>
                      <a:gd name="connsiteY7" fmla="*/ 2563315 h 2814999"/>
                      <a:gd name="connsiteX8" fmla="*/ 1644242 w 1974561"/>
                      <a:gd name="connsiteY8" fmla="*/ 1892195 h 2814999"/>
                      <a:gd name="connsiteX9" fmla="*/ 1853967 w 1974561"/>
                      <a:gd name="connsiteY9" fmla="*/ 1162353 h 2814999"/>
                      <a:gd name="connsiteX10" fmla="*/ 1963024 w 1974561"/>
                      <a:gd name="connsiteY10" fmla="*/ 373788 h 2814999"/>
                      <a:gd name="connsiteX11" fmla="*/ 1568741 w 1974561"/>
                      <a:gd name="connsiteY11" fmla="*/ 63395 h 2814999"/>
                      <a:gd name="connsiteX12" fmla="*/ 981512 w 1974561"/>
                      <a:gd name="connsiteY12" fmla="*/ 21450 h 2814999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134224 w 1966172"/>
                      <a:gd name="connsiteY2" fmla="*/ 1137186 h 2815678"/>
                      <a:gd name="connsiteX3" fmla="*/ 125835 w 1966172"/>
                      <a:gd name="connsiteY3" fmla="*/ 1606970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721 w 1966770"/>
                      <a:gd name="connsiteY0" fmla="*/ 21450 h 2815678"/>
                      <a:gd name="connsiteX1" fmla="*/ 503937 w 1966770"/>
                      <a:gd name="connsiteY1" fmla="*/ 340232 h 2815678"/>
                      <a:gd name="connsiteX2" fmla="*/ 134822 w 1966770"/>
                      <a:gd name="connsiteY2" fmla="*/ 1137186 h 2815678"/>
                      <a:gd name="connsiteX3" fmla="*/ 126433 w 1966770"/>
                      <a:gd name="connsiteY3" fmla="*/ 1606970 h 2815678"/>
                      <a:gd name="connsiteX4" fmla="*/ 598 w 1966770"/>
                      <a:gd name="connsiteY4" fmla="*/ 2169032 h 2815678"/>
                      <a:gd name="connsiteX5" fmla="*/ 185156 w 1966770"/>
                      <a:gd name="connsiteY5" fmla="*/ 2622037 h 2815678"/>
                      <a:gd name="connsiteX6" fmla="*/ 772385 w 1966770"/>
                      <a:gd name="connsiteY6" fmla="*/ 2814984 h 2815678"/>
                      <a:gd name="connsiteX7" fmla="*/ 1317669 w 1966770"/>
                      <a:gd name="connsiteY7" fmla="*/ 2563315 h 2815678"/>
                      <a:gd name="connsiteX8" fmla="*/ 1636451 w 1966770"/>
                      <a:gd name="connsiteY8" fmla="*/ 1892195 h 2815678"/>
                      <a:gd name="connsiteX9" fmla="*/ 1846176 w 1966770"/>
                      <a:gd name="connsiteY9" fmla="*/ 1162353 h 2815678"/>
                      <a:gd name="connsiteX10" fmla="*/ 1955233 w 1966770"/>
                      <a:gd name="connsiteY10" fmla="*/ 373788 h 2815678"/>
                      <a:gd name="connsiteX11" fmla="*/ 1560950 w 1966770"/>
                      <a:gd name="connsiteY11" fmla="*/ 63395 h 2815678"/>
                      <a:gd name="connsiteX12" fmla="*/ 973721 w 1966770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202157 w 1966994"/>
                      <a:gd name="connsiteY2" fmla="*/ 1162353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1335 w 1966172"/>
                      <a:gd name="connsiteY2" fmla="*/ 1162353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9724 w 1966172"/>
                      <a:gd name="connsiteY2" fmla="*/ 1145575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5176 h 2819404"/>
                      <a:gd name="connsiteX1" fmla="*/ 511728 w 1966172"/>
                      <a:gd name="connsiteY1" fmla="*/ 394292 h 2819404"/>
                      <a:gd name="connsiteX2" fmla="*/ 218113 w 1966172"/>
                      <a:gd name="connsiteY2" fmla="*/ 1023466 h 2819404"/>
                      <a:gd name="connsiteX3" fmla="*/ 184558 w 1966172"/>
                      <a:gd name="connsiteY3" fmla="*/ 1518417 h 2819404"/>
                      <a:gd name="connsiteX4" fmla="*/ 0 w 1966172"/>
                      <a:gd name="connsiteY4" fmla="*/ 2172758 h 2819404"/>
                      <a:gd name="connsiteX5" fmla="*/ 184558 w 1966172"/>
                      <a:gd name="connsiteY5" fmla="*/ 2625763 h 2819404"/>
                      <a:gd name="connsiteX6" fmla="*/ 771787 w 1966172"/>
                      <a:gd name="connsiteY6" fmla="*/ 2818710 h 2819404"/>
                      <a:gd name="connsiteX7" fmla="*/ 1317071 w 1966172"/>
                      <a:gd name="connsiteY7" fmla="*/ 2567041 h 2819404"/>
                      <a:gd name="connsiteX8" fmla="*/ 1635853 w 1966172"/>
                      <a:gd name="connsiteY8" fmla="*/ 1895921 h 2819404"/>
                      <a:gd name="connsiteX9" fmla="*/ 1845578 w 1966172"/>
                      <a:gd name="connsiteY9" fmla="*/ 1166079 h 2819404"/>
                      <a:gd name="connsiteX10" fmla="*/ 1954635 w 1966172"/>
                      <a:gd name="connsiteY10" fmla="*/ 377514 h 2819404"/>
                      <a:gd name="connsiteX11" fmla="*/ 1560352 w 1966172"/>
                      <a:gd name="connsiteY11" fmla="*/ 67121 h 2819404"/>
                      <a:gd name="connsiteX12" fmla="*/ 973123 w 1966172"/>
                      <a:gd name="connsiteY12" fmla="*/ 25176 h 2819404"/>
                      <a:gd name="connsiteX0" fmla="*/ 897703 w 1890752"/>
                      <a:gd name="connsiteY0" fmla="*/ 25176 h 2819395"/>
                      <a:gd name="connsiteX1" fmla="*/ 436308 w 1890752"/>
                      <a:gd name="connsiteY1" fmla="*/ 394292 h 2819395"/>
                      <a:gd name="connsiteX2" fmla="*/ 142693 w 1890752"/>
                      <a:gd name="connsiteY2" fmla="*/ 1023466 h 2819395"/>
                      <a:gd name="connsiteX3" fmla="*/ 109138 w 1890752"/>
                      <a:gd name="connsiteY3" fmla="*/ 1518417 h 2819395"/>
                      <a:gd name="connsiteX4" fmla="*/ 81 w 1890752"/>
                      <a:gd name="connsiteY4" fmla="*/ 2181147 h 2819395"/>
                      <a:gd name="connsiteX5" fmla="*/ 109138 w 1890752"/>
                      <a:gd name="connsiteY5" fmla="*/ 2625763 h 2819395"/>
                      <a:gd name="connsiteX6" fmla="*/ 696367 w 1890752"/>
                      <a:gd name="connsiteY6" fmla="*/ 2818710 h 2819395"/>
                      <a:gd name="connsiteX7" fmla="*/ 1241651 w 1890752"/>
                      <a:gd name="connsiteY7" fmla="*/ 2567041 h 2819395"/>
                      <a:gd name="connsiteX8" fmla="*/ 1560433 w 1890752"/>
                      <a:gd name="connsiteY8" fmla="*/ 1895921 h 2819395"/>
                      <a:gd name="connsiteX9" fmla="*/ 1770158 w 1890752"/>
                      <a:gd name="connsiteY9" fmla="*/ 1166079 h 2819395"/>
                      <a:gd name="connsiteX10" fmla="*/ 1879215 w 1890752"/>
                      <a:gd name="connsiteY10" fmla="*/ 377514 h 2819395"/>
                      <a:gd name="connsiteX11" fmla="*/ 1484932 w 1890752"/>
                      <a:gd name="connsiteY11" fmla="*/ 67121 h 2819395"/>
                      <a:gd name="connsiteX12" fmla="*/ 897703 w 1890752"/>
                      <a:gd name="connsiteY12" fmla="*/ 25176 h 2819395"/>
                      <a:gd name="connsiteX0" fmla="*/ 901288 w 1894337"/>
                      <a:gd name="connsiteY0" fmla="*/ 25176 h 2819395"/>
                      <a:gd name="connsiteX1" fmla="*/ 439893 w 1894337"/>
                      <a:gd name="connsiteY1" fmla="*/ 394292 h 2819395"/>
                      <a:gd name="connsiteX2" fmla="*/ 146278 w 1894337"/>
                      <a:gd name="connsiteY2" fmla="*/ 1023466 h 2819395"/>
                      <a:gd name="connsiteX3" fmla="*/ 112723 w 1894337"/>
                      <a:gd name="connsiteY3" fmla="*/ 1518417 h 2819395"/>
                      <a:gd name="connsiteX4" fmla="*/ 3666 w 1894337"/>
                      <a:gd name="connsiteY4" fmla="*/ 2181147 h 2819395"/>
                      <a:gd name="connsiteX5" fmla="*/ 112723 w 1894337"/>
                      <a:gd name="connsiteY5" fmla="*/ 2625763 h 2819395"/>
                      <a:gd name="connsiteX6" fmla="*/ 699952 w 1894337"/>
                      <a:gd name="connsiteY6" fmla="*/ 2818710 h 2819395"/>
                      <a:gd name="connsiteX7" fmla="*/ 1245236 w 1894337"/>
                      <a:gd name="connsiteY7" fmla="*/ 2567041 h 2819395"/>
                      <a:gd name="connsiteX8" fmla="*/ 1564018 w 1894337"/>
                      <a:gd name="connsiteY8" fmla="*/ 1895921 h 2819395"/>
                      <a:gd name="connsiteX9" fmla="*/ 1773743 w 1894337"/>
                      <a:gd name="connsiteY9" fmla="*/ 1166079 h 2819395"/>
                      <a:gd name="connsiteX10" fmla="*/ 1882800 w 1894337"/>
                      <a:gd name="connsiteY10" fmla="*/ 377514 h 2819395"/>
                      <a:gd name="connsiteX11" fmla="*/ 1488517 w 1894337"/>
                      <a:gd name="connsiteY11" fmla="*/ 67121 h 2819395"/>
                      <a:gd name="connsiteX12" fmla="*/ 901288 w 1894337"/>
                      <a:gd name="connsiteY12" fmla="*/ 25176 h 2819395"/>
                      <a:gd name="connsiteX0" fmla="*/ 898145 w 1891194"/>
                      <a:gd name="connsiteY0" fmla="*/ 25176 h 2819025"/>
                      <a:gd name="connsiteX1" fmla="*/ 436750 w 1891194"/>
                      <a:gd name="connsiteY1" fmla="*/ 394292 h 2819025"/>
                      <a:gd name="connsiteX2" fmla="*/ 143135 w 1891194"/>
                      <a:gd name="connsiteY2" fmla="*/ 1023466 h 2819025"/>
                      <a:gd name="connsiteX3" fmla="*/ 109580 w 1891194"/>
                      <a:gd name="connsiteY3" fmla="*/ 1518417 h 2819025"/>
                      <a:gd name="connsiteX4" fmla="*/ 523 w 1891194"/>
                      <a:gd name="connsiteY4" fmla="*/ 2181147 h 2819025"/>
                      <a:gd name="connsiteX5" fmla="*/ 159913 w 1891194"/>
                      <a:gd name="connsiteY5" fmla="*/ 2608986 h 2819025"/>
                      <a:gd name="connsiteX6" fmla="*/ 696809 w 1891194"/>
                      <a:gd name="connsiteY6" fmla="*/ 2818710 h 2819025"/>
                      <a:gd name="connsiteX7" fmla="*/ 1242093 w 1891194"/>
                      <a:gd name="connsiteY7" fmla="*/ 2567041 h 2819025"/>
                      <a:gd name="connsiteX8" fmla="*/ 1560875 w 1891194"/>
                      <a:gd name="connsiteY8" fmla="*/ 1895921 h 2819025"/>
                      <a:gd name="connsiteX9" fmla="*/ 1770600 w 1891194"/>
                      <a:gd name="connsiteY9" fmla="*/ 1166079 h 2819025"/>
                      <a:gd name="connsiteX10" fmla="*/ 1879657 w 1891194"/>
                      <a:gd name="connsiteY10" fmla="*/ 377514 h 2819025"/>
                      <a:gd name="connsiteX11" fmla="*/ 1485374 w 1891194"/>
                      <a:gd name="connsiteY11" fmla="*/ 67121 h 2819025"/>
                      <a:gd name="connsiteX12" fmla="*/ 898145 w 1891194"/>
                      <a:gd name="connsiteY12" fmla="*/ 25176 h 2819025"/>
                      <a:gd name="connsiteX0" fmla="*/ 898145 w 1891194"/>
                      <a:gd name="connsiteY0" fmla="*/ 25176 h 2829952"/>
                      <a:gd name="connsiteX1" fmla="*/ 436750 w 1891194"/>
                      <a:gd name="connsiteY1" fmla="*/ 394292 h 2829952"/>
                      <a:gd name="connsiteX2" fmla="*/ 143135 w 1891194"/>
                      <a:gd name="connsiteY2" fmla="*/ 1023466 h 2829952"/>
                      <a:gd name="connsiteX3" fmla="*/ 109580 w 1891194"/>
                      <a:gd name="connsiteY3" fmla="*/ 1518417 h 2829952"/>
                      <a:gd name="connsiteX4" fmla="*/ 523 w 1891194"/>
                      <a:gd name="connsiteY4" fmla="*/ 2181147 h 2829952"/>
                      <a:gd name="connsiteX5" fmla="*/ 159913 w 1891194"/>
                      <a:gd name="connsiteY5" fmla="*/ 2608986 h 2829952"/>
                      <a:gd name="connsiteX6" fmla="*/ 470305 w 1891194"/>
                      <a:gd name="connsiteY6" fmla="*/ 2768376 h 2829952"/>
                      <a:gd name="connsiteX7" fmla="*/ 696809 w 1891194"/>
                      <a:gd name="connsiteY7" fmla="*/ 2818710 h 2829952"/>
                      <a:gd name="connsiteX8" fmla="*/ 1242093 w 1891194"/>
                      <a:gd name="connsiteY8" fmla="*/ 2567041 h 2829952"/>
                      <a:gd name="connsiteX9" fmla="*/ 1560875 w 1891194"/>
                      <a:gd name="connsiteY9" fmla="*/ 1895921 h 2829952"/>
                      <a:gd name="connsiteX10" fmla="*/ 1770600 w 1891194"/>
                      <a:gd name="connsiteY10" fmla="*/ 1166079 h 2829952"/>
                      <a:gd name="connsiteX11" fmla="*/ 1879657 w 1891194"/>
                      <a:gd name="connsiteY11" fmla="*/ 377514 h 2829952"/>
                      <a:gd name="connsiteX12" fmla="*/ 1485374 w 1891194"/>
                      <a:gd name="connsiteY12" fmla="*/ 67121 h 2829952"/>
                      <a:gd name="connsiteX13" fmla="*/ 898145 w 1891194"/>
                      <a:gd name="connsiteY13" fmla="*/ 25176 h 2829952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696809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58375 w 1891194"/>
                      <a:gd name="connsiteY2" fmla="*/ 105394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30819 h 2827452"/>
                      <a:gd name="connsiteX1" fmla="*/ 368170 w 1891194"/>
                      <a:gd name="connsiteY1" fmla="*/ 476135 h 2827452"/>
                      <a:gd name="connsiteX2" fmla="*/ 158375 w 1891194"/>
                      <a:gd name="connsiteY2" fmla="*/ 1059589 h 2827452"/>
                      <a:gd name="connsiteX3" fmla="*/ 109580 w 1891194"/>
                      <a:gd name="connsiteY3" fmla="*/ 1524060 h 2827452"/>
                      <a:gd name="connsiteX4" fmla="*/ 523 w 1891194"/>
                      <a:gd name="connsiteY4" fmla="*/ 2186790 h 2827452"/>
                      <a:gd name="connsiteX5" fmla="*/ 159913 w 1891194"/>
                      <a:gd name="connsiteY5" fmla="*/ 2614629 h 2827452"/>
                      <a:gd name="connsiteX6" fmla="*/ 411582 w 1891194"/>
                      <a:gd name="connsiteY6" fmla="*/ 2706907 h 2827452"/>
                      <a:gd name="connsiteX7" fmla="*/ 763921 w 1891194"/>
                      <a:gd name="connsiteY7" fmla="*/ 2824353 h 2827452"/>
                      <a:gd name="connsiteX8" fmla="*/ 1242093 w 1891194"/>
                      <a:gd name="connsiteY8" fmla="*/ 2572684 h 2827452"/>
                      <a:gd name="connsiteX9" fmla="*/ 1560875 w 1891194"/>
                      <a:gd name="connsiteY9" fmla="*/ 1901564 h 2827452"/>
                      <a:gd name="connsiteX10" fmla="*/ 1770600 w 1891194"/>
                      <a:gd name="connsiteY10" fmla="*/ 1171722 h 2827452"/>
                      <a:gd name="connsiteX11" fmla="*/ 1879657 w 1891194"/>
                      <a:gd name="connsiteY11" fmla="*/ 383157 h 2827452"/>
                      <a:gd name="connsiteX12" fmla="*/ 1485374 w 1891194"/>
                      <a:gd name="connsiteY12" fmla="*/ 72764 h 2827452"/>
                      <a:gd name="connsiteX13" fmla="*/ 898145 w 1891194"/>
                      <a:gd name="connsiteY13" fmla="*/ 30819 h 2827452"/>
                      <a:gd name="connsiteX0" fmla="*/ 898145 w 1891194"/>
                      <a:gd name="connsiteY0" fmla="*/ 30819 h 2812652"/>
                      <a:gd name="connsiteX1" fmla="*/ 368170 w 1891194"/>
                      <a:gd name="connsiteY1" fmla="*/ 476135 h 2812652"/>
                      <a:gd name="connsiteX2" fmla="*/ 158375 w 1891194"/>
                      <a:gd name="connsiteY2" fmla="*/ 1059589 h 2812652"/>
                      <a:gd name="connsiteX3" fmla="*/ 109580 w 1891194"/>
                      <a:gd name="connsiteY3" fmla="*/ 1524060 h 2812652"/>
                      <a:gd name="connsiteX4" fmla="*/ 523 w 1891194"/>
                      <a:gd name="connsiteY4" fmla="*/ 2186790 h 2812652"/>
                      <a:gd name="connsiteX5" fmla="*/ 159913 w 1891194"/>
                      <a:gd name="connsiteY5" fmla="*/ 2614629 h 2812652"/>
                      <a:gd name="connsiteX6" fmla="*/ 411582 w 1891194"/>
                      <a:gd name="connsiteY6" fmla="*/ 2706907 h 2812652"/>
                      <a:gd name="connsiteX7" fmla="*/ 969661 w 1891194"/>
                      <a:gd name="connsiteY7" fmla="*/ 2809113 h 2812652"/>
                      <a:gd name="connsiteX8" fmla="*/ 1242093 w 1891194"/>
                      <a:gd name="connsiteY8" fmla="*/ 2572684 h 2812652"/>
                      <a:gd name="connsiteX9" fmla="*/ 1560875 w 1891194"/>
                      <a:gd name="connsiteY9" fmla="*/ 1901564 h 2812652"/>
                      <a:gd name="connsiteX10" fmla="*/ 1770600 w 1891194"/>
                      <a:gd name="connsiteY10" fmla="*/ 1171722 h 2812652"/>
                      <a:gd name="connsiteX11" fmla="*/ 1879657 w 1891194"/>
                      <a:gd name="connsiteY11" fmla="*/ 383157 h 2812652"/>
                      <a:gd name="connsiteX12" fmla="*/ 1485374 w 1891194"/>
                      <a:gd name="connsiteY12" fmla="*/ 72764 h 2812652"/>
                      <a:gd name="connsiteX13" fmla="*/ 898145 w 1891194"/>
                      <a:gd name="connsiteY13" fmla="*/ 30819 h 2812652"/>
                      <a:gd name="connsiteX0" fmla="*/ 898145 w 1891194"/>
                      <a:gd name="connsiteY0" fmla="*/ 30819 h 2821455"/>
                      <a:gd name="connsiteX1" fmla="*/ 368170 w 1891194"/>
                      <a:gd name="connsiteY1" fmla="*/ 476135 h 2821455"/>
                      <a:gd name="connsiteX2" fmla="*/ 158375 w 1891194"/>
                      <a:gd name="connsiteY2" fmla="*/ 1059589 h 2821455"/>
                      <a:gd name="connsiteX3" fmla="*/ 109580 w 1891194"/>
                      <a:gd name="connsiteY3" fmla="*/ 1524060 h 2821455"/>
                      <a:gd name="connsiteX4" fmla="*/ 523 w 1891194"/>
                      <a:gd name="connsiteY4" fmla="*/ 2186790 h 2821455"/>
                      <a:gd name="connsiteX5" fmla="*/ 159913 w 1891194"/>
                      <a:gd name="connsiteY5" fmla="*/ 2614629 h 2821455"/>
                      <a:gd name="connsiteX6" fmla="*/ 411582 w 1891194"/>
                      <a:gd name="connsiteY6" fmla="*/ 2706907 h 2821455"/>
                      <a:gd name="connsiteX7" fmla="*/ 680916 w 1891194"/>
                      <a:gd name="connsiteY7" fmla="*/ 2779612 h 2821455"/>
                      <a:gd name="connsiteX8" fmla="*/ 969661 w 1891194"/>
                      <a:gd name="connsiteY8" fmla="*/ 2809113 h 2821455"/>
                      <a:gd name="connsiteX9" fmla="*/ 1242093 w 1891194"/>
                      <a:gd name="connsiteY9" fmla="*/ 2572684 h 2821455"/>
                      <a:gd name="connsiteX10" fmla="*/ 1560875 w 1891194"/>
                      <a:gd name="connsiteY10" fmla="*/ 1901564 h 2821455"/>
                      <a:gd name="connsiteX11" fmla="*/ 1770600 w 1891194"/>
                      <a:gd name="connsiteY11" fmla="*/ 1171722 h 2821455"/>
                      <a:gd name="connsiteX12" fmla="*/ 1879657 w 1891194"/>
                      <a:gd name="connsiteY12" fmla="*/ 383157 h 2821455"/>
                      <a:gd name="connsiteX13" fmla="*/ 1485374 w 1891194"/>
                      <a:gd name="connsiteY13" fmla="*/ 72764 h 2821455"/>
                      <a:gd name="connsiteX14" fmla="*/ 898145 w 1891194"/>
                      <a:gd name="connsiteY14" fmla="*/ 30819 h 2821455"/>
                      <a:gd name="connsiteX0" fmla="*/ 898145 w 1891194"/>
                      <a:gd name="connsiteY0" fmla="*/ 30819 h 3055052"/>
                      <a:gd name="connsiteX1" fmla="*/ 368170 w 1891194"/>
                      <a:gd name="connsiteY1" fmla="*/ 476135 h 3055052"/>
                      <a:gd name="connsiteX2" fmla="*/ 158375 w 1891194"/>
                      <a:gd name="connsiteY2" fmla="*/ 1059589 h 3055052"/>
                      <a:gd name="connsiteX3" fmla="*/ 109580 w 1891194"/>
                      <a:gd name="connsiteY3" fmla="*/ 1524060 h 3055052"/>
                      <a:gd name="connsiteX4" fmla="*/ 523 w 1891194"/>
                      <a:gd name="connsiteY4" fmla="*/ 2186790 h 3055052"/>
                      <a:gd name="connsiteX5" fmla="*/ 159913 w 1891194"/>
                      <a:gd name="connsiteY5" fmla="*/ 2614629 h 3055052"/>
                      <a:gd name="connsiteX6" fmla="*/ 411582 w 1891194"/>
                      <a:gd name="connsiteY6" fmla="*/ 2706907 h 3055052"/>
                      <a:gd name="connsiteX7" fmla="*/ 795216 w 1891194"/>
                      <a:gd name="connsiteY7" fmla="*/ 3053932 h 3055052"/>
                      <a:gd name="connsiteX8" fmla="*/ 969661 w 1891194"/>
                      <a:gd name="connsiteY8" fmla="*/ 2809113 h 3055052"/>
                      <a:gd name="connsiteX9" fmla="*/ 1242093 w 1891194"/>
                      <a:gd name="connsiteY9" fmla="*/ 2572684 h 3055052"/>
                      <a:gd name="connsiteX10" fmla="*/ 1560875 w 1891194"/>
                      <a:gd name="connsiteY10" fmla="*/ 1901564 h 3055052"/>
                      <a:gd name="connsiteX11" fmla="*/ 1770600 w 1891194"/>
                      <a:gd name="connsiteY11" fmla="*/ 1171722 h 3055052"/>
                      <a:gd name="connsiteX12" fmla="*/ 1879657 w 1891194"/>
                      <a:gd name="connsiteY12" fmla="*/ 383157 h 3055052"/>
                      <a:gd name="connsiteX13" fmla="*/ 1485374 w 1891194"/>
                      <a:gd name="connsiteY13" fmla="*/ 72764 h 3055052"/>
                      <a:gd name="connsiteX14" fmla="*/ 898145 w 1891194"/>
                      <a:gd name="connsiteY14" fmla="*/ 30819 h 3055052"/>
                      <a:gd name="connsiteX0" fmla="*/ 898145 w 1891194"/>
                      <a:gd name="connsiteY0" fmla="*/ 30819 h 3055052"/>
                      <a:gd name="connsiteX1" fmla="*/ 368170 w 1891194"/>
                      <a:gd name="connsiteY1" fmla="*/ 476135 h 3055052"/>
                      <a:gd name="connsiteX2" fmla="*/ 158375 w 1891194"/>
                      <a:gd name="connsiteY2" fmla="*/ 1059589 h 3055052"/>
                      <a:gd name="connsiteX3" fmla="*/ 109580 w 1891194"/>
                      <a:gd name="connsiteY3" fmla="*/ 1524060 h 3055052"/>
                      <a:gd name="connsiteX4" fmla="*/ 523 w 1891194"/>
                      <a:gd name="connsiteY4" fmla="*/ 2186790 h 3055052"/>
                      <a:gd name="connsiteX5" fmla="*/ 159913 w 1891194"/>
                      <a:gd name="connsiteY5" fmla="*/ 2614629 h 3055052"/>
                      <a:gd name="connsiteX6" fmla="*/ 411582 w 1891194"/>
                      <a:gd name="connsiteY6" fmla="*/ 2706907 h 3055052"/>
                      <a:gd name="connsiteX7" fmla="*/ 795216 w 1891194"/>
                      <a:gd name="connsiteY7" fmla="*/ 3053932 h 3055052"/>
                      <a:gd name="connsiteX8" fmla="*/ 969661 w 1891194"/>
                      <a:gd name="connsiteY8" fmla="*/ 2809113 h 3055052"/>
                      <a:gd name="connsiteX9" fmla="*/ 1242093 w 1891194"/>
                      <a:gd name="connsiteY9" fmla="*/ 2572684 h 3055052"/>
                      <a:gd name="connsiteX10" fmla="*/ 1560875 w 1891194"/>
                      <a:gd name="connsiteY10" fmla="*/ 1901564 h 3055052"/>
                      <a:gd name="connsiteX11" fmla="*/ 1770600 w 1891194"/>
                      <a:gd name="connsiteY11" fmla="*/ 1171722 h 3055052"/>
                      <a:gd name="connsiteX12" fmla="*/ 1879657 w 1891194"/>
                      <a:gd name="connsiteY12" fmla="*/ 383157 h 3055052"/>
                      <a:gd name="connsiteX13" fmla="*/ 1485374 w 1891194"/>
                      <a:gd name="connsiteY13" fmla="*/ 72764 h 3055052"/>
                      <a:gd name="connsiteX14" fmla="*/ 898145 w 1891194"/>
                      <a:gd name="connsiteY14" fmla="*/ 30819 h 3055052"/>
                      <a:gd name="connsiteX0" fmla="*/ 898145 w 1891194"/>
                      <a:gd name="connsiteY0" fmla="*/ 30819 h 3055052"/>
                      <a:gd name="connsiteX1" fmla="*/ 368170 w 1891194"/>
                      <a:gd name="connsiteY1" fmla="*/ 476135 h 3055052"/>
                      <a:gd name="connsiteX2" fmla="*/ 158375 w 1891194"/>
                      <a:gd name="connsiteY2" fmla="*/ 1059589 h 3055052"/>
                      <a:gd name="connsiteX3" fmla="*/ 109580 w 1891194"/>
                      <a:gd name="connsiteY3" fmla="*/ 1524060 h 3055052"/>
                      <a:gd name="connsiteX4" fmla="*/ 523 w 1891194"/>
                      <a:gd name="connsiteY4" fmla="*/ 2186790 h 3055052"/>
                      <a:gd name="connsiteX5" fmla="*/ 159913 w 1891194"/>
                      <a:gd name="connsiteY5" fmla="*/ 2614629 h 3055052"/>
                      <a:gd name="connsiteX6" fmla="*/ 411582 w 1891194"/>
                      <a:gd name="connsiteY6" fmla="*/ 2706907 h 3055052"/>
                      <a:gd name="connsiteX7" fmla="*/ 795216 w 1891194"/>
                      <a:gd name="connsiteY7" fmla="*/ 3053932 h 3055052"/>
                      <a:gd name="connsiteX8" fmla="*/ 969661 w 1891194"/>
                      <a:gd name="connsiteY8" fmla="*/ 2809113 h 3055052"/>
                      <a:gd name="connsiteX9" fmla="*/ 1242093 w 1891194"/>
                      <a:gd name="connsiteY9" fmla="*/ 2572684 h 3055052"/>
                      <a:gd name="connsiteX10" fmla="*/ 1560875 w 1891194"/>
                      <a:gd name="connsiteY10" fmla="*/ 1901564 h 3055052"/>
                      <a:gd name="connsiteX11" fmla="*/ 1770600 w 1891194"/>
                      <a:gd name="connsiteY11" fmla="*/ 1171722 h 3055052"/>
                      <a:gd name="connsiteX12" fmla="*/ 1879657 w 1891194"/>
                      <a:gd name="connsiteY12" fmla="*/ 383157 h 3055052"/>
                      <a:gd name="connsiteX13" fmla="*/ 1485374 w 1891194"/>
                      <a:gd name="connsiteY13" fmla="*/ 72764 h 3055052"/>
                      <a:gd name="connsiteX14" fmla="*/ 898145 w 1891194"/>
                      <a:gd name="connsiteY14" fmla="*/ 30819 h 3055052"/>
                      <a:gd name="connsiteX0" fmla="*/ 898145 w 1891194"/>
                      <a:gd name="connsiteY0" fmla="*/ 30819 h 3055052"/>
                      <a:gd name="connsiteX1" fmla="*/ 368170 w 1891194"/>
                      <a:gd name="connsiteY1" fmla="*/ 476135 h 3055052"/>
                      <a:gd name="connsiteX2" fmla="*/ 158375 w 1891194"/>
                      <a:gd name="connsiteY2" fmla="*/ 1059589 h 3055052"/>
                      <a:gd name="connsiteX3" fmla="*/ 109580 w 1891194"/>
                      <a:gd name="connsiteY3" fmla="*/ 1524060 h 3055052"/>
                      <a:gd name="connsiteX4" fmla="*/ 523 w 1891194"/>
                      <a:gd name="connsiteY4" fmla="*/ 2186790 h 3055052"/>
                      <a:gd name="connsiteX5" fmla="*/ 159913 w 1891194"/>
                      <a:gd name="connsiteY5" fmla="*/ 2614629 h 3055052"/>
                      <a:gd name="connsiteX6" fmla="*/ 411582 w 1891194"/>
                      <a:gd name="connsiteY6" fmla="*/ 2706907 h 3055052"/>
                      <a:gd name="connsiteX7" fmla="*/ 795216 w 1891194"/>
                      <a:gd name="connsiteY7" fmla="*/ 3053932 h 3055052"/>
                      <a:gd name="connsiteX8" fmla="*/ 992521 w 1891194"/>
                      <a:gd name="connsiteY8" fmla="*/ 2809113 h 3055052"/>
                      <a:gd name="connsiteX9" fmla="*/ 1242093 w 1891194"/>
                      <a:gd name="connsiteY9" fmla="*/ 2572684 h 3055052"/>
                      <a:gd name="connsiteX10" fmla="*/ 1560875 w 1891194"/>
                      <a:gd name="connsiteY10" fmla="*/ 1901564 h 3055052"/>
                      <a:gd name="connsiteX11" fmla="*/ 1770600 w 1891194"/>
                      <a:gd name="connsiteY11" fmla="*/ 1171722 h 3055052"/>
                      <a:gd name="connsiteX12" fmla="*/ 1879657 w 1891194"/>
                      <a:gd name="connsiteY12" fmla="*/ 383157 h 3055052"/>
                      <a:gd name="connsiteX13" fmla="*/ 1485374 w 1891194"/>
                      <a:gd name="connsiteY13" fmla="*/ 72764 h 3055052"/>
                      <a:gd name="connsiteX14" fmla="*/ 898145 w 1891194"/>
                      <a:gd name="connsiteY14" fmla="*/ 30819 h 3055052"/>
                      <a:gd name="connsiteX0" fmla="*/ 898145 w 1891194"/>
                      <a:gd name="connsiteY0" fmla="*/ 30819 h 3055096"/>
                      <a:gd name="connsiteX1" fmla="*/ 368170 w 1891194"/>
                      <a:gd name="connsiteY1" fmla="*/ 476135 h 3055096"/>
                      <a:gd name="connsiteX2" fmla="*/ 158375 w 1891194"/>
                      <a:gd name="connsiteY2" fmla="*/ 1059589 h 3055096"/>
                      <a:gd name="connsiteX3" fmla="*/ 109580 w 1891194"/>
                      <a:gd name="connsiteY3" fmla="*/ 1524060 h 3055096"/>
                      <a:gd name="connsiteX4" fmla="*/ 523 w 1891194"/>
                      <a:gd name="connsiteY4" fmla="*/ 2186790 h 3055096"/>
                      <a:gd name="connsiteX5" fmla="*/ 159913 w 1891194"/>
                      <a:gd name="connsiteY5" fmla="*/ 2614629 h 3055096"/>
                      <a:gd name="connsiteX6" fmla="*/ 411582 w 1891194"/>
                      <a:gd name="connsiteY6" fmla="*/ 2706907 h 3055096"/>
                      <a:gd name="connsiteX7" fmla="*/ 795216 w 1891194"/>
                      <a:gd name="connsiteY7" fmla="*/ 3053932 h 3055096"/>
                      <a:gd name="connsiteX8" fmla="*/ 992521 w 1891194"/>
                      <a:gd name="connsiteY8" fmla="*/ 2809113 h 3055096"/>
                      <a:gd name="connsiteX9" fmla="*/ 1242093 w 1891194"/>
                      <a:gd name="connsiteY9" fmla="*/ 2572684 h 3055096"/>
                      <a:gd name="connsiteX10" fmla="*/ 1560875 w 1891194"/>
                      <a:gd name="connsiteY10" fmla="*/ 1901564 h 3055096"/>
                      <a:gd name="connsiteX11" fmla="*/ 1770600 w 1891194"/>
                      <a:gd name="connsiteY11" fmla="*/ 1171722 h 3055096"/>
                      <a:gd name="connsiteX12" fmla="*/ 1879657 w 1891194"/>
                      <a:gd name="connsiteY12" fmla="*/ 383157 h 3055096"/>
                      <a:gd name="connsiteX13" fmla="*/ 1485374 w 1891194"/>
                      <a:gd name="connsiteY13" fmla="*/ 72764 h 3055096"/>
                      <a:gd name="connsiteX14" fmla="*/ 898145 w 1891194"/>
                      <a:gd name="connsiteY14" fmla="*/ 30819 h 3055096"/>
                      <a:gd name="connsiteX0" fmla="*/ 898145 w 1891194"/>
                      <a:gd name="connsiteY0" fmla="*/ 30819 h 3077830"/>
                      <a:gd name="connsiteX1" fmla="*/ 368170 w 1891194"/>
                      <a:gd name="connsiteY1" fmla="*/ 476135 h 3077830"/>
                      <a:gd name="connsiteX2" fmla="*/ 158375 w 1891194"/>
                      <a:gd name="connsiteY2" fmla="*/ 1059589 h 3077830"/>
                      <a:gd name="connsiteX3" fmla="*/ 109580 w 1891194"/>
                      <a:gd name="connsiteY3" fmla="*/ 1524060 h 3077830"/>
                      <a:gd name="connsiteX4" fmla="*/ 523 w 1891194"/>
                      <a:gd name="connsiteY4" fmla="*/ 2186790 h 3077830"/>
                      <a:gd name="connsiteX5" fmla="*/ 159913 w 1891194"/>
                      <a:gd name="connsiteY5" fmla="*/ 2614629 h 3077830"/>
                      <a:gd name="connsiteX6" fmla="*/ 411582 w 1891194"/>
                      <a:gd name="connsiteY6" fmla="*/ 2706907 h 3077830"/>
                      <a:gd name="connsiteX7" fmla="*/ 757116 w 1891194"/>
                      <a:gd name="connsiteY7" fmla="*/ 3076792 h 3077830"/>
                      <a:gd name="connsiteX8" fmla="*/ 992521 w 1891194"/>
                      <a:gd name="connsiteY8" fmla="*/ 2809113 h 3077830"/>
                      <a:gd name="connsiteX9" fmla="*/ 1242093 w 1891194"/>
                      <a:gd name="connsiteY9" fmla="*/ 2572684 h 3077830"/>
                      <a:gd name="connsiteX10" fmla="*/ 1560875 w 1891194"/>
                      <a:gd name="connsiteY10" fmla="*/ 1901564 h 3077830"/>
                      <a:gd name="connsiteX11" fmla="*/ 1770600 w 1891194"/>
                      <a:gd name="connsiteY11" fmla="*/ 1171722 h 3077830"/>
                      <a:gd name="connsiteX12" fmla="*/ 1879657 w 1891194"/>
                      <a:gd name="connsiteY12" fmla="*/ 383157 h 3077830"/>
                      <a:gd name="connsiteX13" fmla="*/ 1485374 w 1891194"/>
                      <a:gd name="connsiteY13" fmla="*/ 72764 h 3077830"/>
                      <a:gd name="connsiteX14" fmla="*/ 898145 w 1891194"/>
                      <a:gd name="connsiteY14" fmla="*/ 30819 h 3077830"/>
                      <a:gd name="connsiteX0" fmla="*/ 898145 w 1891194"/>
                      <a:gd name="connsiteY0" fmla="*/ 30819 h 3076805"/>
                      <a:gd name="connsiteX1" fmla="*/ 368170 w 1891194"/>
                      <a:gd name="connsiteY1" fmla="*/ 476135 h 3076805"/>
                      <a:gd name="connsiteX2" fmla="*/ 158375 w 1891194"/>
                      <a:gd name="connsiteY2" fmla="*/ 1059589 h 3076805"/>
                      <a:gd name="connsiteX3" fmla="*/ 109580 w 1891194"/>
                      <a:gd name="connsiteY3" fmla="*/ 1524060 h 3076805"/>
                      <a:gd name="connsiteX4" fmla="*/ 523 w 1891194"/>
                      <a:gd name="connsiteY4" fmla="*/ 2186790 h 3076805"/>
                      <a:gd name="connsiteX5" fmla="*/ 159913 w 1891194"/>
                      <a:gd name="connsiteY5" fmla="*/ 2614629 h 3076805"/>
                      <a:gd name="connsiteX6" fmla="*/ 411582 w 1891194"/>
                      <a:gd name="connsiteY6" fmla="*/ 2706907 h 3076805"/>
                      <a:gd name="connsiteX7" fmla="*/ 757116 w 1891194"/>
                      <a:gd name="connsiteY7" fmla="*/ 3076792 h 3076805"/>
                      <a:gd name="connsiteX8" fmla="*/ 992521 w 1891194"/>
                      <a:gd name="connsiteY8" fmla="*/ 2809113 h 3076805"/>
                      <a:gd name="connsiteX9" fmla="*/ 1242093 w 1891194"/>
                      <a:gd name="connsiteY9" fmla="*/ 2572684 h 3076805"/>
                      <a:gd name="connsiteX10" fmla="*/ 1560875 w 1891194"/>
                      <a:gd name="connsiteY10" fmla="*/ 1901564 h 3076805"/>
                      <a:gd name="connsiteX11" fmla="*/ 1770600 w 1891194"/>
                      <a:gd name="connsiteY11" fmla="*/ 1171722 h 3076805"/>
                      <a:gd name="connsiteX12" fmla="*/ 1879657 w 1891194"/>
                      <a:gd name="connsiteY12" fmla="*/ 383157 h 3076805"/>
                      <a:gd name="connsiteX13" fmla="*/ 1485374 w 1891194"/>
                      <a:gd name="connsiteY13" fmla="*/ 72764 h 3076805"/>
                      <a:gd name="connsiteX14" fmla="*/ 898145 w 1891194"/>
                      <a:gd name="connsiteY14" fmla="*/ 30819 h 3076805"/>
                      <a:gd name="connsiteX0" fmla="*/ 898145 w 1891194"/>
                      <a:gd name="connsiteY0" fmla="*/ 30819 h 3076805"/>
                      <a:gd name="connsiteX1" fmla="*/ 368170 w 1891194"/>
                      <a:gd name="connsiteY1" fmla="*/ 476135 h 3076805"/>
                      <a:gd name="connsiteX2" fmla="*/ 158375 w 1891194"/>
                      <a:gd name="connsiteY2" fmla="*/ 1059589 h 3076805"/>
                      <a:gd name="connsiteX3" fmla="*/ 109580 w 1891194"/>
                      <a:gd name="connsiteY3" fmla="*/ 1524060 h 3076805"/>
                      <a:gd name="connsiteX4" fmla="*/ 523 w 1891194"/>
                      <a:gd name="connsiteY4" fmla="*/ 2186790 h 3076805"/>
                      <a:gd name="connsiteX5" fmla="*/ 159913 w 1891194"/>
                      <a:gd name="connsiteY5" fmla="*/ 2614629 h 3076805"/>
                      <a:gd name="connsiteX6" fmla="*/ 411582 w 1891194"/>
                      <a:gd name="connsiteY6" fmla="*/ 2706907 h 3076805"/>
                      <a:gd name="connsiteX7" fmla="*/ 757116 w 1891194"/>
                      <a:gd name="connsiteY7" fmla="*/ 3076792 h 3076805"/>
                      <a:gd name="connsiteX8" fmla="*/ 992521 w 1891194"/>
                      <a:gd name="connsiteY8" fmla="*/ 2809113 h 3076805"/>
                      <a:gd name="connsiteX9" fmla="*/ 1242093 w 1891194"/>
                      <a:gd name="connsiteY9" fmla="*/ 2572684 h 3076805"/>
                      <a:gd name="connsiteX10" fmla="*/ 1560875 w 1891194"/>
                      <a:gd name="connsiteY10" fmla="*/ 1901564 h 3076805"/>
                      <a:gd name="connsiteX11" fmla="*/ 1770600 w 1891194"/>
                      <a:gd name="connsiteY11" fmla="*/ 1171722 h 3076805"/>
                      <a:gd name="connsiteX12" fmla="*/ 1879657 w 1891194"/>
                      <a:gd name="connsiteY12" fmla="*/ 383157 h 3076805"/>
                      <a:gd name="connsiteX13" fmla="*/ 1485374 w 1891194"/>
                      <a:gd name="connsiteY13" fmla="*/ 72764 h 3076805"/>
                      <a:gd name="connsiteX14" fmla="*/ 898145 w 1891194"/>
                      <a:gd name="connsiteY14" fmla="*/ 30819 h 3076805"/>
                      <a:gd name="connsiteX0" fmla="*/ 898145 w 1891194"/>
                      <a:gd name="connsiteY0" fmla="*/ 30819 h 3076805"/>
                      <a:gd name="connsiteX1" fmla="*/ 368170 w 1891194"/>
                      <a:gd name="connsiteY1" fmla="*/ 476135 h 3076805"/>
                      <a:gd name="connsiteX2" fmla="*/ 158375 w 1891194"/>
                      <a:gd name="connsiteY2" fmla="*/ 1059589 h 3076805"/>
                      <a:gd name="connsiteX3" fmla="*/ 109580 w 1891194"/>
                      <a:gd name="connsiteY3" fmla="*/ 1524060 h 3076805"/>
                      <a:gd name="connsiteX4" fmla="*/ 523 w 1891194"/>
                      <a:gd name="connsiteY4" fmla="*/ 2186790 h 3076805"/>
                      <a:gd name="connsiteX5" fmla="*/ 159913 w 1891194"/>
                      <a:gd name="connsiteY5" fmla="*/ 2614629 h 3076805"/>
                      <a:gd name="connsiteX6" fmla="*/ 411582 w 1891194"/>
                      <a:gd name="connsiteY6" fmla="*/ 2706907 h 3076805"/>
                      <a:gd name="connsiteX7" fmla="*/ 757116 w 1891194"/>
                      <a:gd name="connsiteY7" fmla="*/ 3076792 h 3076805"/>
                      <a:gd name="connsiteX8" fmla="*/ 992521 w 1891194"/>
                      <a:gd name="connsiteY8" fmla="*/ 2809113 h 3076805"/>
                      <a:gd name="connsiteX9" fmla="*/ 1242093 w 1891194"/>
                      <a:gd name="connsiteY9" fmla="*/ 2572684 h 3076805"/>
                      <a:gd name="connsiteX10" fmla="*/ 1560875 w 1891194"/>
                      <a:gd name="connsiteY10" fmla="*/ 1901564 h 3076805"/>
                      <a:gd name="connsiteX11" fmla="*/ 1770600 w 1891194"/>
                      <a:gd name="connsiteY11" fmla="*/ 1171722 h 3076805"/>
                      <a:gd name="connsiteX12" fmla="*/ 1879657 w 1891194"/>
                      <a:gd name="connsiteY12" fmla="*/ 383157 h 3076805"/>
                      <a:gd name="connsiteX13" fmla="*/ 1485374 w 1891194"/>
                      <a:gd name="connsiteY13" fmla="*/ 72764 h 3076805"/>
                      <a:gd name="connsiteX14" fmla="*/ 898145 w 1891194"/>
                      <a:gd name="connsiteY14" fmla="*/ 30819 h 3076805"/>
                      <a:gd name="connsiteX0" fmla="*/ 902180 w 1895229"/>
                      <a:gd name="connsiteY0" fmla="*/ 30819 h 3076805"/>
                      <a:gd name="connsiteX1" fmla="*/ 372205 w 1895229"/>
                      <a:gd name="connsiteY1" fmla="*/ 476135 h 3076805"/>
                      <a:gd name="connsiteX2" fmla="*/ 162410 w 1895229"/>
                      <a:gd name="connsiteY2" fmla="*/ 1059589 h 3076805"/>
                      <a:gd name="connsiteX3" fmla="*/ 113615 w 1895229"/>
                      <a:gd name="connsiteY3" fmla="*/ 1524060 h 3076805"/>
                      <a:gd name="connsiteX4" fmla="*/ 4558 w 1895229"/>
                      <a:gd name="connsiteY4" fmla="*/ 2186790 h 3076805"/>
                      <a:gd name="connsiteX5" fmla="*/ 285868 w 1895229"/>
                      <a:gd name="connsiteY5" fmla="*/ 2576529 h 3076805"/>
                      <a:gd name="connsiteX6" fmla="*/ 415617 w 1895229"/>
                      <a:gd name="connsiteY6" fmla="*/ 2706907 h 3076805"/>
                      <a:gd name="connsiteX7" fmla="*/ 761151 w 1895229"/>
                      <a:gd name="connsiteY7" fmla="*/ 3076792 h 3076805"/>
                      <a:gd name="connsiteX8" fmla="*/ 996556 w 1895229"/>
                      <a:gd name="connsiteY8" fmla="*/ 2809113 h 3076805"/>
                      <a:gd name="connsiteX9" fmla="*/ 1246128 w 1895229"/>
                      <a:gd name="connsiteY9" fmla="*/ 2572684 h 3076805"/>
                      <a:gd name="connsiteX10" fmla="*/ 1564910 w 1895229"/>
                      <a:gd name="connsiteY10" fmla="*/ 1901564 h 3076805"/>
                      <a:gd name="connsiteX11" fmla="*/ 1774635 w 1895229"/>
                      <a:gd name="connsiteY11" fmla="*/ 1171722 h 3076805"/>
                      <a:gd name="connsiteX12" fmla="*/ 1883692 w 1895229"/>
                      <a:gd name="connsiteY12" fmla="*/ 383157 h 3076805"/>
                      <a:gd name="connsiteX13" fmla="*/ 1489409 w 1895229"/>
                      <a:gd name="connsiteY13" fmla="*/ 72764 h 3076805"/>
                      <a:gd name="connsiteX14" fmla="*/ 902180 w 1895229"/>
                      <a:gd name="connsiteY14" fmla="*/ 30819 h 3076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895229" h="3076805">
                        <a:moveTo>
                          <a:pt x="902180" y="30819"/>
                        </a:moveTo>
                        <a:cubicBezTo>
                          <a:pt x="715980" y="98047"/>
                          <a:pt x="495500" y="304673"/>
                          <a:pt x="372205" y="476135"/>
                        </a:cubicBezTo>
                        <a:cubicBezTo>
                          <a:pt x="248910" y="647597"/>
                          <a:pt x="205508" y="884935"/>
                          <a:pt x="162410" y="1059589"/>
                        </a:cubicBezTo>
                        <a:cubicBezTo>
                          <a:pt x="119312" y="1234243"/>
                          <a:pt x="135986" y="1352086"/>
                          <a:pt x="113615" y="1524060"/>
                        </a:cubicBezTo>
                        <a:cubicBezTo>
                          <a:pt x="91244" y="1696034"/>
                          <a:pt x="-24151" y="2011379"/>
                          <a:pt x="4558" y="2186790"/>
                        </a:cubicBezTo>
                        <a:cubicBezTo>
                          <a:pt x="33267" y="2362201"/>
                          <a:pt x="217358" y="2489843"/>
                          <a:pt x="285868" y="2576529"/>
                        </a:cubicBezTo>
                        <a:cubicBezTo>
                          <a:pt x="354378" y="2663215"/>
                          <a:pt x="328783" y="2679410"/>
                          <a:pt x="415617" y="2706907"/>
                        </a:cubicBezTo>
                        <a:cubicBezTo>
                          <a:pt x="502451" y="2734404"/>
                          <a:pt x="515738" y="3052138"/>
                          <a:pt x="761151" y="3076792"/>
                        </a:cubicBezTo>
                        <a:cubicBezTo>
                          <a:pt x="937984" y="3078586"/>
                          <a:pt x="937317" y="2896941"/>
                          <a:pt x="996556" y="2809113"/>
                        </a:cubicBezTo>
                        <a:cubicBezTo>
                          <a:pt x="1086276" y="2774625"/>
                          <a:pt x="1151402" y="2723942"/>
                          <a:pt x="1246128" y="2572684"/>
                        </a:cubicBezTo>
                        <a:cubicBezTo>
                          <a:pt x="1340854" y="2421426"/>
                          <a:pt x="1476826" y="2135058"/>
                          <a:pt x="1564910" y="1901564"/>
                        </a:cubicBezTo>
                        <a:cubicBezTo>
                          <a:pt x="1652995" y="1668070"/>
                          <a:pt x="1725699" y="1413604"/>
                          <a:pt x="1774635" y="1171722"/>
                        </a:cubicBezTo>
                        <a:cubicBezTo>
                          <a:pt x="1819376" y="931238"/>
                          <a:pt x="1931230" y="566317"/>
                          <a:pt x="1883692" y="383157"/>
                        </a:cubicBezTo>
                        <a:cubicBezTo>
                          <a:pt x="1836154" y="199997"/>
                          <a:pt x="1648800" y="132885"/>
                          <a:pt x="1489409" y="72764"/>
                        </a:cubicBezTo>
                        <a:cubicBezTo>
                          <a:pt x="1328620" y="19634"/>
                          <a:pt x="1088380" y="-36409"/>
                          <a:pt x="902180" y="30819"/>
                        </a:cubicBezTo>
                        <a:close/>
                      </a:path>
                    </a:pathLst>
                  </a:custGeom>
                  <a:solidFill>
                    <a:srgbClr val="BC856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" name="任意多边形: 形状 9">
                    <a:extLst>
                      <a:ext uri="{FF2B5EF4-FFF2-40B4-BE49-F238E27FC236}">
                        <a16:creationId xmlns:a16="http://schemas.microsoft.com/office/drawing/2014/main" id="{4A1AC63C-B6B0-13AD-6112-F68C886C18B0}"/>
                      </a:ext>
                    </a:extLst>
                  </p:cNvPr>
                  <p:cNvSpPr/>
                  <p:nvPr/>
                </p:nvSpPr>
                <p:spPr>
                  <a:xfrm>
                    <a:off x="4134698" y="551429"/>
                    <a:ext cx="1958693" cy="2877571"/>
                  </a:xfrm>
                  <a:custGeom>
                    <a:avLst/>
                    <a:gdLst>
                      <a:gd name="connsiteX0" fmla="*/ 906011 w 1946246"/>
                      <a:gd name="connsiteY0" fmla="*/ 0 h 2852257"/>
                      <a:gd name="connsiteX1" fmla="*/ 436227 w 1946246"/>
                      <a:gd name="connsiteY1" fmla="*/ 234892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06011 w 1946246"/>
                      <a:gd name="connsiteY0" fmla="*/ 0 h 2852257"/>
                      <a:gd name="connsiteX1" fmla="*/ 511728 w 1946246"/>
                      <a:gd name="connsiteY1" fmla="*/ 377505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81512 w 1946246"/>
                      <a:gd name="connsiteY0" fmla="*/ 0 h 2793534"/>
                      <a:gd name="connsiteX1" fmla="*/ 511728 w 1946246"/>
                      <a:gd name="connsiteY1" fmla="*/ 318782 h 2793534"/>
                      <a:gd name="connsiteX2" fmla="*/ 142613 w 1946246"/>
                      <a:gd name="connsiteY2" fmla="*/ 1115736 h 2793534"/>
                      <a:gd name="connsiteX3" fmla="*/ 134224 w 1946246"/>
                      <a:gd name="connsiteY3" fmla="*/ 1585520 h 2793534"/>
                      <a:gd name="connsiteX4" fmla="*/ 0 w 1946246"/>
                      <a:gd name="connsiteY4" fmla="*/ 2172749 h 2793534"/>
                      <a:gd name="connsiteX5" fmla="*/ 192947 w 1946246"/>
                      <a:gd name="connsiteY5" fmla="*/ 2600587 h 2793534"/>
                      <a:gd name="connsiteX6" fmla="*/ 838899 w 1946246"/>
                      <a:gd name="connsiteY6" fmla="*/ 2793534 h 2793534"/>
                      <a:gd name="connsiteX7" fmla="*/ 1350627 w 1946246"/>
                      <a:gd name="connsiteY7" fmla="*/ 2550254 h 2793534"/>
                      <a:gd name="connsiteX8" fmla="*/ 1669409 w 1946246"/>
                      <a:gd name="connsiteY8" fmla="*/ 1803633 h 2793534"/>
                      <a:gd name="connsiteX9" fmla="*/ 1853967 w 1946246"/>
                      <a:gd name="connsiteY9" fmla="*/ 1140903 h 2793534"/>
                      <a:gd name="connsiteX10" fmla="*/ 1946246 w 1946246"/>
                      <a:gd name="connsiteY10" fmla="*/ 318782 h 2793534"/>
                      <a:gd name="connsiteX11" fmla="*/ 1585519 w 1946246"/>
                      <a:gd name="connsiteY11" fmla="*/ 16778 h 2793534"/>
                      <a:gd name="connsiteX12" fmla="*/ 981512 w 1946246"/>
                      <a:gd name="connsiteY12" fmla="*/ 0 h 2793534"/>
                      <a:gd name="connsiteX0" fmla="*/ 981512 w 1946246"/>
                      <a:gd name="connsiteY0" fmla="*/ 3088 h 2796622"/>
                      <a:gd name="connsiteX1" fmla="*/ 511728 w 1946246"/>
                      <a:gd name="connsiteY1" fmla="*/ 321870 h 2796622"/>
                      <a:gd name="connsiteX2" fmla="*/ 142613 w 1946246"/>
                      <a:gd name="connsiteY2" fmla="*/ 1118824 h 2796622"/>
                      <a:gd name="connsiteX3" fmla="*/ 134224 w 1946246"/>
                      <a:gd name="connsiteY3" fmla="*/ 1588608 h 2796622"/>
                      <a:gd name="connsiteX4" fmla="*/ 0 w 1946246"/>
                      <a:gd name="connsiteY4" fmla="*/ 2175837 h 2796622"/>
                      <a:gd name="connsiteX5" fmla="*/ 192947 w 1946246"/>
                      <a:gd name="connsiteY5" fmla="*/ 2603675 h 2796622"/>
                      <a:gd name="connsiteX6" fmla="*/ 838899 w 1946246"/>
                      <a:gd name="connsiteY6" fmla="*/ 2796622 h 2796622"/>
                      <a:gd name="connsiteX7" fmla="*/ 1350627 w 1946246"/>
                      <a:gd name="connsiteY7" fmla="*/ 2553342 h 2796622"/>
                      <a:gd name="connsiteX8" fmla="*/ 1669409 w 1946246"/>
                      <a:gd name="connsiteY8" fmla="*/ 1806721 h 2796622"/>
                      <a:gd name="connsiteX9" fmla="*/ 1853967 w 1946246"/>
                      <a:gd name="connsiteY9" fmla="*/ 1143991 h 2796622"/>
                      <a:gd name="connsiteX10" fmla="*/ 1946246 w 1946246"/>
                      <a:gd name="connsiteY10" fmla="*/ 321870 h 2796622"/>
                      <a:gd name="connsiteX11" fmla="*/ 1585519 w 1946246"/>
                      <a:gd name="connsiteY11" fmla="*/ 19866 h 2796622"/>
                      <a:gd name="connsiteX12" fmla="*/ 981512 w 1946246"/>
                      <a:gd name="connsiteY12" fmla="*/ 3088 h 2796622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37857"/>
                      <a:gd name="connsiteY0" fmla="*/ 31257 h 2824791"/>
                      <a:gd name="connsiteX1" fmla="*/ 511728 w 1937857"/>
                      <a:gd name="connsiteY1" fmla="*/ 350039 h 2824791"/>
                      <a:gd name="connsiteX2" fmla="*/ 142613 w 1937857"/>
                      <a:gd name="connsiteY2" fmla="*/ 1146993 h 2824791"/>
                      <a:gd name="connsiteX3" fmla="*/ 134224 w 1937857"/>
                      <a:gd name="connsiteY3" fmla="*/ 1616777 h 2824791"/>
                      <a:gd name="connsiteX4" fmla="*/ 0 w 1937857"/>
                      <a:gd name="connsiteY4" fmla="*/ 2204006 h 2824791"/>
                      <a:gd name="connsiteX5" fmla="*/ 192947 w 1937857"/>
                      <a:gd name="connsiteY5" fmla="*/ 2631844 h 2824791"/>
                      <a:gd name="connsiteX6" fmla="*/ 838899 w 1937857"/>
                      <a:gd name="connsiteY6" fmla="*/ 2824791 h 2824791"/>
                      <a:gd name="connsiteX7" fmla="*/ 1350627 w 1937857"/>
                      <a:gd name="connsiteY7" fmla="*/ 2581511 h 2824791"/>
                      <a:gd name="connsiteX8" fmla="*/ 1669409 w 1937857"/>
                      <a:gd name="connsiteY8" fmla="*/ 1834890 h 2824791"/>
                      <a:gd name="connsiteX9" fmla="*/ 1853967 w 1937857"/>
                      <a:gd name="connsiteY9" fmla="*/ 1172160 h 2824791"/>
                      <a:gd name="connsiteX10" fmla="*/ 1937857 w 1937857"/>
                      <a:gd name="connsiteY10" fmla="*/ 391984 h 2824791"/>
                      <a:gd name="connsiteX11" fmla="*/ 1585519 w 1937857"/>
                      <a:gd name="connsiteY11" fmla="*/ 48035 h 2824791"/>
                      <a:gd name="connsiteX12" fmla="*/ 981512 w 1937857"/>
                      <a:gd name="connsiteY12" fmla="*/ 31257 h 2824791"/>
                      <a:gd name="connsiteX0" fmla="*/ 981512 w 1950608"/>
                      <a:gd name="connsiteY0" fmla="*/ 31257 h 2824791"/>
                      <a:gd name="connsiteX1" fmla="*/ 511728 w 1950608"/>
                      <a:gd name="connsiteY1" fmla="*/ 350039 h 2824791"/>
                      <a:gd name="connsiteX2" fmla="*/ 142613 w 1950608"/>
                      <a:gd name="connsiteY2" fmla="*/ 1146993 h 2824791"/>
                      <a:gd name="connsiteX3" fmla="*/ 134224 w 1950608"/>
                      <a:gd name="connsiteY3" fmla="*/ 1616777 h 2824791"/>
                      <a:gd name="connsiteX4" fmla="*/ 0 w 1950608"/>
                      <a:gd name="connsiteY4" fmla="*/ 2204006 h 2824791"/>
                      <a:gd name="connsiteX5" fmla="*/ 192947 w 1950608"/>
                      <a:gd name="connsiteY5" fmla="*/ 2631844 h 2824791"/>
                      <a:gd name="connsiteX6" fmla="*/ 838899 w 1950608"/>
                      <a:gd name="connsiteY6" fmla="*/ 2824791 h 2824791"/>
                      <a:gd name="connsiteX7" fmla="*/ 1350627 w 1950608"/>
                      <a:gd name="connsiteY7" fmla="*/ 2581511 h 2824791"/>
                      <a:gd name="connsiteX8" fmla="*/ 1669409 w 1950608"/>
                      <a:gd name="connsiteY8" fmla="*/ 1834890 h 2824791"/>
                      <a:gd name="connsiteX9" fmla="*/ 1853967 w 1950608"/>
                      <a:gd name="connsiteY9" fmla="*/ 1172160 h 2824791"/>
                      <a:gd name="connsiteX10" fmla="*/ 1937857 w 1950608"/>
                      <a:gd name="connsiteY10" fmla="*/ 391984 h 2824791"/>
                      <a:gd name="connsiteX11" fmla="*/ 1585519 w 1950608"/>
                      <a:gd name="connsiteY11" fmla="*/ 48035 h 2824791"/>
                      <a:gd name="connsiteX12" fmla="*/ 981512 w 1950608"/>
                      <a:gd name="connsiteY12" fmla="*/ 31257 h 2824791"/>
                      <a:gd name="connsiteX0" fmla="*/ 981512 w 1973589"/>
                      <a:gd name="connsiteY0" fmla="*/ 31257 h 2824791"/>
                      <a:gd name="connsiteX1" fmla="*/ 511728 w 1973589"/>
                      <a:gd name="connsiteY1" fmla="*/ 350039 h 2824791"/>
                      <a:gd name="connsiteX2" fmla="*/ 142613 w 1973589"/>
                      <a:gd name="connsiteY2" fmla="*/ 1146993 h 2824791"/>
                      <a:gd name="connsiteX3" fmla="*/ 134224 w 1973589"/>
                      <a:gd name="connsiteY3" fmla="*/ 1616777 h 2824791"/>
                      <a:gd name="connsiteX4" fmla="*/ 0 w 1973589"/>
                      <a:gd name="connsiteY4" fmla="*/ 2204006 h 2824791"/>
                      <a:gd name="connsiteX5" fmla="*/ 192947 w 1973589"/>
                      <a:gd name="connsiteY5" fmla="*/ 2631844 h 2824791"/>
                      <a:gd name="connsiteX6" fmla="*/ 838899 w 1973589"/>
                      <a:gd name="connsiteY6" fmla="*/ 2824791 h 2824791"/>
                      <a:gd name="connsiteX7" fmla="*/ 1350627 w 1973589"/>
                      <a:gd name="connsiteY7" fmla="*/ 2581511 h 2824791"/>
                      <a:gd name="connsiteX8" fmla="*/ 1669409 w 1973589"/>
                      <a:gd name="connsiteY8" fmla="*/ 1834890 h 2824791"/>
                      <a:gd name="connsiteX9" fmla="*/ 1853967 w 1973589"/>
                      <a:gd name="connsiteY9" fmla="*/ 1172160 h 2824791"/>
                      <a:gd name="connsiteX10" fmla="*/ 1963024 w 1973589"/>
                      <a:gd name="connsiteY10" fmla="*/ 383595 h 2824791"/>
                      <a:gd name="connsiteX11" fmla="*/ 1585519 w 1973589"/>
                      <a:gd name="connsiteY11" fmla="*/ 48035 h 2824791"/>
                      <a:gd name="connsiteX12" fmla="*/ 981512 w 1973589"/>
                      <a:gd name="connsiteY12" fmla="*/ 31257 h 2824791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275126 w 1974561"/>
                      <a:gd name="connsiteY7" fmla="*/ 2655593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17071 w 1974561"/>
                      <a:gd name="connsiteY7" fmla="*/ 2588482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780176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81512 w 1974561"/>
                      <a:gd name="connsiteY0" fmla="*/ 21450 h 2814999"/>
                      <a:gd name="connsiteX1" fmla="*/ 511728 w 1974561"/>
                      <a:gd name="connsiteY1" fmla="*/ 340232 h 2814999"/>
                      <a:gd name="connsiteX2" fmla="*/ 142613 w 1974561"/>
                      <a:gd name="connsiteY2" fmla="*/ 1137186 h 2814999"/>
                      <a:gd name="connsiteX3" fmla="*/ 134224 w 1974561"/>
                      <a:gd name="connsiteY3" fmla="*/ 1606970 h 2814999"/>
                      <a:gd name="connsiteX4" fmla="*/ 0 w 1974561"/>
                      <a:gd name="connsiteY4" fmla="*/ 2194199 h 2814999"/>
                      <a:gd name="connsiteX5" fmla="*/ 192947 w 1974561"/>
                      <a:gd name="connsiteY5" fmla="*/ 2622037 h 2814999"/>
                      <a:gd name="connsiteX6" fmla="*/ 780176 w 1974561"/>
                      <a:gd name="connsiteY6" fmla="*/ 2814984 h 2814999"/>
                      <a:gd name="connsiteX7" fmla="*/ 1325460 w 1974561"/>
                      <a:gd name="connsiteY7" fmla="*/ 2563315 h 2814999"/>
                      <a:gd name="connsiteX8" fmla="*/ 1644242 w 1974561"/>
                      <a:gd name="connsiteY8" fmla="*/ 1892195 h 2814999"/>
                      <a:gd name="connsiteX9" fmla="*/ 1853967 w 1974561"/>
                      <a:gd name="connsiteY9" fmla="*/ 1162353 h 2814999"/>
                      <a:gd name="connsiteX10" fmla="*/ 1963024 w 1974561"/>
                      <a:gd name="connsiteY10" fmla="*/ 373788 h 2814999"/>
                      <a:gd name="connsiteX11" fmla="*/ 1568741 w 1974561"/>
                      <a:gd name="connsiteY11" fmla="*/ 63395 h 2814999"/>
                      <a:gd name="connsiteX12" fmla="*/ 981512 w 1974561"/>
                      <a:gd name="connsiteY12" fmla="*/ 21450 h 2814999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134224 w 1966172"/>
                      <a:gd name="connsiteY2" fmla="*/ 1137186 h 2815678"/>
                      <a:gd name="connsiteX3" fmla="*/ 125835 w 1966172"/>
                      <a:gd name="connsiteY3" fmla="*/ 1606970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721 w 1966770"/>
                      <a:gd name="connsiteY0" fmla="*/ 21450 h 2815678"/>
                      <a:gd name="connsiteX1" fmla="*/ 503937 w 1966770"/>
                      <a:gd name="connsiteY1" fmla="*/ 340232 h 2815678"/>
                      <a:gd name="connsiteX2" fmla="*/ 134822 w 1966770"/>
                      <a:gd name="connsiteY2" fmla="*/ 1137186 h 2815678"/>
                      <a:gd name="connsiteX3" fmla="*/ 126433 w 1966770"/>
                      <a:gd name="connsiteY3" fmla="*/ 1606970 h 2815678"/>
                      <a:gd name="connsiteX4" fmla="*/ 598 w 1966770"/>
                      <a:gd name="connsiteY4" fmla="*/ 2169032 h 2815678"/>
                      <a:gd name="connsiteX5" fmla="*/ 185156 w 1966770"/>
                      <a:gd name="connsiteY5" fmla="*/ 2622037 h 2815678"/>
                      <a:gd name="connsiteX6" fmla="*/ 772385 w 1966770"/>
                      <a:gd name="connsiteY6" fmla="*/ 2814984 h 2815678"/>
                      <a:gd name="connsiteX7" fmla="*/ 1317669 w 1966770"/>
                      <a:gd name="connsiteY7" fmla="*/ 2563315 h 2815678"/>
                      <a:gd name="connsiteX8" fmla="*/ 1636451 w 1966770"/>
                      <a:gd name="connsiteY8" fmla="*/ 1892195 h 2815678"/>
                      <a:gd name="connsiteX9" fmla="*/ 1846176 w 1966770"/>
                      <a:gd name="connsiteY9" fmla="*/ 1162353 h 2815678"/>
                      <a:gd name="connsiteX10" fmla="*/ 1955233 w 1966770"/>
                      <a:gd name="connsiteY10" fmla="*/ 373788 h 2815678"/>
                      <a:gd name="connsiteX11" fmla="*/ 1560950 w 1966770"/>
                      <a:gd name="connsiteY11" fmla="*/ 63395 h 2815678"/>
                      <a:gd name="connsiteX12" fmla="*/ 973721 w 1966770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202157 w 1966994"/>
                      <a:gd name="connsiteY2" fmla="*/ 1162353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1335 w 1966172"/>
                      <a:gd name="connsiteY2" fmla="*/ 1162353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9724 w 1966172"/>
                      <a:gd name="connsiteY2" fmla="*/ 1145575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5176 h 2819404"/>
                      <a:gd name="connsiteX1" fmla="*/ 511728 w 1966172"/>
                      <a:gd name="connsiteY1" fmla="*/ 394292 h 2819404"/>
                      <a:gd name="connsiteX2" fmla="*/ 218113 w 1966172"/>
                      <a:gd name="connsiteY2" fmla="*/ 1023466 h 2819404"/>
                      <a:gd name="connsiteX3" fmla="*/ 184558 w 1966172"/>
                      <a:gd name="connsiteY3" fmla="*/ 1518417 h 2819404"/>
                      <a:gd name="connsiteX4" fmla="*/ 0 w 1966172"/>
                      <a:gd name="connsiteY4" fmla="*/ 2172758 h 2819404"/>
                      <a:gd name="connsiteX5" fmla="*/ 184558 w 1966172"/>
                      <a:gd name="connsiteY5" fmla="*/ 2625763 h 2819404"/>
                      <a:gd name="connsiteX6" fmla="*/ 771787 w 1966172"/>
                      <a:gd name="connsiteY6" fmla="*/ 2818710 h 2819404"/>
                      <a:gd name="connsiteX7" fmla="*/ 1317071 w 1966172"/>
                      <a:gd name="connsiteY7" fmla="*/ 2567041 h 2819404"/>
                      <a:gd name="connsiteX8" fmla="*/ 1635853 w 1966172"/>
                      <a:gd name="connsiteY8" fmla="*/ 1895921 h 2819404"/>
                      <a:gd name="connsiteX9" fmla="*/ 1845578 w 1966172"/>
                      <a:gd name="connsiteY9" fmla="*/ 1166079 h 2819404"/>
                      <a:gd name="connsiteX10" fmla="*/ 1954635 w 1966172"/>
                      <a:gd name="connsiteY10" fmla="*/ 377514 h 2819404"/>
                      <a:gd name="connsiteX11" fmla="*/ 1560352 w 1966172"/>
                      <a:gd name="connsiteY11" fmla="*/ 67121 h 2819404"/>
                      <a:gd name="connsiteX12" fmla="*/ 973123 w 1966172"/>
                      <a:gd name="connsiteY12" fmla="*/ 25176 h 2819404"/>
                      <a:gd name="connsiteX0" fmla="*/ 897703 w 1890752"/>
                      <a:gd name="connsiteY0" fmla="*/ 25176 h 2819395"/>
                      <a:gd name="connsiteX1" fmla="*/ 436308 w 1890752"/>
                      <a:gd name="connsiteY1" fmla="*/ 394292 h 2819395"/>
                      <a:gd name="connsiteX2" fmla="*/ 142693 w 1890752"/>
                      <a:gd name="connsiteY2" fmla="*/ 1023466 h 2819395"/>
                      <a:gd name="connsiteX3" fmla="*/ 109138 w 1890752"/>
                      <a:gd name="connsiteY3" fmla="*/ 1518417 h 2819395"/>
                      <a:gd name="connsiteX4" fmla="*/ 81 w 1890752"/>
                      <a:gd name="connsiteY4" fmla="*/ 2181147 h 2819395"/>
                      <a:gd name="connsiteX5" fmla="*/ 109138 w 1890752"/>
                      <a:gd name="connsiteY5" fmla="*/ 2625763 h 2819395"/>
                      <a:gd name="connsiteX6" fmla="*/ 696367 w 1890752"/>
                      <a:gd name="connsiteY6" fmla="*/ 2818710 h 2819395"/>
                      <a:gd name="connsiteX7" fmla="*/ 1241651 w 1890752"/>
                      <a:gd name="connsiteY7" fmla="*/ 2567041 h 2819395"/>
                      <a:gd name="connsiteX8" fmla="*/ 1560433 w 1890752"/>
                      <a:gd name="connsiteY8" fmla="*/ 1895921 h 2819395"/>
                      <a:gd name="connsiteX9" fmla="*/ 1770158 w 1890752"/>
                      <a:gd name="connsiteY9" fmla="*/ 1166079 h 2819395"/>
                      <a:gd name="connsiteX10" fmla="*/ 1879215 w 1890752"/>
                      <a:gd name="connsiteY10" fmla="*/ 377514 h 2819395"/>
                      <a:gd name="connsiteX11" fmla="*/ 1484932 w 1890752"/>
                      <a:gd name="connsiteY11" fmla="*/ 67121 h 2819395"/>
                      <a:gd name="connsiteX12" fmla="*/ 897703 w 1890752"/>
                      <a:gd name="connsiteY12" fmla="*/ 25176 h 2819395"/>
                      <a:gd name="connsiteX0" fmla="*/ 901288 w 1894337"/>
                      <a:gd name="connsiteY0" fmla="*/ 25176 h 2819395"/>
                      <a:gd name="connsiteX1" fmla="*/ 439893 w 1894337"/>
                      <a:gd name="connsiteY1" fmla="*/ 394292 h 2819395"/>
                      <a:gd name="connsiteX2" fmla="*/ 146278 w 1894337"/>
                      <a:gd name="connsiteY2" fmla="*/ 1023466 h 2819395"/>
                      <a:gd name="connsiteX3" fmla="*/ 112723 w 1894337"/>
                      <a:gd name="connsiteY3" fmla="*/ 1518417 h 2819395"/>
                      <a:gd name="connsiteX4" fmla="*/ 3666 w 1894337"/>
                      <a:gd name="connsiteY4" fmla="*/ 2181147 h 2819395"/>
                      <a:gd name="connsiteX5" fmla="*/ 112723 w 1894337"/>
                      <a:gd name="connsiteY5" fmla="*/ 2625763 h 2819395"/>
                      <a:gd name="connsiteX6" fmla="*/ 699952 w 1894337"/>
                      <a:gd name="connsiteY6" fmla="*/ 2818710 h 2819395"/>
                      <a:gd name="connsiteX7" fmla="*/ 1245236 w 1894337"/>
                      <a:gd name="connsiteY7" fmla="*/ 2567041 h 2819395"/>
                      <a:gd name="connsiteX8" fmla="*/ 1564018 w 1894337"/>
                      <a:gd name="connsiteY8" fmla="*/ 1895921 h 2819395"/>
                      <a:gd name="connsiteX9" fmla="*/ 1773743 w 1894337"/>
                      <a:gd name="connsiteY9" fmla="*/ 1166079 h 2819395"/>
                      <a:gd name="connsiteX10" fmla="*/ 1882800 w 1894337"/>
                      <a:gd name="connsiteY10" fmla="*/ 377514 h 2819395"/>
                      <a:gd name="connsiteX11" fmla="*/ 1488517 w 1894337"/>
                      <a:gd name="connsiteY11" fmla="*/ 67121 h 2819395"/>
                      <a:gd name="connsiteX12" fmla="*/ 901288 w 1894337"/>
                      <a:gd name="connsiteY12" fmla="*/ 25176 h 2819395"/>
                      <a:gd name="connsiteX0" fmla="*/ 898145 w 1891194"/>
                      <a:gd name="connsiteY0" fmla="*/ 25176 h 2819025"/>
                      <a:gd name="connsiteX1" fmla="*/ 436750 w 1891194"/>
                      <a:gd name="connsiteY1" fmla="*/ 394292 h 2819025"/>
                      <a:gd name="connsiteX2" fmla="*/ 143135 w 1891194"/>
                      <a:gd name="connsiteY2" fmla="*/ 1023466 h 2819025"/>
                      <a:gd name="connsiteX3" fmla="*/ 109580 w 1891194"/>
                      <a:gd name="connsiteY3" fmla="*/ 1518417 h 2819025"/>
                      <a:gd name="connsiteX4" fmla="*/ 523 w 1891194"/>
                      <a:gd name="connsiteY4" fmla="*/ 2181147 h 2819025"/>
                      <a:gd name="connsiteX5" fmla="*/ 159913 w 1891194"/>
                      <a:gd name="connsiteY5" fmla="*/ 2608986 h 2819025"/>
                      <a:gd name="connsiteX6" fmla="*/ 696809 w 1891194"/>
                      <a:gd name="connsiteY6" fmla="*/ 2818710 h 2819025"/>
                      <a:gd name="connsiteX7" fmla="*/ 1242093 w 1891194"/>
                      <a:gd name="connsiteY7" fmla="*/ 2567041 h 2819025"/>
                      <a:gd name="connsiteX8" fmla="*/ 1560875 w 1891194"/>
                      <a:gd name="connsiteY8" fmla="*/ 1895921 h 2819025"/>
                      <a:gd name="connsiteX9" fmla="*/ 1770600 w 1891194"/>
                      <a:gd name="connsiteY9" fmla="*/ 1166079 h 2819025"/>
                      <a:gd name="connsiteX10" fmla="*/ 1879657 w 1891194"/>
                      <a:gd name="connsiteY10" fmla="*/ 377514 h 2819025"/>
                      <a:gd name="connsiteX11" fmla="*/ 1485374 w 1891194"/>
                      <a:gd name="connsiteY11" fmla="*/ 67121 h 2819025"/>
                      <a:gd name="connsiteX12" fmla="*/ 898145 w 1891194"/>
                      <a:gd name="connsiteY12" fmla="*/ 25176 h 2819025"/>
                      <a:gd name="connsiteX0" fmla="*/ 898145 w 1891194"/>
                      <a:gd name="connsiteY0" fmla="*/ 25176 h 2829952"/>
                      <a:gd name="connsiteX1" fmla="*/ 436750 w 1891194"/>
                      <a:gd name="connsiteY1" fmla="*/ 394292 h 2829952"/>
                      <a:gd name="connsiteX2" fmla="*/ 143135 w 1891194"/>
                      <a:gd name="connsiteY2" fmla="*/ 1023466 h 2829952"/>
                      <a:gd name="connsiteX3" fmla="*/ 109580 w 1891194"/>
                      <a:gd name="connsiteY3" fmla="*/ 1518417 h 2829952"/>
                      <a:gd name="connsiteX4" fmla="*/ 523 w 1891194"/>
                      <a:gd name="connsiteY4" fmla="*/ 2181147 h 2829952"/>
                      <a:gd name="connsiteX5" fmla="*/ 159913 w 1891194"/>
                      <a:gd name="connsiteY5" fmla="*/ 2608986 h 2829952"/>
                      <a:gd name="connsiteX6" fmla="*/ 470305 w 1891194"/>
                      <a:gd name="connsiteY6" fmla="*/ 2768376 h 2829952"/>
                      <a:gd name="connsiteX7" fmla="*/ 696809 w 1891194"/>
                      <a:gd name="connsiteY7" fmla="*/ 2818710 h 2829952"/>
                      <a:gd name="connsiteX8" fmla="*/ 1242093 w 1891194"/>
                      <a:gd name="connsiteY8" fmla="*/ 2567041 h 2829952"/>
                      <a:gd name="connsiteX9" fmla="*/ 1560875 w 1891194"/>
                      <a:gd name="connsiteY9" fmla="*/ 1895921 h 2829952"/>
                      <a:gd name="connsiteX10" fmla="*/ 1770600 w 1891194"/>
                      <a:gd name="connsiteY10" fmla="*/ 1166079 h 2829952"/>
                      <a:gd name="connsiteX11" fmla="*/ 1879657 w 1891194"/>
                      <a:gd name="connsiteY11" fmla="*/ 377514 h 2829952"/>
                      <a:gd name="connsiteX12" fmla="*/ 1485374 w 1891194"/>
                      <a:gd name="connsiteY12" fmla="*/ 67121 h 2829952"/>
                      <a:gd name="connsiteX13" fmla="*/ 898145 w 1891194"/>
                      <a:gd name="connsiteY13" fmla="*/ 25176 h 2829952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696809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12765 h 2809398"/>
                      <a:gd name="connsiteX1" fmla="*/ 345310 w 1891194"/>
                      <a:gd name="connsiteY1" fmla="*/ 214241 h 2809398"/>
                      <a:gd name="connsiteX2" fmla="*/ 143135 w 1891194"/>
                      <a:gd name="connsiteY2" fmla="*/ 1011055 h 2809398"/>
                      <a:gd name="connsiteX3" fmla="*/ 109580 w 1891194"/>
                      <a:gd name="connsiteY3" fmla="*/ 1506006 h 2809398"/>
                      <a:gd name="connsiteX4" fmla="*/ 523 w 1891194"/>
                      <a:gd name="connsiteY4" fmla="*/ 2168736 h 2809398"/>
                      <a:gd name="connsiteX5" fmla="*/ 159913 w 1891194"/>
                      <a:gd name="connsiteY5" fmla="*/ 2596575 h 2809398"/>
                      <a:gd name="connsiteX6" fmla="*/ 411582 w 1891194"/>
                      <a:gd name="connsiteY6" fmla="*/ 2688853 h 2809398"/>
                      <a:gd name="connsiteX7" fmla="*/ 763921 w 1891194"/>
                      <a:gd name="connsiteY7" fmla="*/ 2806299 h 2809398"/>
                      <a:gd name="connsiteX8" fmla="*/ 1242093 w 1891194"/>
                      <a:gd name="connsiteY8" fmla="*/ 2554630 h 2809398"/>
                      <a:gd name="connsiteX9" fmla="*/ 1560875 w 1891194"/>
                      <a:gd name="connsiteY9" fmla="*/ 1883510 h 2809398"/>
                      <a:gd name="connsiteX10" fmla="*/ 1770600 w 1891194"/>
                      <a:gd name="connsiteY10" fmla="*/ 1153668 h 2809398"/>
                      <a:gd name="connsiteX11" fmla="*/ 1879657 w 1891194"/>
                      <a:gd name="connsiteY11" fmla="*/ 365103 h 2809398"/>
                      <a:gd name="connsiteX12" fmla="*/ 1485374 w 1891194"/>
                      <a:gd name="connsiteY12" fmla="*/ 54710 h 2809398"/>
                      <a:gd name="connsiteX13" fmla="*/ 898145 w 1891194"/>
                      <a:gd name="connsiteY13" fmla="*/ 12765 h 2809398"/>
                      <a:gd name="connsiteX0" fmla="*/ 936245 w 1891194"/>
                      <a:gd name="connsiteY0" fmla="*/ 4738 h 2877571"/>
                      <a:gd name="connsiteX1" fmla="*/ 345310 w 1891194"/>
                      <a:gd name="connsiteY1" fmla="*/ 282414 h 2877571"/>
                      <a:gd name="connsiteX2" fmla="*/ 143135 w 1891194"/>
                      <a:gd name="connsiteY2" fmla="*/ 1079228 h 2877571"/>
                      <a:gd name="connsiteX3" fmla="*/ 109580 w 1891194"/>
                      <a:gd name="connsiteY3" fmla="*/ 1574179 h 2877571"/>
                      <a:gd name="connsiteX4" fmla="*/ 523 w 1891194"/>
                      <a:gd name="connsiteY4" fmla="*/ 2236909 h 2877571"/>
                      <a:gd name="connsiteX5" fmla="*/ 159913 w 1891194"/>
                      <a:gd name="connsiteY5" fmla="*/ 2664748 h 2877571"/>
                      <a:gd name="connsiteX6" fmla="*/ 411582 w 1891194"/>
                      <a:gd name="connsiteY6" fmla="*/ 2757026 h 2877571"/>
                      <a:gd name="connsiteX7" fmla="*/ 763921 w 1891194"/>
                      <a:gd name="connsiteY7" fmla="*/ 2874472 h 2877571"/>
                      <a:gd name="connsiteX8" fmla="*/ 1242093 w 1891194"/>
                      <a:gd name="connsiteY8" fmla="*/ 2622803 h 2877571"/>
                      <a:gd name="connsiteX9" fmla="*/ 1560875 w 1891194"/>
                      <a:gd name="connsiteY9" fmla="*/ 1951683 h 2877571"/>
                      <a:gd name="connsiteX10" fmla="*/ 1770600 w 1891194"/>
                      <a:gd name="connsiteY10" fmla="*/ 1221841 h 2877571"/>
                      <a:gd name="connsiteX11" fmla="*/ 1879657 w 1891194"/>
                      <a:gd name="connsiteY11" fmla="*/ 433276 h 2877571"/>
                      <a:gd name="connsiteX12" fmla="*/ 1485374 w 1891194"/>
                      <a:gd name="connsiteY12" fmla="*/ 122883 h 2877571"/>
                      <a:gd name="connsiteX13" fmla="*/ 936245 w 1891194"/>
                      <a:gd name="connsiteY13" fmla="*/ 4738 h 2877571"/>
                      <a:gd name="connsiteX0" fmla="*/ 936245 w 1888587"/>
                      <a:gd name="connsiteY0" fmla="*/ 4738 h 2877571"/>
                      <a:gd name="connsiteX1" fmla="*/ 345310 w 1888587"/>
                      <a:gd name="connsiteY1" fmla="*/ 282414 h 2877571"/>
                      <a:gd name="connsiteX2" fmla="*/ 143135 w 1888587"/>
                      <a:gd name="connsiteY2" fmla="*/ 1079228 h 2877571"/>
                      <a:gd name="connsiteX3" fmla="*/ 109580 w 1888587"/>
                      <a:gd name="connsiteY3" fmla="*/ 1574179 h 2877571"/>
                      <a:gd name="connsiteX4" fmla="*/ 523 w 1888587"/>
                      <a:gd name="connsiteY4" fmla="*/ 2236909 h 2877571"/>
                      <a:gd name="connsiteX5" fmla="*/ 159913 w 1888587"/>
                      <a:gd name="connsiteY5" fmla="*/ 2664748 h 2877571"/>
                      <a:gd name="connsiteX6" fmla="*/ 411582 w 1888587"/>
                      <a:gd name="connsiteY6" fmla="*/ 2757026 h 2877571"/>
                      <a:gd name="connsiteX7" fmla="*/ 763921 w 1888587"/>
                      <a:gd name="connsiteY7" fmla="*/ 2874472 h 2877571"/>
                      <a:gd name="connsiteX8" fmla="*/ 1242093 w 1888587"/>
                      <a:gd name="connsiteY8" fmla="*/ 2622803 h 2877571"/>
                      <a:gd name="connsiteX9" fmla="*/ 1560875 w 1888587"/>
                      <a:gd name="connsiteY9" fmla="*/ 1951683 h 2877571"/>
                      <a:gd name="connsiteX10" fmla="*/ 1770600 w 1888587"/>
                      <a:gd name="connsiteY10" fmla="*/ 1221841 h 2877571"/>
                      <a:gd name="connsiteX11" fmla="*/ 1879657 w 1888587"/>
                      <a:gd name="connsiteY11" fmla="*/ 433276 h 2877571"/>
                      <a:gd name="connsiteX12" fmla="*/ 1531094 w 1888587"/>
                      <a:gd name="connsiteY12" fmla="*/ 122883 h 2877571"/>
                      <a:gd name="connsiteX13" fmla="*/ 936245 w 1888587"/>
                      <a:gd name="connsiteY13" fmla="*/ 4738 h 2877571"/>
                      <a:gd name="connsiteX0" fmla="*/ 936245 w 1888587"/>
                      <a:gd name="connsiteY0" fmla="*/ 4738 h 2877571"/>
                      <a:gd name="connsiteX1" fmla="*/ 345310 w 1888587"/>
                      <a:gd name="connsiteY1" fmla="*/ 282414 h 2877571"/>
                      <a:gd name="connsiteX2" fmla="*/ 89795 w 1888587"/>
                      <a:gd name="connsiteY2" fmla="*/ 1163048 h 2877571"/>
                      <a:gd name="connsiteX3" fmla="*/ 109580 w 1888587"/>
                      <a:gd name="connsiteY3" fmla="*/ 1574179 h 2877571"/>
                      <a:gd name="connsiteX4" fmla="*/ 523 w 1888587"/>
                      <a:gd name="connsiteY4" fmla="*/ 2236909 h 2877571"/>
                      <a:gd name="connsiteX5" fmla="*/ 159913 w 1888587"/>
                      <a:gd name="connsiteY5" fmla="*/ 2664748 h 2877571"/>
                      <a:gd name="connsiteX6" fmla="*/ 411582 w 1888587"/>
                      <a:gd name="connsiteY6" fmla="*/ 2757026 h 2877571"/>
                      <a:gd name="connsiteX7" fmla="*/ 763921 w 1888587"/>
                      <a:gd name="connsiteY7" fmla="*/ 2874472 h 2877571"/>
                      <a:gd name="connsiteX8" fmla="*/ 1242093 w 1888587"/>
                      <a:gd name="connsiteY8" fmla="*/ 2622803 h 2877571"/>
                      <a:gd name="connsiteX9" fmla="*/ 1560875 w 1888587"/>
                      <a:gd name="connsiteY9" fmla="*/ 1951683 h 2877571"/>
                      <a:gd name="connsiteX10" fmla="*/ 1770600 w 1888587"/>
                      <a:gd name="connsiteY10" fmla="*/ 1221841 h 2877571"/>
                      <a:gd name="connsiteX11" fmla="*/ 1879657 w 1888587"/>
                      <a:gd name="connsiteY11" fmla="*/ 433276 h 2877571"/>
                      <a:gd name="connsiteX12" fmla="*/ 1531094 w 1888587"/>
                      <a:gd name="connsiteY12" fmla="*/ 122883 h 2877571"/>
                      <a:gd name="connsiteX13" fmla="*/ 936245 w 1888587"/>
                      <a:gd name="connsiteY13" fmla="*/ 4738 h 2877571"/>
                      <a:gd name="connsiteX0" fmla="*/ 940153 w 1892495"/>
                      <a:gd name="connsiteY0" fmla="*/ 4738 h 2877571"/>
                      <a:gd name="connsiteX1" fmla="*/ 349218 w 1892495"/>
                      <a:gd name="connsiteY1" fmla="*/ 282414 h 2877571"/>
                      <a:gd name="connsiteX2" fmla="*/ 93703 w 1892495"/>
                      <a:gd name="connsiteY2" fmla="*/ 1163048 h 2877571"/>
                      <a:gd name="connsiteX3" fmla="*/ 52528 w 1892495"/>
                      <a:gd name="connsiteY3" fmla="*/ 1558939 h 2877571"/>
                      <a:gd name="connsiteX4" fmla="*/ 4431 w 1892495"/>
                      <a:gd name="connsiteY4" fmla="*/ 2236909 h 2877571"/>
                      <a:gd name="connsiteX5" fmla="*/ 163821 w 1892495"/>
                      <a:gd name="connsiteY5" fmla="*/ 2664748 h 2877571"/>
                      <a:gd name="connsiteX6" fmla="*/ 415490 w 1892495"/>
                      <a:gd name="connsiteY6" fmla="*/ 2757026 h 2877571"/>
                      <a:gd name="connsiteX7" fmla="*/ 767829 w 1892495"/>
                      <a:gd name="connsiteY7" fmla="*/ 2874472 h 2877571"/>
                      <a:gd name="connsiteX8" fmla="*/ 1246001 w 1892495"/>
                      <a:gd name="connsiteY8" fmla="*/ 2622803 h 2877571"/>
                      <a:gd name="connsiteX9" fmla="*/ 1564783 w 1892495"/>
                      <a:gd name="connsiteY9" fmla="*/ 1951683 h 2877571"/>
                      <a:gd name="connsiteX10" fmla="*/ 1774508 w 1892495"/>
                      <a:gd name="connsiteY10" fmla="*/ 1221841 h 2877571"/>
                      <a:gd name="connsiteX11" fmla="*/ 1883565 w 1892495"/>
                      <a:gd name="connsiteY11" fmla="*/ 433276 h 2877571"/>
                      <a:gd name="connsiteX12" fmla="*/ 1535002 w 1892495"/>
                      <a:gd name="connsiteY12" fmla="*/ 122883 h 2877571"/>
                      <a:gd name="connsiteX13" fmla="*/ 940153 w 1892495"/>
                      <a:gd name="connsiteY13" fmla="*/ 4738 h 2877571"/>
                      <a:gd name="connsiteX0" fmla="*/ 1006351 w 1958693"/>
                      <a:gd name="connsiteY0" fmla="*/ 4738 h 2877571"/>
                      <a:gd name="connsiteX1" fmla="*/ 415416 w 1958693"/>
                      <a:gd name="connsiteY1" fmla="*/ 282414 h 2877571"/>
                      <a:gd name="connsiteX2" fmla="*/ 159901 w 1958693"/>
                      <a:gd name="connsiteY2" fmla="*/ 1163048 h 2877571"/>
                      <a:gd name="connsiteX3" fmla="*/ 118726 w 1958693"/>
                      <a:gd name="connsiteY3" fmla="*/ 1558939 h 2877571"/>
                      <a:gd name="connsiteX4" fmla="*/ 2049 w 1958693"/>
                      <a:gd name="connsiteY4" fmla="*/ 2282629 h 2877571"/>
                      <a:gd name="connsiteX5" fmla="*/ 230019 w 1958693"/>
                      <a:gd name="connsiteY5" fmla="*/ 2664748 h 2877571"/>
                      <a:gd name="connsiteX6" fmla="*/ 481688 w 1958693"/>
                      <a:gd name="connsiteY6" fmla="*/ 2757026 h 2877571"/>
                      <a:gd name="connsiteX7" fmla="*/ 834027 w 1958693"/>
                      <a:gd name="connsiteY7" fmla="*/ 2874472 h 2877571"/>
                      <a:gd name="connsiteX8" fmla="*/ 1312199 w 1958693"/>
                      <a:gd name="connsiteY8" fmla="*/ 2622803 h 2877571"/>
                      <a:gd name="connsiteX9" fmla="*/ 1630981 w 1958693"/>
                      <a:gd name="connsiteY9" fmla="*/ 1951683 h 2877571"/>
                      <a:gd name="connsiteX10" fmla="*/ 1840706 w 1958693"/>
                      <a:gd name="connsiteY10" fmla="*/ 1221841 h 2877571"/>
                      <a:gd name="connsiteX11" fmla="*/ 1949763 w 1958693"/>
                      <a:gd name="connsiteY11" fmla="*/ 433276 h 2877571"/>
                      <a:gd name="connsiteX12" fmla="*/ 1601200 w 1958693"/>
                      <a:gd name="connsiteY12" fmla="*/ 122883 h 2877571"/>
                      <a:gd name="connsiteX13" fmla="*/ 1006351 w 1958693"/>
                      <a:gd name="connsiteY13" fmla="*/ 4738 h 2877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958693" h="2877571">
                        <a:moveTo>
                          <a:pt x="1006351" y="4738"/>
                        </a:moveTo>
                        <a:cubicBezTo>
                          <a:pt x="808720" y="31326"/>
                          <a:pt x="556491" y="89362"/>
                          <a:pt x="415416" y="282414"/>
                        </a:cubicBezTo>
                        <a:cubicBezTo>
                          <a:pt x="274341" y="475466"/>
                          <a:pt x="209349" y="950294"/>
                          <a:pt x="159901" y="1163048"/>
                        </a:cubicBezTo>
                        <a:cubicBezTo>
                          <a:pt x="110453" y="1375802"/>
                          <a:pt x="141097" y="1386965"/>
                          <a:pt x="118726" y="1558939"/>
                        </a:cubicBezTo>
                        <a:cubicBezTo>
                          <a:pt x="96355" y="1730913"/>
                          <a:pt x="-16500" y="2098327"/>
                          <a:pt x="2049" y="2282629"/>
                        </a:cubicBezTo>
                        <a:cubicBezTo>
                          <a:pt x="20598" y="2466931"/>
                          <a:pt x="150079" y="2585682"/>
                          <a:pt x="230019" y="2664748"/>
                        </a:cubicBezTo>
                        <a:cubicBezTo>
                          <a:pt x="309959" y="2743814"/>
                          <a:pt x="392205" y="2722072"/>
                          <a:pt x="481688" y="2757026"/>
                        </a:cubicBezTo>
                        <a:cubicBezTo>
                          <a:pt x="571171" y="2791980"/>
                          <a:pt x="695609" y="2896842"/>
                          <a:pt x="834027" y="2874472"/>
                        </a:cubicBezTo>
                        <a:cubicBezTo>
                          <a:pt x="972445" y="2852102"/>
                          <a:pt x="1179373" y="2776601"/>
                          <a:pt x="1312199" y="2622803"/>
                        </a:cubicBezTo>
                        <a:cubicBezTo>
                          <a:pt x="1445025" y="2469005"/>
                          <a:pt x="1542897" y="2185177"/>
                          <a:pt x="1630981" y="1951683"/>
                        </a:cubicBezTo>
                        <a:cubicBezTo>
                          <a:pt x="1719066" y="1718189"/>
                          <a:pt x="1791770" y="1463723"/>
                          <a:pt x="1840706" y="1221841"/>
                        </a:cubicBezTo>
                        <a:cubicBezTo>
                          <a:pt x="1885447" y="981357"/>
                          <a:pt x="1989681" y="616436"/>
                          <a:pt x="1949763" y="433276"/>
                        </a:cubicBezTo>
                        <a:cubicBezTo>
                          <a:pt x="1909845" y="250116"/>
                          <a:pt x="1760591" y="183004"/>
                          <a:pt x="1601200" y="122883"/>
                        </a:cubicBezTo>
                        <a:cubicBezTo>
                          <a:pt x="1440411" y="69753"/>
                          <a:pt x="1203982" y="-21850"/>
                          <a:pt x="1006351" y="4738"/>
                        </a:cubicBezTo>
                        <a:close/>
                      </a:path>
                    </a:pathLst>
                  </a:custGeom>
                  <a:solidFill>
                    <a:srgbClr val="F7C6A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" name="任意多边形: 形状 8">
                    <a:extLst>
                      <a:ext uri="{FF2B5EF4-FFF2-40B4-BE49-F238E27FC236}">
                        <a16:creationId xmlns:a16="http://schemas.microsoft.com/office/drawing/2014/main" id="{0F2E4849-4597-6AA7-AB98-E250E6ACAEBA}"/>
                      </a:ext>
                    </a:extLst>
                  </p:cNvPr>
                  <p:cNvSpPr/>
                  <p:nvPr/>
                </p:nvSpPr>
                <p:spPr>
                  <a:xfrm>
                    <a:off x="4204805" y="601548"/>
                    <a:ext cx="1891194" cy="2827452"/>
                  </a:xfrm>
                  <a:custGeom>
                    <a:avLst/>
                    <a:gdLst>
                      <a:gd name="connsiteX0" fmla="*/ 906011 w 1946246"/>
                      <a:gd name="connsiteY0" fmla="*/ 0 h 2852257"/>
                      <a:gd name="connsiteX1" fmla="*/ 436227 w 1946246"/>
                      <a:gd name="connsiteY1" fmla="*/ 234892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06011 w 1946246"/>
                      <a:gd name="connsiteY0" fmla="*/ 0 h 2852257"/>
                      <a:gd name="connsiteX1" fmla="*/ 511728 w 1946246"/>
                      <a:gd name="connsiteY1" fmla="*/ 377505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81512 w 1946246"/>
                      <a:gd name="connsiteY0" fmla="*/ 0 h 2793534"/>
                      <a:gd name="connsiteX1" fmla="*/ 511728 w 1946246"/>
                      <a:gd name="connsiteY1" fmla="*/ 318782 h 2793534"/>
                      <a:gd name="connsiteX2" fmla="*/ 142613 w 1946246"/>
                      <a:gd name="connsiteY2" fmla="*/ 1115736 h 2793534"/>
                      <a:gd name="connsiteX3" fmla="*/ 134224 w 1946246"/>
                      <a:gd name="connsiteY3" fmla="*/ 1585520 h 2793534"/>
                      <a:gd name="connsiteX4" fmla="*/ 0 w 1946246"/>
                      <a:gd name="connsiteY4" fmla="*/ 2172749 h 2793534"/>
                      <a:gd name="connsiteX5" fmla="*/ 192947 w 1946246"/>
                      <a:gd name="connsiteY5" fmla="*/ 2600587 h 2793534"/>
                      <a:gd name="connsiteX6" fmla="*/ 838899 w 1946246"/>
                      <a:gd name="connsiteY6" fmla="*/ 2793534 h 2793534"/>
                      <a:gd name="connsiteX7" fmla="*/ 1350627 w 1946246"/>
                      <a:gd name="connsiteY7" fmla="*/ 2550254 h 2793534"/>
                      <a:gd name="connsiteX8" fmla="*/ 1669409 w 1946246"/>
                      <a:gd name="connsiteY8" fmla="*/ 1803633 h 2793534"/>
                      <a:gd name="connsiteX9" fmla="*/ 1853967 w 1946246"/>
                      <a:gd name="connsiteY9" fmla="*/ 1140903 h 2793534"/>
                      <a:gd name="connsiteX10" fmla="*/ 1946246 w 1946246"/>
                      <a:gd name="connsiteY10" fmla="*/ 318782 h 2793534"/>
                      <a:gd name="connsiteX11" fmla="*/ 1585519 w 1946246"/>
                      <a:gd name="connsiteY11" fmla="*/ 16778 h 2793534"/>
                      <a:gd name="connsiteX12" fmla="*/ 981512 w 1946246"/>
                      <a:gd name="connsiteY12" fmla="*/ 0 h 2793534"/>
                      <a:gd name="connsiteX0" fmla="*/ 981512 w 1946246"/>
                      <a:gd name="connsiteY0" fmla="*/ 3088 h 2796622"/>
                      <a:gd name="connsiteX1" fmla="*/ 511728 w 1946246"/>
                      <a:gd name="connsiteY1" fmla="*/ 321870 h 2796622"/>
                      <a:gd name="connsiteX2" fmla="*/ 142613 w 1946246"/>
                      <a:gd name="connsiteY2" fmla="*/ 1118824 h 2796622"/>
                      <a:gd name="connsiteX3" fmla="*/ 134224 w 1946246"/>
                      <a:gd name="connsiteY3" fmla="*/ 1588608 h 2796622"/>
                      <a:gd name="connsiteX4" fmla="*/ 0 w 1946246"/>
                      <a:gd name="connsiteY4" fmla="*/ 2175837 h 2796622"/>
                      <a:gd name="connsiteX5" fmla="*/ 192947 w 1946246"/>
                      <a:gd name="connsiteY5" fmla="*/ 2603675 h 2796622"/>
                      <a:gd name="connsiteX6" fmla="*/ 838899 w 1946246"/>
                      <a:gd name="connsiteY6" fmla="*/ 2796622 h 2796622"/>
                      <a:gd name="connsiteX7" fmla="*/ 1350627 w 1946246"/>
                      <a:gd name="connsiteY7" fmla="*/ 2553342 h 2796622"/>
                      <a:gd name="connsiteX8" fmla="*/ 1669409 w 1946246"/>
                      <a:gd name="connsiteY8" fmla="*/ 1806721 h 2796622"/>
                      <a:gd name="connsiteX9" fmla="*/ 1853967 w 1946246"/>
                      <a:gd name="connsiteY9" fmla="*/ 1143991 h 2796622"/>
                      <a:gd name="connsiteX10" fmla="*/ 1946246 w 1946246"/>
                      <a:gd name="connsiteY10" fmla="*/ 321870 h 2796622"/>
                      <a:gd name="connsiteX11" fmla="*/ 1585519 w 1946246"/>
                      <a:gd name="connsiteY11" fmla="*/ 19866 h 2796622"/>
                      <a:gd name="connsiteX12" fmla="*/ 981512 w 1946246"/>
                      <a:gd name="connsiteY12" fmla="*/ 3088 h 2796622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37857"/>
                      <a:gd name="connsiteY0" fmla="*/ 31257 h 2824791"/>
                      <a:gd name="connsiteX1" fmla="*/ 511728 w 1937857"/>
                      <a:gd name="connsiteY1" fmla="*/ 350039 h 2824791"/>
                      <a:gd name="connsiteX2" fmla="*/ 142613 w 1937857"/>
                      <a:gd name="connsiteY2" fmla="*/ 1146993 h 2824791"/>
                      <a:gd name="connsiteX3" fmla="*/ 134224 w 1937857"/>
                      <a:gd name="connsiteY3" fmla="*/ 1616777 h 2824791"/>
                      <a:gd name="connsiteX4" fmla="*/ 0 w 1937857"/>
                      <a:gd name="connsiteY4" fmla="*/ 2204006 h 2824791"/>
                      <a:gd name="connsiteX5" fmla="*/ 192947 w 1937857"/>
                      <a:gd name="connsiteY5" fmla="*/ 2631844 h 2824791"/>
                      <a:gd name="connsiteX6" fmla="*/ 838899 w 1937857"/>
                      <a:gd name="connsiteY6" fmla="*/ 2824791 h 2824791"/>
                      <a:gd name="connsiteX7" fmla="*/ 1350627 w 1937857"/>
                      <a:gd name="connsiteY7" fmla="*/ 2581511 h 2824791"/>
                      <a:gd name="connsiteX8" fmla="*/ 1669409 w 1937857"/>
                      <a:gd name="connsiteY8" fmla="*/ 1834890 h 2824791"/>
                      <a:gd name="connsiteX9" fmla="*/ 1853967 w 1937857"/>
                      <a:gd name="connsiteY9" fmla="*/ 1172160 h 2824791"/>
                      <a:gd name="connsiteX10" fmla="*/ 1937857 w 1937857"/>
                      <a:gd name="connsiteY10" fmla="*/ 391984 h 2824791"/>
                      <a:gd name="connsiteX11" fmla="*/ 1585519 w 1937857"/>
                      <a:gd name="connsiteY11" fmla="*/ 48035 h 2824791"/>
                      <a:gd name="connsiteX12" fmla="*/ 981512 w 1937857"/>
                      <a:gd name="connsiteY12" fmla="*/ 31257 h 2824791"/>
                      <a:gd name="connsiteX0" fmla="*/ 981512 w 1950608"/>
                      <a:gd name="connsiteY0" fmla="*/ 31257 h 2824791"/>
                      <a:gd name="connsiteX1" fmla="*/ 511728 w 1950608"/>
                      <a:gd name="connsiteY1" fmla="*/ 350039 h 2824791"/>
                      <a:gd name="connsiteX2" fmla="*/ 142613 w 1950608"/>
                      <a:gd name="connsiteY2" fmla="*/ 1146993 h 2824791"/>
                      <a:gd name="connsiteX3" fmla="*/ 134224 w 1950608"/>
                      <a:gd name="connsiteY3" fmla="*/ 1616777 h 2824791"/>
                      <a:gd name="connsiteX4" fmla="*/ 0 w 1950608"/>
                      <a:gd name="connsiteY4" fmla="*/ 2204006 h 2824791"/>
                      <a:gd name="connsiteX5" fmla="*/ 192947 w 1950608"/>
                      <a:gd name="connsiteY5" fmla="*/ 2631844 h 2824791"/>
                      <a:gd name="connsiteX6" fmla="*/ 838899 w 1950608"/>
                      <a:gd name="connsiteY6" fmla="*/ 2824791 h 2824791"/>
                      <a:gd name="connsiteX7" fmla="*/ 1350627 w 1950608"/>
                      <a:gd name="connsiteY7" fmla="*/ 2581511 h 2824791"/>
                      <a:gd name="connsiteX8" fmla="*/ 1669409 w 1950608"/>
                      <a:gd name="connsiteY8" fmla="*/ 1834890 h 2824791"/>
                      <a:gd name="connsiteX9" fmla="*/ 1853967 w 1950608"/>
                      <a:gd name="connsiteY9" fmla="*/ 1172160 h 2824791"/>
                      <a:gd name="connsiteX10" fmla="*/ 1937857 w 1950608"/>
                      <a:gd name="connsiteY10" fmla="*/ 391984 h 2824791"/>
                      <a:gd name="connsiteX11" fmla="*/ 1585519 w 1950608"/>
                      <a:gd name="connsiteY11" fmla="*/ 48035 h 2824791"/>
                      <a:gd name="connsiteX12" fmla="*/ 981512 w 1950608"/>
                      <a:gd name="connsiteY12" fmla="*/ 31257 h 2824791"/>
                      <a:gd name="connsiteX0" fmla="*/ 981512 w 1973589"/>
                      <a:gd name="connsiteY0" fmla="*/ 31257 h 2824791"/>
                      <a:gd name="connsiteX1" fmla="*/ 511728 w 1973589"/>
                      <a:gd name="connsiteY1" fmla="*/ 350039 h 2824791"/>
                      <a:gd name="connsiteX2" fmla="*/ 142613 w 1973589"/>
                      <a:gd name="connsiteY2" fmla="*/ 1146993 h 2824791"/>
                      <a:gd name="connsiteX3" fmla="*/ 134224 w 1973589"/>
                      <a:gd name="connsiteY3" fmla="*/ 1616777 h 2824791"/>
                      <a:gd name="connsiteX4" fmla="*/ 0 w 1973589"/>
                      <a:gd name="connsiteY4" fmla="*/ 2204006 h 2824791"/>
                      <a:gd name="connsiteX5" fmla="*/ 192947 w 1973589"/>
                      <a:gd name="connsiteY5" fmla="*/ 2631844 h 2824791"/>
                      <a:gd name="connsiteX6" fmla="*/ 838899 w 1973589"/>
                      <a:gd name="connsiteY6" fmla="*/ 2824791 h 2824791"/>
                      <a:gd name="connsiteX7" fmla="*/ 1350627 w 1973589"/>
                      <a:gd name="connsiteY7" fmla="*/ 2581511 h 2824791"/>
                      <a:gd name="connsiteX8" fmla="*/ 1669409 w 1973589"/>
                      <a:gd name="connsiteY8" fmla="*/ 1834890 h 2824791"/>
                      <a:gd name="connsiteX9" fmla="*/ 1853967 w 1973589"/>
                      <a:gd name="connsiteY9" fmla="*/ 1172160 h 2824791"/>
                      <a:gd name="connsiteX10" fmla="*/ 1963024 w 1973589"/>
                      <a:gd name="connsiteY10" fmla="*/ 383595 h 2824791"/>
                      <a:gd name="connsiteX11" fmla="*/ 1585519 w 1973589"/>
                      <a:gd name="connsiteY11" fmla="*/ 48035 h 2824791"/>
                      <a:gd name="connsiteX12" fmla="*/ 981512 w 1973589"/>
                      <a:gd name="connsiteY12" fmla="*/ 31257 h 2824791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275126 w 1974561"/>
                      <a:gd name="connsiteY7" fmla="*/ 2655593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17071 w 1974561"/>
                      <a:gd name="connsiteY7" fmla="*/ 2588482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780176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81512 w 1974561"/>
                      <a:gd name="connsiteY0" fmla="*/ 21450 h 2814999"/>
                      <a:gd name="connsiteX1" fmla="*/ 511728 w 1974561"/>
                      <a:gd name="connsiteY1" fmla="*/ 340232 h 2814999"/>
                      <a:gd name="connsiteX2" fmla="*/ 142613 w 1974561"/>
                      <a:gd name="connsiteY2" fmla="*/ 1137186 h 2814999"/>
                      <a:gd name="connsiteX3" fmla="*/ 134224 w 1974561"/>
                      <a:gd name="connsiteY3" fmla="*/ 1606970 h 2814999"/>
                      <a:gd name="connsiteX4" fmla="*/ 0 w 1974561"/>
                      <a:gd name="connsiteY4" fmla="*/ 2194199 h 2814999"/>
                      <a:gd name="connsiteX5" fmla="*/ 192947 w 1974561"/>
                      <a:gd name="connsiteY5" fmla="*/ 2622037 h 2814999"/>
                      <a:gd name="connsiteX6" fmla="*/ 780176 w 1974561"/>
                      <a:gd name="connsiteY6" fmla="*/ 2814984 h 2814999"/>
                      <a:gd name="connsiteX7" fmla="*/ 1325460 w 1974561"/>
                      <a:gd name="connsiteY7" fmla="*/ 2563315 h 2814999"/>
                      <a:gd name="connsiteX8" fmla="*/ 1644242 w 1974561"/>
                      <a:gd name="connsiteY8" fmla="*/ 1892195 h 2814999"/>
                      <a:gd name="connsiteX9" fmla="*/ 1853967 w 1974561"/>
                      <a:gd name="connsiteY9" fmla="*/ 1162353 h 2814999"/>
                      <a:gd name="connsiteX10" fmla="*/ 1963024 w 1974561"/>
                      <a:gd name="connsiteY10" fmla="*/ 373788 h 2814999"/>
                      <a:gd name="connsiteX11" fmla="*/ 1568741 w 1974561"/>
                      <a:gd name="connsiteY11" fmla="*/ 63395 h 2814999"/>
                      <a:gd name="connsiteX12" fmla="*/ 981512 w 1974561"/>
                      <a:gd name="connsiteY12" fmla="*/ 21450 h 2814999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134224 w 1966172"/>
                      <a:gd name="connsiteY2" fmla="*/ 1137186 h 2815678"/>
                      <a:gd name="connsiteX3" fmla="*/ 125835 w 1966172"/>
                      <a:gd name="connsiteY3" fmla="*/ 1606970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721 w 1966770"/>
                      <a:gd name="connsiteY0" fmla="*/ 21450 h 2815678"/>
                      <a:gd name="connsiteX1" fmla="*/ 503937 w 1966770"/>
                      <a:gd name="connsiteY1" fmla="*/ 340232 h 2815678"/>
                      <a:gd name="connsiteX2" fmla="*/ 134822 w 1966770"/>
                      <a:gd name="connsiteY2" fmla="*/ 1137186 h 2815678"/>
                      <a:gd name="connsiteX3" fmla="*/ 126433 w 1966770"/>
                      <a:gd name="connsiteY3" fmla="*/ 1606970 h 2815678"/>
                      <a:gd name="connsiteX4" fmla="*/ 598 w 1966770"/>
                      <a:gd name="connsiteY4" fmla="*/ 2169032 h 2815678"/>
                      <a:gd name="connsiteX5" fmla="*/ 185156 w 1966770"/>
                      <a:gd name="connsiteY5" fmla="*/ 2622037 h 2815678"/>
                      <a:gd name="connsiteX6" fmla="*/ 772385 w 1966770"/>
                      <a:gd name="connsiteY6" fmla="*/ 2814984 h 2815678"/>
                      <a:gd name="connsiteX7" fmla="*/ 1317669 w 1966770"/>
                      <a:gd name="connsiteY7" fmla="*/ 2563315 h 2815678"/>
                      <a:gd name="connsiteX8" fmla="*/ 1636451 w 1966770"/>
                      <a:gd name="connsiteY8" fmla="*/ 1892195 h 2815678"/>
                      <a:gd name="connsiteX9" fmla="*/ 1846176 w 1966770"/>
                      <a:gd name="connsiteY9" fmla="*/ 1162353 h 2815678"/>
                      <a:gd name="connsiteX10" fmla="*/ 1955233 w 1966770"/>
                      <a:gd name="connsiteY10" fmla="*/ 373788 h 2815678"/>
                      <a:gd name="connsiteX11" fmla="*/ 1560950 w 1966770"/>
                      <a:gd name="connsiteY11" fmla="*/ 63395 h 2815678"/>
                      <a:gd name="connsiteX12" fmla="*/ 973721 w 1966770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202157 w 1966994"/>
                      <a:gd name="connsiteY2" fmla="*/ 1162353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1335 w 1966172"/>
                      <a:gd name="connsiteY2" fmla="*/ 1162353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9724 w 1966172"/>
                      <a:gd name="connsiteY2" fmla="*/ 1145575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5176 h 2819404"/>
                      <a:gd name="connsiteX1" fmla="*/ 511728 w 1966172"/>
                      <a:gd name="connsiteY1" fmla="*/ 394292 h 2819404"/>
                      <a:gd name="connsiteX2" fmla="*/ 218113 w 1966172"/>
                      <a:gd name="connsiteY2" fmla="*/ 1023466 h 2819404"/>
                      <a:gd name="connsiteX3" fmla="*/ 184558 w 1966172"/>
                      <a:gd name="connsiteY3" fmla="*/ 1518417 h 2819404"/>
                      <a:gd name="connsiteX4" fmla="*/ 0 w 1966172"/>
                      <a:gd name="connsiteY4" fmla="*/ 2172758 h 2819404"/>
                      <a:gd name="connsiteX5" fmla="*/ 184558 w 1966172"/>
                      <a:gd name="connsiteY5" fmla="*/ 2625763 h 2819404"/>
                      <a:gd name="connsiteX6" fmla="*/ 771787 w 1966172"/>
                      <a:gd name="connsiteY6" fmla="*/ 2818710 h 2819404"/>
                      <a:gd name="connsiteX7" fmla="*/ 1317071 w 1966172"/>
                      <a:gd name="connsiteY7" fmla="*/ 2567041 h 2819404"/>
                      <a:gd name="connsiteX8" fmla="*/ 1635853 w 1966172"/>
                      <a:gd name="connsiteY8" fmla="*/ 1895921 h 2819404"/>
                      <a:gd name="connsiteX9" fmla="*/ 1845578 w 1966172"/>
                      <a:gd name="connsiteY9" fmla="*/ 1166079 h 2819404"/>
                      <a:gd name="connsiteX10" fmla="*/ 1954635 w 1966172"/>
                      <a:gd name="connsiteY10" fmla="*/ 377514 h 2819404"/>
                      <a:gd name="connsiteX11" fmla="*/ 1560352 w 1966172"/>
                      <a:gd name="connsiteY11" fmla="*/ 67121 h 2819404"/>
                      <a:gd name="connsiteX12" fmla="*/ 973123 w 1966172"/>
                      <a:gd name="connsiteY12" fmla="*/ 25176 h 2819404"/>
                      <a:gd name="connsiteX0" fmla="*/ 897703 w 1890752"/>
                      <a:gd name="connsiteY0" fmla="*/ 25176 h 2819395"/>
                      <a:gd name="connsiteX1" fmla="*/ 436308 w 1890752"/>
                      <a:gd name="connsiteY1" fmla="*/ 394292 h 2819395"/>
                      <a:gd name="connsiteX2" fmla="*/ 142693 w 1890752"/>
                      <a:gd name="connsiteY2" fmla="*/ 1023466 h 2819395"/>
                      <a:gd name="connsiteX3" fmla="*/ 109138 w 1890752"/>
                      <a:gd name="connsiteY3" fmla="*/ 1518417 h 2819395"/>
                      <a:gd name="connsiteX4" fmla="*/ 81 w 1890752"/>
                      <a:gd name="connsiteY4" fmla="*/ 2181147 h 2819395"/>
                      <a:gd name="connsiteX5" fmla="*/ 109138 w 1890752"/>
                      <a:gd name="connsiteY5" fmla="*/ 2625763 h 2819395"/>
                      <a:gd name="connsiteX6" fmla="*/ 696367 w 1890752"/>
                      <a:gd name="connsiteY6" fmla="*/ 2818710 h 2819395"/>
                      <a:gd name="connsiteX7" fmla="*/ 1241651 w 1890752"/>
                      <a:gd name="connsiteY7" fmla="*/ 2567041 h 2819395"/>
                      <a:gd name="connsiteX8" fmla="*/ 1560433 w 1890752"/>
                      <a:gd name="connsiteY8" fmla="*/ 1895921 h 2819395"/>
                      <a:gd name="connsiteX9" fmla="*/ 1770158 w 1890752"/>
                      <a:gd name="connsiteY9" fmla="*/ 1166079 h 2819395"/>
                      <a:gd name="connsiteX10" fmla="*/ 1879215 w 1890752"/>
                      <a:gd name="connsiteY10" fmla="*/ 377514 h 2819395"/>
                      <a:gd name="connsiteX11" fmla="*/ 1484932 w 1890752"/>
                      <a:gd name="connsiteY11" fmla="*/ 67121 h 2819395"/>
                      <a:gd name="connsiteX12" fmla="*/ 897703 w 1890752"/>
                      <a:gd name="connsiteY12" fmla="*/ 25176 h 2819395"/>
                      <a:gd name="connsiteX0" fmla="*/ 901288 w 1894337"/>
                      <a:gd name="connsiteY0" fmla="*/ 25176 h 2819395"/>
                      <a:gd name="connsiteX1" fmla="*/ 439893 w 1894337"/>
                      <a:gd name="connsiteY1" fmla="*/ 394292 h 2819395"/>
                      <a:gd name="connsiteX2" fmla="*/ 146278 w 1894337"/>
                      <a:gd name="connsiteY2" fmla="*/ 1023466 h 2819395"/>
                      <a:gd name="connsiteX3" fmla="*/ 112723 w 1894337"/>
                      <a:gd name="connsiteY3" fmla="*/ 1518417 h 2819395"/>
                      <a:gd name="connsiteX4" fmla="*/ 3666 w 1894337"/>
                      <a:gd name="connsiteY4" fmla="*/ 2181147 h 2819395"/>
                      <a:gd name="connsiteX5" fmla="*/ 112723 w 1894337"/>
                      <a:gd name="connsiteY5" fmla="*/ 2625763 h 2819395"/>
                      <a:gd name="connsiteX6" fmla="*/ 699952 w 1894337"/>
                      <a:gd name="connsiteY6" fmla="*/ 2818710 h 2819395"/>
                      <a:gd name="connsiteX7" fmla="*/ 1245236 w 1894337"/>
                      <a:gd name="connsiteY7" fmla="*/ 2567041 h 2819395"/>
                      <a:gd name="connsiteX8" fmla="*/ 1564018 w 1894337"/>
                      <a:gd name="connsiteY8" fmla="*/ 1895921 h 2819395"/>
                      <a:gd name="connsiteX9" fmla="*/ 1773743 w 1894337"/>
                      <a:gd name="connsiteY9" fmla="*/ 1166079 h 2819395"/>
                      <a:gd name="connsiteX10" fmla="*/ 1882800 w 1894337"/>
                      <a:gd name="connsiteY10" fmla="*/ 377514 h 2819395"/>
                      <a:gd name="connsiteX11" fmla="*/ 1488517 w 1894337"/>
                      <a:gd name="connsiteY11" fmla="*/ 67121 h 2819395"/>
                      <a:gd name="connsiteX12" fmla="*/ 901288 w 1894337"/>
                      <a:gd name="connsiteY12" fmla="*/ 25176 h 2819395"/>
                      <a:gd name="connsiteX0" fmla="*/ 898145 w 1891194"/>
                      <a:gd name="connsiteY0" fmla="*/ 25176 h 2819025"/>
                      <a:gd name="connsiteX1" fmla="*/ 436750 w 1891194"/>
                      <a:gd name="connsiteY1" fmla="*/ 394292 h 2819025"/>
                      <a:gd name="connsiteX2" fmla="*/ 143135 w 1891194"/>
                      <a:gd name="connsiteY2" fmla="*/ 1023466 h 2819025"/>
                      <a:gd name="connsiteX3" fmla="*/ 109580 w 1891194"/>
                      <a:gd name="connsiteY3" fmla="*/ 1518417 h 2819025"/>
                      <a:gd name="connsiteX4" fmla="*/ 523 w 1891194"/>
                      <a:gd name="connsiteY4" fmla="*/ 2181147 h 2819025"/>
                      <a:gd name="connsiteX5" fmla="*/ 159913 w 1891194"/>
                      <a:gd name="connsiteY5" fmla="*/ 2608986 h 2819025"/>
                      <a:gd name="connsiteX6" fmla="*/ 696809 w 1891194"/>
                      <a:gd name="connsiteY6" fmla="*/ 2818710 h 2819025"/>
                      <a:gd name="connsiteX7" fmla="*/ 1242093 w 1891194"/>
                      <a:gd name="connsiteY7" fmla="*/ 2567041 h 2819025"/>
                      <a:gd name="connsiteX8" fmla="*/ 1560875 w 1891194"/>
                      <a:gd name="connsiteY8" fmla="*/ 1895921 h 2819025"/>
                      <a:gd name="connsiteX9" fmla="*/ 1770600 w 1891194"/>
                      <a:gd name="connsiteY9" fmla="*/ 1166079 h 2819025"/>
                      <a:gd name="connsiteX10" fmla="*/ 1879657 w 1891194"/>
                      <a:gd name="connsiteY10" fmla="*/ 377514 h 2819025"/>
                      <a:gd name="connsiteX11" fmla="*/ 1485374 w 1891194"/>
                      <a:gd name="connsiteY11" fmla="*/ 67121 h 2819025"/>
                      <a:gd name="connsiteX12" fmla="*/ 898145 w 1891194"/>
                      <a:gd name="connsiteY12" fmla="*/ 25176 h 2819025"/>
                      <a:gd name="connsiteX0" fmla="*/ 898145 w 1891194"/>
                      <a:gd name="connsiteY0" fmla="*/ 25176 h 2829952"/>
                      <a:gd name="connsiteX1" fmla="*/ 436750 w 1891194"/>
                      <a:gd name="connsiteY1" fmla="*/ 394292 h 2829952"/>
                      <a:gd name="connsiteX2" fmla="*/ 143135 w 1891194"/>
                      <a:gd name="connsiteY2" fmla="*/ 1023466 h 2829952"/>
                      <a:gd name="connsiteX3" fmla="*/ 109580 w 1891194"/>
                      <a:gd name="connsiteY3" fmla="*/ 1518417 h 2829952"/>
                      <a:gd name="connsiteX4" fmla="*/ 523 w 1891194"/>
                      <a:gd name="connsiteY4" fmla="*/ 2181147 h 2829952"/>
                      <a:gd name="connsiteX5" fmla="*/ 159913 w 1891194"/>
                      <a:gd name="connsiteY5" fmla="*/ 2608986 h 2829952"/>
                      <a:gd name="connsiteX6" fmla="*/ 470305 w 1891194"/>
                      <a:gd name="connsiteY6" fmla="*/ 2768376 h 2829952"/>
                      <a:gd name="connsiteX7" fmla="*/ 696809 w 1891194"/>
                      <a:gd name="connsiteY7" fmla="*/ 2818710 h 2829952"/>
                      <a:gd name="connsiteX8" fmla="*/ 1242093 w 1891194"/>
                      <a:gd name="connsiteY8" fmla="*/ 2567041 h 2829952"/>
                      <a:gd name="connsiteX9" fmla="*/ 1560875 w 1891194"/>
                      <a:gd name="connsiteY9" fmla="*/ 1895921 h 2829952"/>
                      <a:gd name="connsiteX10" fmla="*/ 1770600 w 1891194"/>
                      <a:gd name="connsiteY10" fmla="*/ 1166079 h 2829952"/>
                      <a:gd name="connsiteX11" fmla="*/ 1879657 w 1891194"/>
                      <a:gd name="connsiteY11" fmla="*/ 377514 h 2829952"/>
                      <a:gd name="connsiteX12" fmla="*/ 1485374 w 1891194"/>
                      <a:gd name="connsiteY12" fmla="*/ 67121 h 2829952"/>
                      <a:gd name="connsiteX13" fmla="*/ 898145 w 1891194"/>
                      <a:gd name="connsiteY13" fmla="*/ 25176 h 2829952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696809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58375 w 1891194"/>
                      <a:gd name="connsiteY2" fmla="*/ 105394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30819 h 2827452"/>
                      <a:gd name="connsiteX1" fmla="*/ 368170 w 1891194"/>
                      <a:gd name="connsiteY1" fmla="*/ 476135 h 2827452"/>
                      <a:gd name="connsiteX2" fmla="*/ 158375 w 1891194"/>
                      <a:gd name="connsiteY2" fmla="*/ 1059589 h 2827452"/>
                      <a:gd name="connsiteX3" fmla="*/ 109580 w 1891194"/>
                      <a:gd name="connsiteY3" fmla="*/ 1524060 h 2827452"/>
                      <a:gd name="connsiteX4" fmla="*/ 523 w 1891194"/>
                      <a:gd name="connsiteY4" fmla="*/ 2186790 h 2827452"/>
                      <a:gd name="connsiteX5" fmla="*/ 159913 w 1891194"/>
                      <a:gd name="connsiteY5" fmla="*/ 2614629 h 2827452"/>
                      <a:gd name="connsiteX6" fmla="*/ 411582 w 1891194"/>
                      <a:gd name="connsiteY6" fmla="*/ 2706907 h 2827452"/>
                      <a:gd name="connsiteX7" fmla="*/ 763921 w 1891194"/>
                      <a:gd name="connsiteY7" fmla="*/ 2824353 h 2827452"/>
                      <a:gd name="connsiteX8" fmla="*/ 1242093 w 1891194"/>
                      <a:gd name="connsiteY8" fmla="*/ 2572684 h 2827452"/>
                      <a:gd name="connsiteX9" fmla="*/ 1560875 w 1891194"/>
                      <a:gd name="connsiteY9" fmla="*/ 1901564 h 2827452"/>
                      <a:gd name="connsiteX10" fmla="*/ 1770600 w 1891194"/>
                      <a:gd name="connsiteY10" fmla="*/ 1171722 h 2827452"/>
                      <a:gd name="connsiteX11" fmla="*/ 1879657 w 1891194"/>
                      <a:gd name="connsiteY11" fmla="*/ 383157 h 2827452"/>
                      <a:gd name="connsiteX12" fmla="*/ 1485374 w 1891194"/>
                      <a:gd name="connsiteY12" fmla="*/ 72764 h 2827452"/>
                      <a:gd name="connsiteX13" fmla="*/ 898145 w 1891194"/>
                      <a:gd name="connsiteY13" fmla="*/ 30819 h 2827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891194" h="2827452">
                        <a:moveTo>
                          <a:pt x="898145" y="30819"/>
                        </a:moveTo>
                        <a:cubicBezTo>
                          <a:pt x="711945" y="98047"/>
                          <a:pt x="491465" y="304673"/>
                          <a:pt x="368170" y="476135"/>
                        </a:cubicBezTo>
                        <a:cubicBezTo>
                          <a:pt x="244875" y="647597"/>
                          <a:pt x="201473" y="884935"/>
                          <a:pt x="158375" y="1059589"/>
                        </a:cubicBezTo>
                        <a:cubicBezTo>
                          <a:pt x="115277" y="1234243"/>
                          <a:pt x="131951" y="1352086"/>
                          <a:pt x="109580" y="1524060"/>
                        </a:cubicBezTo>
                        <a:cubicBezTo>
                          <a:pt x="87209" y="1696034"/>
                          <a:pt x="-7866" y="2005029"/>
                          <a:pt x="523" y="2186790"/>
                        </a:cubicBezTo>
                        <a:cubicBezTo>
                          <a:pt x="8912" y="2368552"/>
                          <a:pt x="91403" y="2527943"/>
                          <a:pt x="159913" y="2614629"/>
                        </a:cubicBezTo>
                        <a:cubicBezTo>
                          <a:pt x="228423" y="2701315"/>
                          <a:pt x="322099" y="2671953"/>
                          <a:pt x="411582" y="2706907"/>
                        </a:cubicBezTo>
                        <a:cubicBezTo>
                          <a:pt x="501065" y="2741861"/>
                          <a:pt x="625503" y="2846723"/>
                          <a:pt x="763921" y="2824353"/>
                        </a:cubicBezTo>
                        <a:cubicBezTo>
                          <a:pt x="902339" y="2801983"/>
                          <a:pt x="1109267" y="2726482"/>
                          <a:pt x="1242093" y="2572684"/>
                        </a:cubicBezTo>
                        <a:cubicBezTo>
                          <a:pt x="1374919" y="2418886"/>
                          <a:pt x="1472791" y="2135058"/>
                          <a:pt x="1560875" y="1901564"/>
                        </a:cubicBezTo>
                        <a:cubicBezTo>
                          <a:pt x="1648960" y="1668070"/>
                          <a:pt x="1721664" y="1413604"/>
                          <a:pt x="1770600" y="1171722"/>
                        </a:cubicBezTo>
                        <a:cubicBezTo>
                          <a:pt x="1815341" y="931238"/>
                          <a:pt x="1927195" y="566317"/>
                          <a:pt x="1879657" y="383157"/>
                        </a:cubicBezTo>
                        <a:cubicBezTo>
                          <a:pt x="1832119" y="199997"/>
                          <a:pt x="1644765" y="132885"/>
                          <a:pt x="1485374" y="72764"/>
                        </a:cubicBezTo>
                        <a:cubicBezTo>
                          <a:pt x="1324585" y="19634"/>
                          <a:pt x="1084345" y="-36409"/>
                          <a:pt x="898145" y="30819"/>
                        </a:cubicBezTo>
                        <a:close/>
                      </a:path>
                    </a:pathLst>
                  </a:custGeom>
                  <a:solidFill>
                    <a:srgbClr val="DB9C7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A0C4796B-46F5-46B2-4E31-1F66CD3D71D9}"/>
                    </a:ext>
                  </a:extLst>
                </p:cNvPr>
                <p:cNvGrpSpPr/>
                <p:nvPr/>
              </p:nvGrpSpPr>
              <p:grpSpPr>
                <a:xfrm>
                  <a:off x="8418146" y="902035"/>
                  <a:ext cx="644689" cy="1883708"/>
                  <a:chOff x="8418146" y="902035"/>
                  <a:chExt cx="644689" cy="1883708"/>
                </a:xfrm>
              </p:grpSpPr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13111177-5C83-3F20-1782-6261D04C4F37}"/>
                      </a:ext>
                    </a:extLst>
                  </p:cNvPr>
                  <p:cNvSpPr/>
                  <p:nvPr/>
                </p:nvSpPr>
                <p:spPr>
                  <a:xfrm>
                    <a:off x="8418146" y="942402"/>
                    <a:ext cx="644689" cy="1843341"/>
                  </a:xfrm>
                  <a:custGeom>
                    <a:avLst/>
                    <a:gdLst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1445"/>
                      <a:gd name="connsiteX1" fmla="*/ 91440 w 571500"/>
                      <a:gd name="connsiteY1" fmla="*/ 251460 h 1791445"/>
                      <a:gd name="connsiteX2" fmla="*/ 38100 w 571500"/>
                      <a:gd name="connsiteY2" fmla="*/ 685800 h 1791445"/>
                      <a:gd name="connsiteX3" fmla="*/ 0 w 571500"/>
                      <a:gd name="connsiteY3" fmla="*/ 1463040 h 1791445"/>
                      <a:gd name="connsiteX4" fmla="*/ 68580 w 571500"/>
                      <a:gd name="connsiteY4" fmla="*/ 1691640 h 1791445"/>
                      <a:gd name="connsiteX5" fmla="*/ 160020 w 571500"/>
                      <a:gd name="connsiteY5" fmla="*/ 1790700 h 1791445"/>
                      <a:gd name="connsiteX6" fmla="*/ 335280 w 571500"/>
                      <a:gd name="connsiteY6" fmla="*/ 1767840 h 1791445"/>
                      <a:gd name="connsiteX7" fmla="*/ 396240 w 571500"/>
                      <a:gd name="connsiteY7" fmla="*/ 1569720 h 1791445"/>
                      <a:gd name="connsiteX8" fmla="*/ 541020 w 571500"/>
                      <a:gd name="connsiteY8" fmla="*/ 1043940 h 1791445"/>
                      <a:gd name="connsiteX9" fmla="*/ 571500 w 571500"/>
                      <a:gd name="connsiteY9" fmla="*/ 769620 h 1791445"/>
                      <a:gd name="connsiteX10" fmla="*/ 510540 w 571500"/>
                      <a:gd name="connsiteY10" fmla="*/ 350520 h 1791445"/>
                      <a:gd name="connsiteX11" fmla="*/ 434340 w 571500"/>
                      <a:gd name="connsiteY11" fmla="*/ 106680 h 1791445"/>
                      <a:gd name="connsiteX12" fmla="*/ 327660 w 571500"/>
                      <a:gd name="connsiteY12" fmla="*/ 0 h 1791445"/>
                      <a:gd name="connsiteX13" fmla="*/ 228600 w 571500"/>
                      <a:gd name="connsiteY13" fmla="*/ 30480 h 1791445"/>
                      <a:gd name="connsiteX0" fmla="*/ 228600 w 571500"/>
                      <a:gd name="connsiteY0" fmla="*/ 30480 h 1772778"/>
                      <a:gd name="connsiteX1" fmla="*/ 91440 w 571500"/>
                      <a:gd name="connsiteY1" fmla="*/ 251460 h 1772778"/>
                      <a:gd name="connsiteX2" fmla="*/ 38100 w 571500"/>
                      <a:gd name="connsiteY2" fmla="*/ 685800 h 1772778"/>
                      <a:gd name="connsiteX3" fmla="*/ 0 w 571500"/>
                      <a:gd name="connsiteY3" fmla="*/ 1463040 h 1772778"/>
                      <a:gd name="connsiteX4" fmla="*/ 68580 w 571500"/>
                      <a:gd name="connsiteY4" fmla="*/ 1691640 h 1772778"/>
                      <a:gd name="connsiteX5" fmla="*/ 335280 w 571500"/>
                      <a:gd name="connsiteY5" fmla="*/ 1767840 h 1772778"/>
                      <a:gd name="connsiteX6" fmla="*/ 396240 w 571500"/>
                      <a:gd name="connsiteY6" fmla="*/ 1569720 h 1772778"/>
                      <a:gd name="connsiteX7" fmla="*/ 541020 w 571500"/>
                      <a:gd name="connsiteY7" fmla="*/ 1043940 h 1772778"/>
                      <a:gd name="connsiteX8" fmla="*/ 571500 w 571500"/>
                      <a:gd name="connsiteY8" fmla="*/ 769620 h 1772778"/>
                      <a:gd name="connsiteX9" fmla="*/ 510540 w 571500"/>
                      <a:gd name="connsiteY9" fmla="*/ 350520 h 1772778"/>
                      <a:gd name="connsiteX10" fmla="*/ 434340 w 571500"/>
                      <a:gd name="connsiteY10" fmla="*/ 106680 h 1772778"/>
                      <a:gd name="connsiteX11" fmla="*/ 327660 w 571500"/>
                      <a:gd name="connsiteY11" fmla="*/ 0 h 1772778"/>
                      <a:gd name="connsiteX12" fmla="*/ 228600 w 571500"/>
                      <a:gd name="connsiteY12" fmla="*/ 30480 h 177277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803485"/>
                      <a:gd name="connsiteX1" fmla="*/ 91440 w 571500"/>
                      <a:gd name="connsiteY1" fmla="*/ 251460 h 1803485"/>
                      <a:gd name="connsiteX2" fmla="*/ 38100 w 571500"/>
                      <a:gd name="connsiteY2" fmla="*/ 685800 h 1803485"/>
                      <a:gd name="connsiteX3" fmla="*/ 0 w 571500"/>
                      <a:gd name="connsiteY3" fmla="*/ 1463040 h 1803485"/>
                      <a:gd name="connsiteX4" fmla="*/ 68580 w 571500"/>
                      <a:gd name="connsiteY4" fmla="*/ 1691640 h 1803485"/>
                      <a:gd name="connsiteX5" fmla="*/ 282893 w 571500"/>
                      <a:gd name="connsiteY5" fmla="*/ 1782128 h 1803485"/>
                      <a:gd name="connsiteX6" fmla="*/ 396240 w 571500"/>
                      <a:gd name="connsiteY6" fmla="*/ 1569720 h 1803485"/>
                      <a:gd name="connsiteX7" fmla="*/ 541020 w 571500"/>
                      <a:gd name="connsiteY7" fmla="*/ 1043940 h 1803485"/>
                      <a:gd name="connsiteX8" fmla="*/ 571500 w 571500"/>
                      <a:gd name="connsiteY8" fmla="*/ 769620 h 1803485"/>
                      <a:gd name="connsiteX9" fmla="*/ 510540 w 571500"/>
                      <a:gd name="connsiteY9" fmla="*/ 350520 h 1803485"/>
                      <a:gd name="connsiteX10" fmla="*/ 434340 w 571500"/>
                      <a:gd name="connsiteY10" fmla="*/ 106680 h 1803485"/>
                      <a:gd name="connsiteX11" fmla="*/ 327660 w 571500"/>
                      <a:gd name="connsiteY11" fmla="*/ 0 h 1803485"/>
                      <a:gd name="connsiteX12" fmla="*/ 228600 w 571500"/>
                      <a:gd name="connsiteY12" fmla="*/ 30480 h 1803485"/>
                      <a:gd name="connsiteX0" fmla="*/ 228600 w 576866"/>
                      <a:gd name="connsiteY0" fmla="*/ 30480 h 1803485"/>
                      <a:gd name="connsiteX1" fmla="*/ 91440 w 576866"/>
                      <a:gd name="connsiteY1" fmla="*/ 251460 h 1803485"/>
                      <a:gd name="connsiteX2" fmla="*/ 38100 w 576866"/>
                      <a:gd name="connsiteY2" fmla="*/ 685800 h 1803485"/>
                      <a:gd name="connsiteX3" fmla="*/ 0 w 576866"/>
                      <a:gd name="connsiteY3" fmla="*/ 1463040 h 1803485"/>
                      <a:gd name="connsiteX4" fmla="*/ 68580 w 576866"/>
                      <a:gd name="connsiteY4" fmla="*/ 1691640 h 1803485"/>
                      <a:gd name="connsiteX5" fmla="*/ 282893 w 576866"/>
                      <a:gd name="connsiteY5" fmla="*/ 1782128 h 1803485"/>
                      <a:gd name="connsiteX6" fmla="*/ 396240 w 576866"/>
                      <a:gd name="connsiteY6" fmla="*/ 1569720 h 1803485"/>
                      <a:gd name="connsiteX7" fmla="*/ 541020 w 576866"/>
                      <a:gd name="connsiteY7" fmla="*/ 1043940 h 1803485"/>
                      <a:gd name="connsiteX8" fmla="*/ 571500 w 576866"/>
                      <a:gd name="connsiteY8" fmla="*/ 769620 h 1803485"/>
                      <a:gd name="connsiteX9" fmla="*/ 510540 w 576866"/>
                      <a:gd name="connsiteY9" fmla="*/ 350520 h 1803485"/>
                      <a:gd name="connsiteX10" fmla="*/ 434340 w 576866"/>
                      <a:gd name="connsiteY10" fmla="*/ 106680 h 1803485"/>
                      <a:gd name="connsiteX11" fmla="*/ 327660 w 576866"/>
                      <a:gd name="connsiteY11" fmla="*/ 0 h 1803485"/>
                      <a:gd name="connsiteX12" fmla="*/ 228600 w 576866"/>
                      <a:gd name="connsiteY12" fmla="*/ 30480 h 1803485"/>
                      <a:gd name="connsiteX0" fmla="*/ 228600 w 572456"/>
                      <a:gd name="connsiteY0" fmla="*/ 30480 h 1803485"/>
                      <a:gd name="connsiteX1" fmla="*/ 91440 w 572456"/>
                      <a:gd name="connsiteY1" fmla="*/ 251460 h 1803485"/>
                      <a:gd name="connsiteX2" fmla="*/ 38100 w 572456"/>
                      <a:gd name="connsiteY2" fmla="*/ 685800 h 1803485"/>
                      <a:gd name="connsiteX3" fmla="*/ 0 w 572456"/>
                      <a:gd name="connsiteY3" fmla="*/ 1463040 h 1803485"/>
                      <a:gd name="connsiteX4" fmla="*/ 68580 w 572456"/>
                      <a:gd name="connsiteY4" fmla="*/ 1691640 h 1803485"/>
                      <a:gd name="connsiteX5" fmla="*/ 282893 w 572456"/>
                      <a:gd name="connsiteY5" fmla="*/ 1782128 h 1803485"/>
                      <a:gd name="connsiteX6" fmla="*/ 396240 w 572456"/>
                      <a:gd name="connsiteY6" fmla="*/ 1569720 h 1803485"/>
                      <a:gd name="connsiteX7" fmla="*/ 541020 w 572456"/>
                      <a:gd name="connsiteY7" fmla="*/ 1043940 h 1803485"/>
                      <a:gd name="connsiteX8" fmla="*/ 571500 w 572456"/>
                      <a:gd name="connsiteY8" fmla="*/ 769620 h 1803485"/>
                      <a:gd name="connsiteX9" fmla="*/ 510540 w 572456"/>
                      <a:gd name="connsiteY9" fmla="*/ 350520 h 1803485"/>
                      <a:gd name="connsiteX10" fmla="*/ 434340 w 572456"/>
                      <a:gd name="connsiteY10" fmla="*/ 106680 h 1803485"/>
                      <a:gd name="connsiteX11" fmla="*/ 327660 w 572456"/>
                      <a:gd name="connsiteY11" fmla="*/ 0 h 1803485"/>
                      <a:gd name="connsiteX12" fmla="*/ 228600 w 572456"/>
                      <a:gd name="connsiteY12" fmla="*/ 30480 h 1803485"/>
                      <a:gd name="connsiteX0" fmla="*/ 228600 w 572456"/>
                      <a:gd name="connsiteY0" fmla="*/ 37541 h 1810546"/>
                      <a:gd name="connsiteX1" fmla="*/ 91440 w 572456"/>
                      <a:gd name="connsiteY1" fmla="*/ 258521 h 1810546"/>
                      <a:gd name="connsiteX2" fmla="*/ 38100 w 572456"/>
                      <a:gd name="connsiteY2" fmla="*/ 692861 h 1810546"/>
                      <a:gd name="connsiteX3" fmla="*/ 0 w 572456"/>
                      <a:gd name="connsiteY3" fmla="*/ 1470101 h 1810546"/>
                      <a:gd name="connsiteX4" fmla="*/ 68580 w 572456"/>
                      <a:gd name="connsiteY4" fmla="*/ 1698701 h 1810546"/>
                      <a:gd name="connsiteX5" fmla="*/ 282893 w 572456"/>
                      <a:gd name="connsiteY5" fmla="*/ 1789189 h 1810546"/>
                      <a:gd name="connsiteX6" fmla="*/ 396240 w 572456"/>
                      <a:gd name="connsiteY6" fmla="*/ 1576781 h 1810546"/>
                      <a:gd name="connsiteX7" fmla="*/ 541020 w 572456"/>
                      <a:gd name="connsiteY7" fmla="*/ 1051001 h 1810546"/>
                      <a:gd name="connsiteX8" fmla="*/ 571500 w 572456"/>
                      <a:gd name="connsiteY8" fmla="*/ 776681 h 1810546"/>
                      <a:gd name="connsiteX9" fmla="*/ 510540 w 572456"/>
                      <a:gd name="connsiteY9" fmla="*/ 357581 h 1810546"/>
                      <a:gd name="connsiteX10" fmla="*/ 434340 w 572456"/>
                      <a:gd name="connsiteY10" fmla="*/ 113741 h 1810546"/>
                      <a:gd name="connsiteX11" fmla="*/ 327660 w 572456"/>
                      <a:gd name="connsiteY11" fmla="*/ 7061 h 1810546"/>
                      <a:gd name="connsiteX12" fmla="*/ 228600 w 572456"/>
                      <a:gd name="connsiteY12" fmla="*/ 37541 h 1810546"/>
                      <a:gd name="connsiteX0" fmla="*/ 327660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327660 w 572456"/>
                      <a:gd name="connsiteY11" fmla="*/ 4768 h 1808253"/>
                      <a:gd name="connsiteX0" fmla="*/ 280035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280035 w 572456"/>
                      <a:gd name="connsiteY11" fmla="*/ 4768 h 1808253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8289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7579 h 1803452"/>
                      <a:gd name="connsiteX1" fmla="*/ 91440 w 572456"/>
                      <a:gd name="connsiteY1" fmla="*/ 311427 h 1803452"/>
                      <a:gd name="connsiteX2" fmla="*/ 38100 w 572456"/>
                      <a:gd name="connsiteY2" fmla="*/ 693379 h 1803452"/>
                      <a:gd name="connsiteX3" fmla="*/ 0 w 572456"/>
                      <a:gd name="connsiteY3" fmla="*/ 1470619 h 1803452"/>
                      <a:gd name="connsiteX4" fmla="*/ 68580 w 572456"/>
                      <a:gd name="connsiteY4" fmla="*/ 1699219 h 1803452"/>
                      <a:gd name="connsiteX5" fmla="*/ 263843 w 572456"/>
                      <a:gd name="connsiteY5" fmla="*/ 1789707 h 1803452"/>
                      <a:gd name="connsiteX6" fmla="*/ 396240 w 572456"/>
                      <a:gd name="connsiteY6" fmla="*/ 1577299 h 1803452"/>
                      <a:gd name="connsiteX7" fmla="*/ 541020 w 572456"/>
                      <a:gd name="connsiteY7" fmla="*/ 1051519 h 1803452"/>
                      <a:gd name="connsiteX8" fmla="*/ 571500 w 572456"/>
                      <a:gd name="connsiteY8" fmla="*/ 777199 h 1803452"/>
                      <a:gd name="connsiteX9" fmla="*/ 510540 w 572456"/>
                      <a:gd name="connsiteY9" fmla="*/ 358099 h 1803452"/>
                      <a:gd name="connsiteX10" fmla="*/ 434340 w 572456"/>
                      <a:gd name="connsiteY10" fmla="*/ 114259 h 1803452"/>
                      <a:gd name="connsiteX11" fmla="*/ 280035 w 572456"/>
                      <a:gd name="connsiteY11" fmla="*/ 7579 h 1803452"/>
                      <a:gd name="connsiteX0" fmla="*/ 293540 w 585961"/>
                      <a:gd name="connsiteY0" fmla="*/ 7579 h 1796407"/>
                      <a:gd name="connsiteX1" fmla="*/ 104945 w 585961"/>
                      <a:gd name="connsiteY1" fmla="*/ 311427 h 1796407"/>
                      <a:gd name="connsiteX2" fmla="*/ 51605 w 585961"/>
                      <a:gd name="connsiteY2" fmla="*/ 693379 h 1796407"/>
                      <a:gd name="connsiteX3" fmla="*/ 13505 w 585961"/>
                      <a:gd name="connsiteY3" fmla="*/ 1470619 h 1796407"/>
                      <a:gd name="connsiteX4" fmla="*/ 20173 w 585961"/>
                      <a:gd name="connsiteY4" fmla="*/ 1718269 h 1796407"/>
                      <a:gd name="connsiteX5" fmla="*/ 277348 w 585961"/>
                      <a:gd name="connsiteY5" fmla="*/ 1789707 h 1796407"/>
                      <a:gd name="connsiteX6" fmla="*/ 409745 w 585961"/>
                      <a:gd name="connsiteY6" fmla="*/ 1577299 h 1796407"/>
                      <a:gd name="connsiteX7" fmla="*/ 554525 w 585961"/>
                      <a:gd name="connsiteY7" fmla="*/ 1051519 h 1796407"/>
                      <a:gd name="connsiteX8" fmla="*/ 585005 w 585961"/>
                      <a:gd name="connsiteY8" fmla="*/ 777199 h 1796407"/>
                      <a:gd name="connsiteX9" fmla="*/ 524045 w 585961"/>
                      <a:gd name="connsiteY9" fmla="*/ 358099 h 1796407"/>
                      <a:gd name="connsiteX10" fmla="*/ 447845 w 585961"/>
                      <a:gd name="connsiteY10" fmla="*/ 114259 h 1796407"/>
                      <a:gd name="connsiteX11" fmla="*/ 293540 w 585961"/>
                      <a:gd name="connsiteY11" fmla="*/ 7579 h 1796407"/>
                      <a:gd name="connsiteX0" fmla="*/ 313373 w 605794"/>
                      <a:gd name="connsiteY0" fmla="*/ 7579 h 1797212"/>
                      <a:gd name="connsiteX1" fmla="*/ 124778 w 605794"/>
                      <a:gd name="connsiteY1" fmla="*/ 311427 h 1797212"/>
                      <a:gd name="connsiteX2" fmla="*/ 71438 w 605794"/>
                      <a:gd name="connsiteY2" fmla="*/ 693379 h 1797212"/>
                      <a:gd name="connsiteX3" fmla="*/ 0 w 605794"/>
                      <a:gd name="connsiteY3" fmla="*/ 1422994 h 1797212"/>
                      <a:gd name="connsiteX4" fmla="*/ 40006 w 605794"/>
                      <a:gd name="connsiteY4" fmla="*/ 1718269 h 1797212"/>
                      <a:gd name="connsiteX5" fmla="*/ 297181 w 605794"/>
                      <a:gd name="connsiteY5" fmla="*/ 1789707 h 1797212"/>
                      <a:gd name="connsiteX6" fmla="*/ 429578 w 605794"/>
                      <a:gd name="connsiteY6" fmla="*/ 1577299 h 1797212"/>
                      <a:gd name="connsiteX7" fmla="*/ 574358 w 605794"/>
                      <a:gd name="connsiteY7" fmla="*/ 1051519 h 1797212"/>
                      <a:gd name="connsiteX8" fmla="*/ 604838 w 605794"/>
                      <a:gd name="connsiteY8" fmla="*/ 777199 h 1797212"/>
                      <a:gd name="connsiteX9" fmla="*/ 543878 w 605794"/>
                      <a:gd name="connsiteY9" fmla="*/ 358099 h 1797212"/>
                      <a:gd name="connsiteX10" fmla="*/ 467678 w 605794"/>
                      <a:gd name="connsiteY10" fmla="*/ 114259 h 1797212"/>
                      <a:gd name="connsiteX11" fmla="*/ 313373 w 605794"/>
                      <a:gd name="connsiteY11" fmla="*/ 7579 h 1797212"/>
                      <a:gd name="connsiteX0" fmla="*/ 337185 w 629606"/>
                      <a:gd name="connsiteY0" fmla="*/ 7579 h 1797870"/>
                      <a:gd name="connsiteX1" fmla="*/ 148590 w 629606"/>
                      <a:gd name="connsiteY1" fmla="*/ 311427 h 1797870"/>
                      <a:gd name="connsiteX2" fmla="*/ 95250 w 629606"/>
                      <a:gd name="connsiteY2" fmla="*/ 693379 h 1797870"/>
                      <a:gd name="connsiteX3" fmla="*/ 0 w 629606"/>
                      <a:gd name="connsiteY3" fmla="*/ 1389656 h 1797870"/>
                      <a:gd name="connsiteX4" fmla="*/ 63818 w 629606"/>
                      <a:gd name="connsiteY4" fmla="*/ 1718269 h 1797870"/>
                      <a:gd name="connsiteX5" fmla="*/ 320993 w 629606"/>
                      <a:gd name="connsiteY5" fmla="*/ 1789707 h 1797870"/>
                      <a:gd name="connsiteX6" fmla="*/ 453390 w 629606"/>
                      <a:gd name="connsiteY6" fmla="*/ 1577299 h 1797870"/>
                      <a:gd name="connsiteX7" fmla="*/ 598170 w 629606"/>
                      <a:gd name="connsiteY7" fmla="*/ 1051519 h 1797870"/>
                      <a:gd name="connsiteX8" fmla="*/ 628650 w 629606"/>
                      <a:gd name="connsiteY8" fmla="*/ 777199 h 1797870"/>
                      <a:gd name="connsiteX9" fmla="*/ 567690 w 629606"/>
                      <a:gd name="connsiteY9" fmla="*/ 358099 h 1797870"/>
                      <a:gd name="connsiteX10" fmla="*/ 491490 w 629606"/>
                      <a:gd name="connsiteY10" fmla="*/ 114259 h 1797870"/>
                      <a:gd name="connsiteX11" fmla="*/ 337185 w 629606"/>
                      <a:gd name="connsiteY11" fmla="*/ 7579 h 1797870"/>
                      <a:gd name="connsiteX0" fmla="*/ 351473 w 643894"/>
                      <a:gd name="connsiteY0" fmla="*/ 7579 h 1798392"/>
                      <a:gd name="connsiteX1" fmla="*/ 162878 w 643894"/>
                      <a:gd name="connsiteY1" fmla="*/ 311427 h 1798392"/>
                      <a:gd name="connsiteX2" fmla="*/ 109538 w 643894"/>
                      <a:gd name="connsiteY2" fmla="*/ 693379 h 1798392"/>
                      <a:gd name="connsiteX3" fmla="*/ 0 w 643894"/>
                      <a:gd name="connsiteY3" fmla="*/ 1365844 h 1798392"/>
                      <a:gd name="connsiteX4" fmla="*/ 78106 w 643894"/>
                      <a:gd name="connsiteY4" fmla="*/ 1718269 h 1798392"/>
                      <a:gd name="connsiteX5" fmla="*/ 335281 w 643894"/>
                      <a:gd name="connsiteY5" fmla="*/ 1789707 h 1798392"/>
                      <a:gd name="connsiteX6" fmla="*/ 467678 w 643894"/>
                      <a:gd name="connsiteY6" fmla="*/ 1577299 h 1798392"/>
                      <a:gd name="connsiteX7" fmla="*/ 612458 w 643894"/>
                      <a:gd name="connsiteY7" fmla="*/ 1051519 h 1798392"/>
                      <a:gd name="connsiteX8" fmla="*/ 642938 w 643894"/>
                      <a:gd name="connsiteY8" fmla="*/ 777199 h 1798392"/>
                      <a:gd name="connsiteX9" fmla="*/ 581978 w 643894"/>
                      <a:gd name="connsiteY9" fmla="*/ 358099 h 1798392"/>
                      <a:gd name="connsiteX10" fmla="*/ 505778 w 643894"/>
                      <a:gd name="connsiteY10" fmla="*/ 114259 h 1798392"/>
                      <a:gd name="connsiteX11" fmla="*/ 351473 w 643894"/>
                      <a:gd name="connsiteY11" fmla="*/ 7579 h 1798392"/>
                      <a:gd name="connsiteX0" fmla="*/ 351473 w 643894"/>
                      <a:gd name="connsiteY0" fmla="*/ 7579 h 1806816"/>
                      <a:gd name="connsiteX1" fmla="*/ 162878 w 643894"/>
                      <a:gd name="connsiteY1" fmla="*/ 311427 h 1806816"/>
                      <a:gd name="connsiteX2" fmla="*/ 109538 w 643894"/>
                      <a:gd name="connsiteY2" fmla="*/ 693379 h 1806816"/>
                      <a:gd name="connsiteX3" fmla="*/ 0 w 643894"/>
                      <a:gd name="connsiteY3" fmla="*/ 1365844 h 1806816"/>
                      <a:gd name="connsiteX4" fmla="*/ 78106 w 643894"/>
                      <a:gd name="connsiteY4" fmla="*/ 1718269 h 1806816"/>
                      <a:gd name="connsiteX5" fmla="*/ 263844 w 643894"/>
                      <a:gd name="connsiteY5" fmla="*/ 1799232 h 1806816"/>
                      <a:gd name="connsiteX6" fmla="*/ 467678 w 643894"/>
                      <a:gd name="connsiteY6" fmla="*/ 1577299 h 1806816"/>
                      <a:gd name="connsiteX7" fmla="*/ 612458 w 643894"/>
                      <a:gd name="connsiteY7" fmla="*/ 1051519 h 1806816"/>
                      <a:gd name="connsiteX8" fmla="*/ 642938 w 643894"/>
                      <a:gd name="connsiteY8" fmla="*/ 777199 h 1806816"/>
                      <a:gd name="connsiteX9" fmla="*/ 581978 w 643894"/>
                      <a:gd name="connsiteY9" fmla="*/ 358099 h 1806816"/>
                      <a:gd name="connsiteX10" fmla="*/ 505778 w 643894"/>
                      <a:gd name="connsiteY10" fmla="*/ 114259 h 1806816"/>
                      <a:gd name="connsiteX11" fmla="*/ 351473 w 643894"/>
                      <a:gd name="connsiteY11" fmla="*/ 7579 h 1806816"/>
                      <a:gd name="connsiteX0" fmla="*/ 351473 w 643894"/>
                      <a:gd name="connsiteY0" fmla="*/ 7579 h 1801372"/>
                      <a:gd name="connsiteX1" fmla="*/ 162878 w 643894"/>
                      <a:gd name="connsiteY1" fmla="*/ 311427 h 1801372"/>
                      <a:gd name="connsiteX2" fmla="*/ 109538 w 643894"/>
                      <a:gd name="connsiteY2" fmla="*/ 693379 h 1801372"/>
                      <a:gd name="connsiteX3" fmla="*/ 0 w 643894"/>
                      <a:gd name="connsiteY3" fmla="*/ 1365844 h 1801372"/>
                      <a:gd name="connsiteX4" fmla="*/ 40006 w 643894"/>
                      <a:gd name="connsiteY4" fmla="*/ 1670644 h 1801372"/>
                      <a:gd name="connsiteX5" fmla="*/ 263844 w 643894"/>
                      <a:gd name="connsiteY5" fmla="*/ 1799232 h 1801372"/>
                      <a:gd name="connsiteX6" fmla="*/ 467678 w 643894"/>
                      <a:gd name="connsiteY6" fmla="*/ 1577299 h 1801372"/>
                      <a:gd name="connsiteX7" fmla="*/ 612458 w 643894"/>
                      <a:gd name="connsiteY7" fmla="*/ 1051519 h 1801372"/>
                      <a:gd name="connsiteX8" fmla="*/ 642938 w 643894"/>
                      <a:gd name="connsiteY8" fmla="*/ 777199 h 1801372"/>
                      <a:gd name="connsiteX9" fmla="*/ 581978 w 643894"/>
                      <a:gd name="connsiteY9" fmla="*/ 358099 h 1801372"/>
                      <a:gd name="connsiteX10" fmla="*/ 505778 w 643894"/>
                      <a:gd name="connsiteY10" fmla="*/ 114259 h 1801372"/>
                      <a:gd name="connsiteX11" fmla="*/ 351473 w 643894"/>
                      <a:gd name="connsiteY11" fmla="*/ 7579 h 1801372"/>
                      <a:gd name="connsiteX0" fmla="*/ 351473 w 643894"/>
                      <a:gd name="connsiteY0" fmla="*/ 7579 h 1815401"/>
                      <a:gd name="connsiteX1" fmla="*/ 162878 w 643894"/>
                      <a:gd name="connsiteY1" fmla="*/ 311427 h 1815401"/>
                      <a:gd name="connsiteX2" fmla="*/ 109538 w 643894"/>
                      <a:gd name="connsiteY2" fmla="*/ 693379 h 1815401"/>
                      <a:gd name="connsiteX3" fmla="*/ 0 w 643894"/>
                      <a:gd name="connsiteY3" fmla="*/ 1365844 h 1815401"/>
                      <a:gd name="connsiteX4" fmla="*/ 40006 w 643894"/>
                      <a:gd name="connsiteY4" fmla="*/ 1670644 h 1815401"/>
                      <a:gd name="connsiteX5" fmla="*/ 254319 w 643894"/>
                      <a:gd name="connsiteY5" fmla="*/ 1813519 h 1815401"/>
                      <a:gd name="connsiteX6" fmla="*/ 467678 w 643894"/>
                      <a:gd name="connsiteY6" fmla="*/ 1577299 h 1815401"/>
                      <a:gd name="connsiteX7" fmla="*/ 612458 w 643894"/>
                      <a:gd name="connsiteY7" fmla="*/ 1051519 h 1815401"/>
                      <a:gd name="connsiteX8" fmla="*/ 642938 w 643894"/>
                      <a:gd name="connsiteY8" fmla="*/ 777199 h 1815401"/>
                      <a:gd name="connsiteX9" fmla="*/ 581978 w 643894"/>
                      <a:gd name="connsiteY9" fmla="*/ 358099 h 1815401"/>
                      <a:gd name="connsiteX10" fmla="*/ 505778 w 643894"/>
                      <a:gd name="connsiteY10" fmla="*/ 114259 h 1815401"/>
                      <a:gd name="connsiteX11" fmla="*/ 351473 w 643894"/>
                      <a:gd name="connsiteY11" fmla="*/ 7579 h 1815401"/>
                      <a:gd name="connsiteX0" fmla="*/ 351473 w 643894"/>
                      <a:gd name="connsiteY0" fmla="*/ 7579 h 1815401"/>
                      <a:gd name="connsiteX1" fmla="*/ 162878 w 643894"/>
                      <a:gd name="connsiteY1" fmla="*/ 311427 h 1815401"/>
                      <a:gd name="connsiteX2" fmla="*/ 109538 w 643894"/>
                      <a:gd name="connsiteY2" fmla="*/ 693379 h 1815401"/>
                      <a:gd name="connsiteX3" fmla="*/ 0 w 643894"/>
                      <a:gd name="connsiteY3" fmla="*/ 1365844 h 1815401"/>
                      <a:gd name="connsiteX4" fmla="*/ 40006 w 643894"/>
                      <a:gd name="connsiteY4" fmla="*/ 1670644 h 1815401"/>
                      <a:gd name="connsiteX5" fmla="*/ 216219 w 643894"/>
                      <a:gd name="connsiteY5" fmla="*/ 1813519 h 1815401"/>
                      <a:gd name="connsiteX6" fmla="*/ 467678 w 643894"/>
                      <a:gd name="connsiteY6" fmla="*/ 1577299 h 1815401"/>
                      <a:gd name="connsiteX7" fmla="*/ 612458 w 643894"/>
                      <a:gd name="connsiteY7" fmla="*/ 1051519 h 1815401"/>
                      <a:gd name="connsiteX8" fmla="*/ 642938 w 643894"/>
                      <a:gd name="connsiteY8" fmla="*/ 777199 h 1815401"/>
                      <a:gd name="connsiteX9" fmla="*/ 581978 w 643894"/>
                      <a:gd name="connsiteY9" fmla="*/ 358099 h 1815401"/>
                      <a:gd name="connsiteX10" fmla="*/ 505778 w 643894"/>
                      <a:gd name="connsiteY10" fmla="*/ 114259 h 1815401"/>
                      <a:gd name="connsiteX11" fmla="*/ 351473 w 643894"/>
                      <a:gd name="connsiteY11" fmla="*/ 7579 h 1815401"/>
                      <a:gd name="connsiteX0" fmla="*/ 351473 w 643894"/>
                      <a:gd name="connsiteY0" fmla="*/ 7579 h 1815401"/>
                      <a:gd name="connsiteX1" fmla="*/ 162878 w 643894"/>
                      <a:gd name="connsiteY1" fmla="*/ 311427 h 1815401"/>
                      <a:gd name="connsiteX2" fmla="*/ 109538 w 643894"/>
                      <a:gd name="connsiteY2" fmla="*/ 693379 h 1815401"/>
                      <a:gd name="connsiteX3" fmla="*/ 0 w 643894"/>
                      <a:gd name="connsiteY3" fmla="*/ 1365844 h 1815401"/>
                      <a:gd name="connsiteX4" fmla="*/ 40006 w 643894"/>
                      <a:gd name="connsiteY4" fmla="*/ 1670644 h 1815401"/>
                      <a:gd name="connsiteX5" fmla="*/ 216219 w 643894"/>
                      <a:gd name="connsiteY5" fmla="*/ 1813519 h 1815401"/>
                      <a:gd name="connsiteX6" fmla="*/ 467678 w 643894"/>
                      <a:gd name="connsiteY6" fmla="*/ 1577299 h 1815401"/>
                      <a:gd name="connsiteX7" fmla="*/ 612458 w 643894"/>
                      <a:gd name="connsiteY7" fmla="*/ 1051519 h 1815401"/>
                      <a:gd name="connsiteX8" fmla="*/ 642938 w 643894"/>
                      <a:gd name="connsiteY8" fmla="*/ 777199 h 1815401"/>
                      <a:gd name="connsiteX9" fmla="*/ 581978 w 643894"/>
                      <a:gd name="connsiteY9" fmla="*/ 358099 h 1815401"/>
                      <a:gd name="connsiteX10" fmla="*/ 505778 w 643894"/>
                      <a:gd name="connsiteY10" fmla="*/ 114259 h 1815401"/>
                      <a:gd name="connsiteX11" fmla="*/ 351473 w 643894"/>
                      <a:gd name="connsiteY11" fmla="*/ 7579 h 1815401"/>
                      <a:gd name="connsiteX0" fmla="*/ 351473 w 644689"/>
                      <a:gd name="connsiteY0" fmla="*/ 7579 h 1813563"/>
                      <a:gd name="connsiteX1" fmla="*/ 162878 w 644689"/>
                      <a:gd name="connsiteY1" fmla="*/ 311427 h 1813563"/>
                      <a:gd name="connsiteX2" fmla="*/ 109538 w 644689"/>
                      <a:gd name="connsiteY2" fmla="*/ 693379 h 1813563"/>
                      <a:gd name="connsiteX3" fmla="*/ 0 w 644689"/>
                      <a:gd name="connsiteY3" fmla="*/ 1365844 h 1813563"/>
                      <a:gd name="connsiteX4" fmla="*/ 40006 w 644689"/>
                      <a:gd name="connsiteY4" fmla="*/ 1670644 h 1813563"/>
                      <a:gd name="connsiteX5" fmla="*/ 216219 w 644689"/>
                      <a:gd name="connsiteY5" fmla="*/ 1813519 h 1813563"/>
                      <a:gd name="connsiteX6" fmla="*/ 458153 w 644689"/>
                      <a:gd name="connsiteY6" fmla="*/ 1658261 h 1813563"/>
                      <a:gd name="connsiteX7" fmla="*/ 612458 w 644689"/>
                      <a:gd name="connsiteY7" fmla="*/ 1051519 h 1813563"/>
                      <a:gd name="connsiteX8" fmla="*/ 642938 w 644689"/>
                      <a:gd name="connsiteY8" fmla="*/ 777199 h 1813563"/>
                      <a:gd name="connsiteX9" fmla="*/ 581978 w 644689"/>
                      <a:gd name="connsiteY9" fmla="*/ 358099 h 1813563"/>
                      <a:gd name="connsiteX10" fmla="*/ 505778 w 644689"/>
                      <a:gd name="connsiteY10" fmla="*/ 114259 h 1813563"/>
                      <a:gd name="connsiteX11" fmla="*/ 351473 w 644689"/>
                      <a:gd name="connsiteY11" fmla="*/ 7579 h 1813563"/>
                      <a:gd name="connsiteX0" fmla="*/ 299086 w 644689"/>
                      <a:gd name="connsiteY0" fmla="*/ 6979 h 1822488"/>
                      <a:gd name="connsiteX1" fmla="*/ 162878 w 644689"/>
                      <a:gd name="connsiteY1" fmla="*/ 320352 h 1822488"/>
                      <a:gd name="connsiteX2" fmla="*/ 109538 w 644689"/>
                      <a:gd name="connsiteY2" fmla="*/ 702304 h 1822488"/>
                      <a:gd name="connsiteX3" fmla="*/ 0 w 644689"/>
                      <a:gd name="connsiteY3" fmla="*/ 1374769 h 1822488"/>
                      <a:gd name="connsiteX4" fmla="*/ 40006 w 644689"/>
                      <a:gd name="connsiteY4" fmla="*/ 1679569 h 1822488"/>
                      <a:gd name="connsiteX5" fmla="*/ 216219 w 644689"/>
                      <a:gd name="connsiteY5" fmla="*/ 1822444 h 1822488"/>
                      <a:gd name="connsiteX6" fmla="*/ 458153 w 644689"/>
                      <a:gd name="connsiteY6" fmla="*/ 1667186 h 1822488"/>
                      <a:gd name="connsiteX7" fmla="*/ 612458 w 644689"/>
                      <a:gd name="connsiteY7" fmla="*/ 1060444 h 1822488"/>
                      <a:gd name="connsiteX8" fmla="*/ 642938 w 644689"/>
                      <a:gd name="connsiteY8" fmla="*/ 786124 h 1822488"/>
                      <a:gd name="connsiteX9" fmla="*/ 581978 w 644689"/>
                      <a:gd name="connsiteY9" fmla="*/ 367024 h 1822488"/>
                      <a:gd name="connsiteX10" fmla="*/ 505778 w 644689"/>
                      <a:gd name="connsiteY10" fmla="*/ 123184 h 1822488"/>
                      <a:gd name="connsiteX11" fmla="*/ 299086 w 644689"/>
                      <a:gd name="connsiteY11" fmla="*/ 6979 h 1822488"/>
                      <a:gd name="connsiteX0" fmla="*/ 299086 w 644689"/>
                      <a:gd name="connsiteY0" fmla="*/ 4732 h 1820241"/>
                      <a:gd name="connsiteX1" fmla="*/ 162878 w 644689"/>
                      <a:gd name="connsiteY1" fmla="*/ 318105 h 1820241"/>
                      <a:gd name="connsiteX2" fmla="*/ 109538 w 644689"/>
                      <a:gd name="connsiteY2" fmla="*/ 700057 h 1820241"/>
                      <a:gd name="connsiteX3" fmla="*/ 0 w 644689"/>
                      <a:gd name="connsiteY3" fmla="*/ 1372522 h 1820241"/>
                      <a:gd name="connsiteX4" fmla="*/ 40006 w 644689"/>
                      <a:gd name="connsiteY4" fmla="*/ 1677322 h 1820241"/>
                      <a:gd name="connsiteX5" fmla="*/ 216219 w 644689"/>
                      <a:gd name="connsiteY5" fmla="*/ 1820197 h 1820241"/>
                      <a:gd name="connsiteX6" fmla="*/ 458153 w 644689"/>
                      <a:gd name="connsiteY6" fmla="*/ 1664939 h 1820241"/>
                      <a:gd name="connsiteX7" fmla="*/ 612458 w 644689"/>
                      <a:gd name="connsiteY7" fmla="*/ 1058197 h 1820241"/>
                      <a:gd name="connsiteX8" fmla="*/ 642938 w 644689"/>
                      <a:gd name="connsiteY8" fmla="*/ 783877 h 1820241"/>
                      <a:gd name="connsiteX9" fmla="*/ 581978 w 644689"/>
                      <a:gd name="connsiteY9" fmla="*/ 364777 h 1820241"/>
                      <a:gd name="connsiteX10" fmla="*/ 501015 w 644689"/>
                      <a:gd name="connsiteY10" fmla="*/ 144749 h 1820241"/>
                      <a:gd name="connsiteX11" fmla="*/ 299086 w 644689"/>
                      <a:gd name="connsiteY11" fmla="*/ 4732 h 1820241"/>
                      <a:gd name="connsiteX0" fmla="*/ 313373 w 644689"/>
                      <a:gd name="connsiteY0" fmla="*/ 4020 h 1843341"/>
                      <a:gd name="connsiteX1" fmla="*/ 162878 w 644689"/>
                      <a:gd name="connsiteY1" fmla="*/ 341205 h 1843341"/>
                      <a:gd name="connsiteX2" fmla="*/ 109538 w 644689"/>
                      <a:gd name="connsiteY2" fmla="*/ 723157 h 1843341"/>
                      <a:gd name="connsiteX3" fmla="*/ 0 w 644689"/>
                      <a:gd name="connsiteY3" fmla="*/ 1395622 h 1843341"/>
                      <a:gd name="connsiteX4" fmla="*/ 40006 w 644689"/>
                      <a:gd name="connsiteY4" fmla="*/ 1700422 h 1843341"/>
                      <a:gd name="connsiteX5" fmla="*/ 216219 w 644689"/>
                      <a:gd name="connsiteY5" fmla="*/ 1843297 h 1843341"/>
                      <a:gd name="connsiteX6" fmla="*/ 458153 w 644689"/>
                      <a:gd name="connsiteY6" fmla="*/ 1688039 h 1843341"/>
                      <a:gd name="connsiteX7" fmla="*/ 612458 w 644689"/>
                      <a:gd name="connsiteY7" fmla="*/ 1081297 h 1843341"/>
                      <a:gd name="connsiteX8" fmla="*/ 642938 w 644689"/>
                      <a:gd name="connsiteY8" fmla="*/ 806977 h 1843341"/>
                      <a:gd name="connsiteX9" fmla="*/ 581978 w 644689"/>
                      <a:gd name="connsiteY9" fmla="*/ 387877 h 1843341"/>
                      <a:gd name="connsiteX10" fmla="*/ 501015 w 644689"/>
                      <a:gd name="connsiteY10" fmla="*/ 167849 h 1843341"/>
                      <a:gd name="connsiteX11" fmla="*/ 313373 w 644689"/>
                      <a:gd name="connsiteY11" fmla="*/ 4020 h 1843341"/>
                      <a:gd name="connsiteX0" fmla="*/ 313373 w 644689"/>
                      <a:gd name="connsiteY0" fmla="*/ 4020 h 1843341"/>
                      <a:gd name="connsiteX1" fmla="*/ 162878 w 644689"/>
                      <a:gd name="connsiteY1" fmla="*/ 341205 h 1843341"/>
                      <a:gd name="connsiteX2" fmla="*/ 109538 w 644689"/>
                      <a:gd name="connsiteY2" fmla="*/ 723157 h 1843341"/>
                      <a:gd name="connsiteX3" fmla="*/ 0 w 644689"/>
                      <a:gd name="connsiteY3" fmla="*/ 1395622 h 1843341"/>
                      <a:gd name="connsiteX4" fmla="*/ 40006 w 644689"/>
                      <a:gd name="connsiteY4" fmla="*/ 1700422 h 1843341"/>
                      <a:gd name="connsiteX5" fmla="*/ 216219 w 644689"/>
                      <a:gd name="connsiteY5" fmla="*/ 1843297 h 1843341"/>
                      <a:gd name="connsiteX6" fmla="*/ 458153 w 644689"/>
                      <a:gd name="connsiteY6" fmla="*/ 1688039 h 1843341"/>
                      <a:gd name="connsiteX7" fmla="*/ 612458 w 644689"/>
                      <a:gd name="connsiteY7" fmla="*/ 1081297 h 1843341"/>
                      <a:gd name="connsiteX8" fmla="*/ 642938 w 644689"/>
                      <a:gd name="connsiteY8" fmla="*/ 806977 h 1843341"/>
                      <a:gd name="connsiteX9" fmla="*/ 581978 w 644689"/>
                      <a:gd name="connsiteY9" fmla="*/ 387877 h 1843341"/>
                      <a:gd name="connsiteX10" fmla="*/ 501015 w 644689"/>
                      <a:gd name="connsiteY10" fmla="*/ 167849 h 1843341"/>
                      <a:gd name="connsiteX11" fmla="*/ 313373 w 644689"/>
                      <a:gd name="connsiteY11" fmla="*/ 4020 h 1843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44689" h="1843341">
                        <a:moveTo>
                          <a:pt x="313373" y="4020"/>
                        </a:moveTo>
                        <a:cubicBezTo>
                          <a:pt x="257017" y="32913"/>
                          <a:pt x="196851" y="221349"/>
                          <a:pt x="162878" y="341205"/>
                        </a:cubicBezTo>
                        <a:cubicBezTo>
                          <a:pt x="128905" y="461061"/>
                          <a:pt x="127318" y="595840"/>
                          <a:pt x="109538" y="723157"/>
                        </a:cubicBezTo>
                        <a:lnTo>
                          <a:pt x="0" y="1395622"/>
                        </a:lnTo>
                        <a:cubicBezTo>
                          <a:pt x="5080" y="1563262"/>
                          <a:pt x="3970" y="1625810"/>
                          <a:pt x="40006" y="1700422"/>
                        </a:cubicBezTo>
                        <a:cubicBezTo>
                          <a:pt x="76042" y="1775034"/>
                          <a:pt x="146528" y="1845361"/>
                          <a:pt x="216219" y="1843297"/>
                        </a:cubicBezTo>
                        <a:cubicBezTo>
                          <a:pt x="285910" y="1841233"/>
                          <a:pt x="437833" y="1754079"/>
                          <a:pt x="458153" y="1688039"/>
                        </a:cubicBezTo>
                        <a:cubicBezTo>
                          <a:pt x="506413" y="1512779"/>
                          <a:pt x="581661" y="1228141"/>
                          <a:pt x="612458" y="1081297"/>
                        </a:cubicBezTo>
                        <a:cubicBezTo>
                          <a:pt x="643255" y="934453"/>
                          <a:pt x="648018" y="922547"/>
                          <a:pt x="642938" y="806977"/>
                        </a:cubicBezTo>
                        <a:cubicBezTo>
                          <a:pt x="622618" y="667277"/>
                          <a:pt x="630873" y="527577"/>
                          <a:pt x="581978" y="387877"/>
                        </a:cubicBezTo>
                        <a:lnTo>
                          <a:pt x="501015" y="167849"/>
                        </a:lnTo>
                        <a:cubicBezTo>
                          <a:pt x="470535" y="109429"/>
                          <a:pt x="369729" y="-24873"/>
                          <a:pt x="313373" y="4020"/>
                        </a:cubicBezTo>
                        <a:close/>
                      </a:path>
                    </a:pathLst>
                  </a:custGeom>
                  <a:solidFill>
                    <a:srgbClr val="AA704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BB8F981E-C3D9-B131-1013-EF466A0B4C68}"/>
                      </a:ext>
                    </a:extLst>
                  </p:cNvPr>
                  <p:cNvSpPr/>
                  <p:nvPr/>
                </p:nvSpPr>
                <p:spPr>
                  <a:xfrm>
                    <a:off x="8451554" y="902035"/>
                    <a:ext cx="477206" cy="1771232"/>
                  </a:xfrm>
                  <a:custGeom>
                    <a:avLst/>
                    <a:gdLst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1445"/>
                      <a:gd name="connsiteX1" fmla="*/ 91440 w 571500"/>
                      <a:gd name="connsiteY1" fmla="*/ 251460 h 1791445"/>
                      <a:gd name="connsiteX2" fmla="*/ 38100 w 571500"/>
                      <a:gd name="connsiteY2" fmla="*/ 685800 h 1791445"/>
                      <a:gd name="connsiteX3" fmla="*/ 0 w 571500"/>
                      <a:gd name="connsiteY3" fmla="*/ 1463040 h 1791445"/>
                      <a:gd name="connsiteX4" fmla="*/ 68580 w 571500"/>
                      <a:gd name="connsiteY4" fmla="*/ 1691640 h 1791445"/>
                      <a:gd name="connsiteX5" fmla="*/ 160020 w 571500"/>
                      <a:gd name="connsiteY5" fmla="*/ 1790700 h 1791445"/>
                      <a:gd name="connsiteX6" fmla="*/ 335280 w 571500"/>
                      <a:gd name="connsiteY6" fmla="*/ 1767840 h 1791445"/>
                      <a:gd name="connsiteX7" fmla="*/ 396240 w 571500"/>
                      <a:gd name="connsiteY7" fmla="*/ 1569720 h 1791445"/>
                      <a:gd name="connsiteX8" fmla="*/ 541020 w 571500"/>
                      <a:gd name="connsiteY8" fmla="*/ 1043940 h 1791445"/>
                      <a:gd name="connsiteX9" fmla="*/ 571500 w 571500"/>
                      <a:gd name="connsiteY9" fmla="*/ 769620 h 1791445"/>
                      <a:gd name="connsiteX10" fmla="*/ 510540 w 571500"/>
                      <a:gd name="connsiteY10" fmla="*/ 350520 h 1791445"/>
                      <a:gd name="connsiteX11" fmla="*/ 434340 w 571500"/>
                      <a:gd name="connsiteY11" fmla="*/ 106680 h 1791445"/>
                      <a:gd name="connsiteX12" fmla="*/ 327660 w 571500"/>
                      <a:gd name="connsiteY12" fmla="*/ 0 h 1791445"/>
                      <a:gd name="connsiteX13" fmla="*/ 228600 w 571500"/>
                      <a:gd name="connsiteY13" fmla="*/ 30480 h 1791445"/>
                      <a:gd name="connsiteX0" fmla="*/ 228600 w 571500"/>
                      <a:gd name="connsiteY0" fmla="*/ 30480 h 1772778"/>
                      <a:gd name="connsiteX1" fmla="*/ 91440 w 571500"/>
                      <a:gd name="connsiteY1" fmla="*/ 251460 h 1772778"/>
                      <a:gd name="connsiteX2" fmla="*/ 38100 w 571500"/>
                      <a:gd name="connsiteY2" fmla="*/ 685800 h 1772778"/>
                      <a:gd name="connsiteX3" fmla="*/ 0 w 571500"/>
                      <a:gd name="connsiteY3" fmla="*/ 1463040 h 1772778"/>
                      <a:gd name="connsiteX4" fmla="*/ 68580 w 571500"/>
                      <a:gd name="connsiteY4" fmla="*/ 1691640 h 1772778"/>
                      <a:gd name="connsiteX5" fmla="*/ 335280 w 571500"/>
                      <a:gd name="connsiteY5" fmla="*/ 1767840 h 1772778"/>
                      <a:gd name="connsiteX6" fmla="*/ 396240 w 571500"/>
                      <a:gd name="connsiteY6" fmla="*/ 1569720 h 1772778"/>
                      <a:gd name="connsiteX7" fmla="*/ 541020 w 571500"/>
                      <a:gd name="connsiteY7" fmla="*/ 1043940 h 1772778"/>
                      <a:gd name="connsiteX8" fmla="*/ 571500 w 571500"/>
                      <a:gd name="connsiteY8" fmla="*/ 769620 h 1772778"/>
                      <a:gd name="connsiteX9" fmla="*/ 510540 w 571500"/>
                      <a:gd name="connsiteY9" fmla="*/ 350520 h 1772778"/>
                      <a:gd name="connsiteX10" fmla="*/ 434340 w 571500"/>
                      <a:gd name="connsiteY10" fmla="*/ 106680 h 1772778"/>
                      <a:gd name="connsiteX11" fmla="*/ 327660 w 571500"/>
                      <a:gd name="connsiteY11" fmla="*/ 0 h 1772778"/>
                      <a:gd name="connsiteX12" fmla="*/ 228600 w 571500"/>
                      <a:gd name="connsiteY12" fmla="*/ 30480 h 177277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803485"/>
                      <a:gd name="connsiteX1" fmla="*/ 91440 w 571500"/>
                      <a:gd name="connsiteY1" fmla="*/ 251460 h 1803485"/>
                      <a:gd name="connsiteX2" fmla="*/ 38100 w 571500"/>
                      <a:gd name="connsiteY2" fmla="*/ 685800 h 1803485"/>
                      <a:gd name="connsiteX3" fmla="*/ 0 w 571500"/>
                      <a:gd name="connsiteY3" fmla="*/ 1463040 h 1803485"/>
                      <a:gd name="connsiteX4" fmla="*/ 68580 w 571500"/>
                      <a:gd name="connsiteY4" fmla="*/ 1691640 h 1803485"/>
                      <a:gd name="connsiteX5" fmla="*/ 282893 w 571500"/>
                      <a:gd name="connsiteY5" fmla="*/ 1782128 h 1803485"/>
                      <a:gd name="connsiteX6" fmla="*/ 396240 w 571500"/>
                      <a:gd name="connsiteY6" fmla="*/ 1569720 h 1803485"/>
                      <a:gd name="connsiteX7" fmla="*/ 541020 w 571500"/>
                      <a:gd name="connsiteY7" fmla="*/ 1043940 h 1803485"/>
                      <a:gd name="connsiteX8" fmla="*/ 571500 w 571500"/>
                      <a:gd name="connsiteY8" fmla="*/ 769620 h 1803485"/>
                      <a:gd name="connsiteX9" fmla="*/ 510540 w 571500"/>
                      <a:gd name="connsiteY9" fmla="*/ 350520 h 1803485"/>
                      <a:gd name="connsiteX10" fmla="*/ 434340 w 571500"/>
                      <a:gd name="connsiteY10" fmla="*/ 106680 h 1803485"/>
                      <a:gd name="connsiteX11" fmla="*/ 327660 w 571500"/>
                      <a:gd name="connsiteY11" fmla="*/ 0 h 1803485"/>
                      <a:gd name="connsiteX12" fmla="*/ 228600 w 571500"/>
                      <a:gd name="connsiteY12" fmla="*/ 30480 h 1803485"/>
                      <a:gd name="connsiteX0" fmla="*/ 228600 w 576866"/>
                      <a:gd name="connsiteY0" fmla="*/ 30480 h 1803485"/>
                      <a:gd name="connsiteX1" fmla="*/ 91440 w 576866"/>
                      <a:gd name="connsiteY1" fmla="*/ 251460 h 1803485"/>
                      <a:gd name="connsiteX2" fmla="*/ 38100 w 576866"/>
                      <a:gd name="connsiteY2" fmla="*/ 685800 h 1803485"/>
                      <a:gd name="connsiteX3" fmla="*/ 0 w 576866"/>
                      <a:gd name="connsiteY3" fmla="*/ 1463040 h 1803485"/>
                      <a:gd name="connsiteX4" fmla="*/ 68580 w 576866"/>
                      <a:gd name="connsiteY4" fmla="*/ 1691640 h 1803485"/>
                      <a:gd name="connsiteX5" fmla="*/ 282893 w 576866"/>
                      <a:gd name="connsiteY5" fmla="*/ 1782128 h 1803485"/>
                      <a:gd name="connsiteX6" fmla="*/ 396240 w 576866"/>
                      <a:gd name="connsiteY6" fmla="*/ 1569720 h 1803485"/>
                      <a:gd name="connsiteX7" fmla="*/ 541020 w 576866"/>
                      <a:gd name="connsiteY7" fmla="*/ 1043940 h 1803485"/>
                      <a:gd name="connsiteX8" fmla="*/ 571500 w 576866"/>
                      <a:gd name="connsiteY8" fmla="*/ 769620 h 1803485"/>
                      <a:gd name="connsiteX9" fmla="*/ 510540 w 576866"/>
                      <a:gd name="connsiteY9" fmla="*/ 350520 h 1803485"/>
                      <a:gd name="connsiteX10" fmla="*/ 434340 w 576866"/>
                      <a:gd name="connsiteY10" fmla="*/ 106680 h 1803485"/>
                      <a:gd name="connsiteX11" fmla="*/ 327660 w 576866"/>
                      <a:gd name="connsiteY11" fmla="*/ 0 h 1803485"/>
                      <a:gd name="connsiteX12" fmla="*/ 228600 w 576866"/>
                      <a:gd name="connsiteY12" fmla="*/ 30480 h 1803485"/>
                      <a:gd name="connsiteX0" fmla="*/ 228600 w 572456"/>
                      <a:gd name="connsiteY0" fmla="*/ 30480 h 1803485"/>
                      <a:gd name="connsiteX1" fmla="*/ 91440 w 572456"/>
                      <a:gd name="connsiteY1" fmla="*/ 251460 h 1803485"/>
                      <a:gd name="connsiteX2" fmla="*/ 38100 w 572456"/>
                      <a:gd name="connsiteY2" fmla="*/ 685800 h 1803485"/>
                      <a:gd name="connsiteX3" fmla="*/ 0 w 572456"/>
                      <a:gd name="connsiteY3" fmla="*/ 1463040 h 1803485"/>
                      <a:gd name="connsiteX4" fmla="*/ 68580 w 572456"/>
                      <a:gd name="connsiteY4" fmla="*/ 1691640 h 1803485"/>
                      <a:gd name="connsiteX5" fmla="*/ 282893 w 572456"/>
                      <a:gd name="connsiteY5" fmla="*/ 1782128 h 1803485"/>
                      <a:gd name="connsiteX6" fmla="*/ 396240 w 572456"/>
                      <a:gd name="connsiteY6" fmla="*/ 1569720 h 1803485"/>
                      <a:gd name="connsiteX7" fmla="*/ 541020 w 572456"/>
                      <a:gd name="connsiteY7" fmla="*/ 1043940 h 1803485"/>
                      <a:gd name="connsiteX8" fmla="*/ 571500 w 572456"/>
                      <a:gd name="connsiteY8" fmla="*/ 769620 h 1803485"/>
                      <a:gd name="connsiteX9" fmla="*/ 510540 w 572456"/>
                      <a:gd name="connsiteY9" fmla="*/ 350520 h 1803485"/>
                      <a:gd name="connsiteX10" fmla="*/ 434340 w 572456"/>
                      <a:gd name="connsiteY10" fmla="*/ 106680 h 1803485"/>
                      <a:gd name="connsiteX11" fmla="*/ 327660 w 572456"/>
                      <a:gd name="connsiteY11" fmla="*/ 0 h 1803485"/>
                      <a:gd name="connsiteX12" fmla="*/ 228600 w 572456"/>
                      <a:gd name="connsiteY12" fmla="*/ 30480 h 1803485"/>
                      <a:gd name="connsiteX0" fmla="*/ 228600 w 572456"/>
                      <a:gd name="connsiteY0" fmla="*/ 37541 h 1810546"/>
                      <a:gd name="connsiteX1" fmla="*/ 91440 w 572456"/>
                      <a:gd name="connsiteY1" fmla="*/ 258521 h 1810546"/>
                      <a:gd name="connsiteX2" fmla="*/ 38100 w 572456"/>
                      <a:gd name="connsiteY2" fmla="*/ 692861 h 1810546"/>
                      <a:gd name="connsiteX3" fmla="*/ 0 w 572456"/>
                      <a:gd name="connsiteY3" fmla="*/ 1470101 h 1810546"/>
                      <a:gd name="connsiteX4" fmla="*/ 68580 w 572456"/>
                      <a:gd name="connsiteY4" fmla="*/ 1698701 h 1810546"/>
                      <a:gd name="connsiteX5" fmla="*/ 282893 w 572456"/>
                      <a:gd name="connsiteY5" fmla="*/ 1789189 h 1810546"/>
                      <a:gd name="connsiteX6" fmla="*/ 396240 w 572456"/>
                      <a:gd name="connsiteY6" fmla="*/ 1576781 h 1810546"/>
                      <a:gd name="connsiteX7" fmla="*/ 541020 w 572456"/>
                      <a:gd name="connsiteY7" fmla="*/ 1051001 h 1810546"/>
                      <a:gd name="connsiteX8" fmla="*/ 571500 w 572456"/>
                      <a:gd name="connsiteY8" fmla="*/ 776681 h 1810546"/>
                      <a:gd name="connsiteX9" fmla="*/ 510540 w 572456"/>
                      <a:gd name="connsiteY9" fmla="*/ 357581 h 1810546"/>
                      <a:gd name="connsiteX10" fmla="*/ 434340 w 572456"/>
                      <a:gd name="connsiteY10" fmla="*/ 113741 h 1810546"/>
                      <a:gd name="connsiteX11" fmla="*/ 327660 w 572456"/>
                      <a:gd name="connsiteY11" fmla="*/ 7061 h 1810546"/>
                      <a:gd name="connsiteX12" fmla="*/ 228600 w 572456"/>
                      <a:gd name="connsiteY12" fmla="*/ 37541 h 1810546"/>
                      <a:gd name="connsiteX0" fmla="*/ 327660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327660 w 572456"/>
                      <a:gd name="connsiteY11" fmla="*/ 4768 h 1808253"/>
                      <a:gd name="connsiteX0" fmla="*/ 280035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280035 w 572456"/>
                      <a:gd name="connsiteY11" fmla="*/ 4768 h 1808253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8289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7579 h 1803452"/>
                      <a:gd name="connsiteX1" fmla="*/ 91440 w 572456"/>
                      <a:gd name="connsiteY1" fmla="*/ 311427 h 1803452"/>
                      <a:gd name="connsiteX2" fmla="*/ 38100 w 572456"/>
                      <a:gd name="connsiteY2" fmla="*/ 693379 h 1803452"/>
                      <a:gd name="connsiteX3" fmla="*/ 0 w 572456"/>
                      <a:gd name="connsiteY3" fmla="*/ 1470619 h 1803452"/>
                      <a:gd name="connsiteX4" fmla="*/ 68580 w 572456"/>
                      <a:gd name="connsiteY4" fmla="*/ 1699219 h 1803452"/>
                      <a:gd name="connsiteX5" fmla="*/ 263843 w 572456"/>
                      <a:gd name="connsiteY5" fmla="*/ 1789707 h 1803452"/>
                      <a:gd name="connsiteX6" fmla="*/ 396240 w 572456"/>
                      <a:gd name="connsiteY6" fmla="*/ 1577299 h 1803452"/>
                      <a:gd name="connsiteX7" fmla="*/ 541020 w 572456"/>
                      <a:gd name="connsiteY7" fmla="*/ 1051519 h 1803452"/>
                      <a:gd name="connsiteX8" fmla="*/ 571500 w 572456"/>
                      <a:gd name="connsiteY8" fmla="*/ 777199 h 1803452"/>
                      <a:gd name="connsiteX9" fmla="*/ 510540 w 572456"/>
                      <a:gd name="connsiteY9" fmla="*/ 358099 h 1803452"/>
                      <a:gd name="connsiteX10" fmla="*/ 434340 w 572456"/>
                      <a:gd name="connsiteY10" fmla="*/ 114259 h 1803452"/>
                      <a:gd name="connsiteX11" fmla="*/ 280035 w 572456"/>
                      <a:gd name="connsiteY11" fmla="*/ 7579 h 1803452"/>
                      <a:gd name="connsiteX0" fmla="*/ 280035 w 572456"/>
                      <a:gd name="connsiteY0" fmla="*/ 7579 h 1803452"/>
                      <a:gd name="connsiteX1" fmla="*/ 91440 w 572456"/>
                      <a:gd name="connsiteY1" fmla="*/ 311427 h 1803452"/>
                      <a:gd name="connsiteX2" fmla="*/ 38100 w 572456"/>
                      <a:gd name="connsiteY2" fmla="*/ 693379 h 1803452"/>
                      <a:gd name="connsiteX3" fmla="*/ 0 w 572456"/>
                      <a:gd name="connsiteY3" fmla="*/ 1470619 h 1803452"/>
                      <a:gd name="connsiteX4" fmla="*/ 68580 w 572456"/>
                      <a:gd name="connsiteY4" fmla="*/ 1699219 h 1803452"/>
                      <a:gd name="connsiteX5" fmla="*/ 263843 w 572456"/>
                      <a:gd name="connsiteY5" fmla="*/ 1789707 h 1803452"/>
                      <a:gd name="connsiteX6" fmla="*/ 396240 w 572456"/>
                      <a:gd name="connsiteY6" fmla="*/ 1577299 h 1803452"/>
                      <a:gd name="connsiteX7" fmla="*/ 541020 w 572456"/>
                      <a:gd name="connsiteY7" fmla="*/ 1051519 h 1803452"/>
                      <a:gd name="connsiteX8" fmla="*/ 571500 w 572456"/>
                      <a:gd name="connsiteY8" fmla="*/ 777199 h 1803452"/>
                      <a:gd name="connsiteX9" fmla="*/ 510540 w 572456"/>
                      <a:gd name="connsiteY9" fmla="*/ 358099 h 1803452"/>
                      <a:gd name="connsiteX10" fmla="*/ 453390 w 572456"/>
                      <a:gd name="connsiteY10" fmla="*/ 114259 h 1803452"/>
                      <a:gd name="connsiteX11" fmla="*/ 280035 w 572456"/>
                      <a:gd name="connsiteY11" fmla="*/ 7579 h 1803452"/>
                      <a:gd name="connsiteX0" fmla="*/ 280035 w 572456"/>
                      <a:gd name="connsiteY0" fmla="*/ 8688 h 1790273"/>
                      <a:gd name="connsiteX1" fmla="*/ 91440 w 572456"/>
                      <a:gd name="connsiteY1" fmla="*/ 298248 h 1790273"/>
                      <a:gd name="connsiteX2" fmla="*/ 38100 w 572456"/>
                      <a:gd name="connsiteY2" fmla="*/ 680200 h 1790273"/>
                      <a:gd name="connsiteX3" fmla="*/ 0 w 572456"/>
                      <a:gd name="connsiteY3" fmla="*/ 1457440 h 1790273"/>
                      <a:gd name="connsiteX4" fmla="*/ 68580 w 572456"/>
                      <a:gd name="connsiteY4" fmla="*/ 1686040 h 1790273"/>
                      <a:gd name="connsiteX5" fmla="*/ 263843 w 572456"/>
                      <a:gd name="connsiteY5" fmla="*/ 1776528 h 1790273"/>
                      <a:gd name="connsiteX6" fmla="*/ 396240 w 572456"/>
                      <a:gd name="connsiteY6" fmla="*/ 1564120 h 1790273"/>
                      <a:gd name="connsiteX7" fmla="*/ 541020 w 572456"/>
                      <a:gd name="connsiteY7" fmla="*/ 1038340 h 1790273"/>
                      <a:gd name="connsiteX8" fmla="*/ 571500 w 572456"/>
                      <a:gd name="connsiteY8" fmla="*/ 764020 h 1790273"/>
                      <a:gd name="connsiteX9" fmla="*/ 510540 w 572456"/>
                      <a:gd name="connsiteY9" fmla="*/ 344920 h 1790273"/>
                      <a:gd name="connsiteX10" fmla="*/ 453390 w 572456"/>
                      <a:gd name="connsiteY10" fmla="*/ 101080 h 1790273"/>
                      <a:gd name="connsiteX11" fmla="*/ 280035 w 572456"/>
                      <a:gd name="connsiteY11" fmla="*/ 8688 h 1790273"/>
                      <a:gd name="connsiteX0" fmla="*/ 280035 w 572456"/>
                      <a:gd name="connsiteY0" fmla="*/ 3555 h 1785140"/>
                      <a:gd name="connsiteX1" fmla="*/ 139065 w 572456"/>
                      <a:gd name="connsiteY1" fmla="*/ 202627 h 1785140"/>
                      <a:gd name="connsiteX2" fmla="*/ 38100 w 572456"/>
                      <a:gd name="connsiteY2" fmla="*/ 675067 h 1785140"/>
                      <a:gd name="connsiteX3" fmla="*/ 0 w 572456"/>
                      <a:gd name="connsiteY3" fmla="*/ 1452307 h 1785140"/>
                      <a:gd name="connsiteX4" fmla="*/ 68580 w 572456"/>
                      <a:gd name="connsiteY4" fmla="*/ 1680907 h 1785140"/>
                      <a:gd name="connsiteX5" fmla="*/ 263843 w 572456"/>
                      <a:gd name="connsiteY5" fmla="*/ 1771395 h 1785140"/>
                      <a:gd name="connsiteX6" fmla="*/ 396240 w 572456"/>
                      <a:gd name="connsiteY6" fmla="*/ 1558987 h 1785140"/>
                      <a:gd name="connsiteX7" fmla="*/ 541020 w 572456"/>
                      <a:gd name="connsiteY7" fmla="*/ 1033207 h 1785140"/>
                      <a:gd name="connsiteX8" fmla="*/ 571500 w 572456"/>
                      <a:gd name="connsiteY8" fmla="*/ 758887 h 1785140"/>
                      <a:gd name="connsiteX9" fmla="*/ 510540 w 572456"/>
                      <a:gd name="connsiteY9" fmla="*/ 339787 h 1785140"/>
                      <a:gd name="connsiteX10" fmla="*/ 453390 w 572456"/>
                      <a:gd name="connsiteY10" fmla="*/ 95947 h 1785140"/>
                      <a:gd name="connsiteX11" fmla="*/ 280035 w 572456"/>
                      <a:gd name="connsiteY11" fmla="*/ 3555 h 1785140"/>
                      <a:gd name="connsiteX0" fmla="*/ 280035 w 572456"/>
                      <a:gd name="connsiteY0" fmla="*/ 2622 h 1784207"/>
                      <a:gd name="connsiteX1" fmla="*/ 153353 w 572456"/>
                      <a:gd name="connsiteY1" fmla="*/ 182644 h 1784207"/>
                      <a:gd name="connsiteX2" fmla="*/ 38100 w 572456"/>
                      <a:gd name="connsiteY2" fmla="*/ 674134 h 1784207"/>
                      <a:gd name="connsiteX3" fmla="*/ 0 w 572456"/>
                      <a:gd name="connsiteY3" fmla="*/ 1451374 h 1784207"/>
                      <a:gd name="connsiteX4" fmla="*/ 68580 w 572456"/>
                      <a:gd name="connsiteY4" fmla="*/ 1679974 h 1784207"/>
                      <a:gd name="connsiteX5" fmla="*/ 263843 w 572456"/>
                      <a:gd name="connsiteY5" fmla="*/ 1770462 h 1784207"/>
                      <a:gd name="connsiteX6" fmla="*/ 396240 w 572456"/>
                      <a:gd name="connsiteY6" fmla="*/ 1558054 h 1784207"/>
                      <a:gd name="connsiteX7" fmla="*/ 541020 w 572456"/>
                      <a:gd name="connsiteY7" fmla="*/ 1032274 h 1784207"/>
                      <a:gd name="connsiteX8" fmla="*/ 571500 w 572456"/>
                      <a:gd name="connsiteY8" fmla="*/ 757954 h 1784207"/>
                      <a:gd name="connsiteX9" fmla="*/ 510540 w 572456"/>
                      <a:gd name="connsiteY9" fmla="*/ 338854 h 1784207"/>
                      <a:gd name="connsiteX10" fmla="*/ 453390 w 572456"/>
                      <a:gd name="connsiteY10" fmla="*/ 95014 h 1784207"/>
                      <a:gd name="connsiteX11" fmla="*/ 280035 w 572456"/>
                      <a:gd name="connsiteY11" fmla="*/ 2622 h 1784207"/>
                      <a:gd name="connsiteX0" fmla="*/ 280035 w 572456"/>
                      <a:gd name="connsiteY0" fmla="*/ 2622 h 1784207"/>
                      <a:gd name="connsiteX1" fmla="*/ 153353 w 572456"/>
                      <a:gd name="connsiteY1" fmla="*/ 182644 h 1784207"/>
                      <a:gd name="connsiteX2" fmla="*/ 133350 w 572456"/>
                      <a:gd name="connsiteY2" fmla="*/ 688421 h 1784207"/>
                      <a:gd name="connsiteX3" fmla="*/ 0 w 572456"/>
                      <a:gd name="connsiteY3" fmla="*/ 1451374 h 1784207"/>
                      <a:gd name="connsiteX4" fmla="*/ 68580 w 572456"/>
                      <a:gd name="connsiteY4" fmla="*/ 1679974 h 1784207"/>
                      <a:gd name="connsiteX5" fmla="*/ 263843 w 572456"/>
                      <a:gd name="connsiteY5" fmla="*/ 1770462 h 1784207"/>
                      <a:gd name="connsiteX6" fmla="*/ 396240 w 572456"/>
                      <a:gd name="connsiteY6" fmla="*/ 1558054 h 1784207"/>
                      <a:gd name="connsiteX7" fmla="*/ 541020 w 572456"/>
                      <a:gd name="connsiteY7" fmla="*/ 1032274 h 1784207"/>
                      <a:gd name="connsiteX8" fmla="*/ 571500 w 572456"/>
                      <a:gd name="connsiteY8" fmla="*/ 757954 h 1784207"/>
                      <a:gd name="connsiteX9" fmla="*/ 510540 w 572456"/>
                      <a:gd name="connsiteY9" fmla="*/ 338854 h 1784207"/>
                      <a:gd name="connsiteX10" fmla="*/ 453390 w 572456"/>
                      <a:gd name="connsiteY10" fmla="*/ 95014 h 1784207"/>
                      <a:gd name="connsiteX11" fmla="*/ 280035 w 572456"/>
                      <a:gd name="connsiteY11" fmla="*/ 2622 h 1784207"/>
                      <a:gd name="connsiteX0" fmla="*/ 280035 w 572456"/>
                      <a:gd name="connsiteY0" fmla="*/ 2622 h 1784207"/>
                      <a:gd name="connsiteX1" fmla="*/ 153353 w 572456"/>
                      <a:gd name="connsiteY1" fmla="*/ 182644 h 1784207"/>
                      <a:gd name="connsiteX2" fmla="*/ 95250 w 572456"/>
                      <a:gd name="connsiteY2" fmla="*/ 697946 h 1784207"/>
                      <a:gd name="connsiteX3" fmla="*/ 0 w 572456"/>
                      <a:gd name="connsiteY3" fmla="*/ 1451374 h 1784207"/>
                      <a:gd name="connsiteX4" fmla="*/ 68580 w 572456"/>
                      <a:gd name="connsiteY4" fmla="*/ 1679974 h 1784207"/>
                      <a:gd name="connsiteX5" fmla="*/ 263843 w 572456"/>
                      <a:gd name="connsiteY5" fmla="*/ 1770462 h 1784207"/>
                      <a:gd name="connsiteX6" fmla="*/ 396240 w 572456"/>
                      <a:gd name="connsiteY6" fmla="*/ 1558054 h 1784207"/>
                      <a:gd name="connsiteX7" fmla="*/ 541020 w 572456"/>
                      <a:gd name="connsiteY7" fmla="*/ 1032274 h 1784207"/>
                      <a:gd name="connsiteX8" fmla="*/ 571500 w 572456"/>
                      <a:gd name="connsiteY8" fmla="*/ 757954 h 1784207"/>
                      <a:gd name="connsiteX9" fmla="*/ 510540 w 572456"/>
                      <a:gd name="connsiteY9" fmla="*/ 338854 h 1784207"/>
                      <a:gd name="connsiteX10" fmla="*/ 453390 w 572456"/>
                      <a:gd name="connsiteY10" fmla="*/ 95014 h 1784207"/>
                      <a:gd name="connsiteX11" fmla="*/ 280035 w 572456"/>
                      <a:gd name="connsiteY11" fmla="*/ 2622 h 1784207"/>
                      <a:gd name="connsiteX0" fmla="*/ 217628 w 510049"/>
                      <a:gd name="connsiteY0" fmla="*/ 2622 h 1784207"/>
                      <a:gd name="connsiteX1" fmla="*/ 90946 w 510049"/>
                      <a:gd name="connsiteY1" fmla="*/ 182644 h 1784207"/>
                      <a:gd name="connsiteX2" fmla="*/ 32843 w 510049"/>
                      <a:gd name="connsiteY2" fmla="*/ 697946 h 1784207"/>
                      <a:gd name="connsiteX3" fmla="*/ 42368 w 510049"/>
                      <a:gd name="connsiteY3" fmla="*/ 1451374 h 1784207"/>
                      <a:gd name="connsiteX4" fmla="*/ 6173 w 510049"/>
                      <a:gd name="connsiteY4" fmla="*/ 1679974 h 1784207"/>
                      <a:gd name="connsiteX5" fmla="*/ 201436 w 510049"/>
                      <a:gd name="connsiteY5" fmla="*/ 1770462 h 1784207"/>
                      <a:gd name="connsiteX6" fmla="*/ 333833 w 510049"/>
                      <a:gd name="connsiteY6" fmla="*/ 1558054 h 1784207"/>
                      <a:gd name="connsiteX7" fmla="*/ 478613 w 510049"/>
                      <a:gd name="connsiteY7" fmla="*/ 1032274 h 1784207"/>
                      <a:gd name="connsiteX8" fmla="*/ 509093 w 510049"/>
                      <a:gd name="connsiteY8" fmla="*/ 757954 h 1784207"/>
                      <a:gd name="connsiteX9" fmla="*/ 448133 w 510049"/>
                      <a:gd name="connsiteY9" fmla="*/ 338854 h 1784207"/>
                      <a:gd name="connsiteX10" fmla="*/ 390983 w 510049"/>
                      <a:gd name="connsiteY10" fmla="*/ 95014 h 1784207"/>
                      <a:gd name="connsiteX11" fmla="*/ 217628 w 510049"/>
                      <a:gd name="connsiteY11" fmla="*/ 2622 h 1784207"/>
                      <a:gd name="connsiteX0" fmla="*/ 184785 w 477206"/>
                      <a:gd name="connsiteY0" fmla="*/ 2622 h 1771232"/>
                      <a:gd name="connsiteX1" fmla="*/ 58103 w 477206"/>
                      <a:gd name="connsiteY1" fmla="*/ 182644 h 1771232"/>
                      <a:gd name="connsiteX2" fmla="*/ 0 w 477206"/>
                      <a:gd name="connsiteY2" fmla="*/ 697946 h 1771232"/>
                      <a:gd name="connsiteX3" fmla="*/ 9525 w 477206"/>
                      <a:gd name="connsiteY3" fmla="*/ 1451374 h 1771232"/>
                      <a:gd name="connsiteX4" fmla="*/ 49530 w 477206"/>
                      <a:gd name="connsiteY4" fmla="*/ 1622824 h 1771232"/>
                      <a:gd name="connsiteX5" fmla="*/ 168593 w 477206"/>
                      <a:gd name="connsiteY5" fmla="*/ 1770462 h 1771232"/>
                      <a:gd name="connsiteX6" fmla="*/ 300990 w 477206"/>
                      <a:gd name="connsiteY6" fmla="*/ 1558054 h 1771232"/>
                      <a:gd name="connsiteX7" fmla="*/ 445770 w 477206"/>
                      <a:gd name="connsiteY7" fmla="*/ 1032274 h 1771232"/>
                      <a:gd name="connsiteX8" fmla="*/ 476250 w 477206"/>
                      <a:gd name="connsiteY8" fmla="*/ 757954 h 1771232"/>
                      <a:gd name="connsiteX9" fmla="*/ 415290 w 477206"/>
                      <a:gd name="connsiteY9" fmla="*/ 338854 h 1771232"/>
                      <a:gd name="connsiteX10" fmla="*/ 358140 w 477206"/>
                      <a:gd name="connsiteY10" fmla="*/ 95014 h 1771232"/>
                      <a:gd name="connsiteX11" fmla="*/ 184785 w 477206"/>
                      <a:gd name="connsiteY11" fmla="*/ 2622 h 1771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7206" h="1771232">
                        <a:moveTo>
                          <a:pt x="184785" y="2622"/>
                        </a:moveTo>
                        <a:cubicBezTo>
                          <a:pt x="134779" y="17227"/>
                          <a:pt x="88900" y="66757"/>
                          <a:pt x="58103" y="182644"/>
                        </a:cubicBezTo>
                        <a:cubicBezTo>
                          <a:pt x="27306" y="298531"/>
                          <a:pt x="17780" y="570629"/>
                          <a:pt x="0" y="697946"/>
                        </a:cubicBezTo>
                        <a:lnTo>
                          <a:pt x="9525" y="1451374"/>
                        </a:lnTo>
                        <a:cubicBezTo>
                          <a:pt x="14605" y="1619014"/>
                          <a:pt x="23019" y="1569643"/>
                          <a:pt x="49530" y="1622824"/>
                        </a:cubicBezTo>
                        <a:cubicBezTo>
                          <a:pt x="76041" y="1676005"/>
                          <a:pt x="126683" y="1781257"/>
                          <a:pt x="168593" y="1770462"/>
                        </a:cubicBezTo>
                        <a:cubicBezTo>
                          <a:pt x="210503" y="1759667"/>
                          <a:pt x="280670" y="1624094"/>
                          <a:pt x="300990" y="1558054"/>
                        </a:cubicBezTo>
                        <a:cubicBezTo>
                          <a:pt x="349250" y="1382794"/>
                          <a:pt x="426085" y="1140859"/>
                          <a:pt x="445770" y="1032274"/>
                        </a:cubicBezTo>
                        <a:cubicBezTo>
                          <a:pt x="465455" y="923689"/>
                          <a:pt x="481330" y="873524"/>
                          <a:pt x="476250" y="757954"/>
                        </a:cubicBezTo>
                        <a:lnTo>
                          <a:pt x="415290" y="338854"/>
                        </a:lnTo>
                        <a:lnTo>
                          <a:pt x="358140" y="95014"/>
                        </a:lnTo>
                        <a:cubicBezTo>
                          <a:pt x="327660" y="36594"/>
                          <a:pt x="234791" y="-11983"/>
                          <a:pt x="184785" y="2622"/>
                        </a:cubicBezTo>
                        <a:close/>
                      </a:path>
                    </a:pathLst>
                  </a:custGeom>
                  <a:solidFill>
                    <a:srgbClr val="DB9C7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任意多边形: 形状 12">
                    <a:extLst>
                      <a:ext uri="{FF2B5EF4-FFF2-40B4-BE49-F238E27FC236}">
                        <a16:creationId xmlns:a16="http://schemas.microsoft.com/office/drawing/2014/main" id="{BBE573C7-9592-E5A3-7791-58388313EE43}"/>
                      </a:ext>
                    </a:extLst>
                  </p:cNvPr>
                  <p:cNvSpPr/>
                  <p:nvPr/>
                </p:nvSpPr>
                <p:spPr>
                  <a:xfrm>
                    <a:off x="8420100" y="922061"/>
                    <a:ext cx="572456" cy="1803452"/>
                  </a:xfrm>
                  <a:custGeom>
                    <a:avLst/>
                    <a:gdLst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1445"/>
                      <a:gd name="connsiteX1" fmla="*/ 91440 w 571500"/>
                      <a:gd name="connsiteY1" fmla="*/ 251460 h 1791445"/>
                      <a:gd name="connsiteX2" fmla="*/ 38100 w 571500"/>
                      <a:gd name="connsiteY2" fmla="*/ 685800 h 1791445"/>
                      <a:gd name="connsiteX3" fmla="*/ 0 w 571500"/>
                      <a:gd name="connsiteY3" fmla="*/ 1463040 h 1791445"/>
                      <a:gd name="connsiteX4" fmla="*/ 68580 w 571500"/>
                      <a:gd name="connsiteY4" fmla="*/ 1691640 h 1791445"/>
                      <a:gd name="connsiteX5" fmla="*/ 160020 w 571500"/>
                      <a:gd name="connsiteY5" fmla="*/ 1790700 h 1791445"/>
                      <a:gd name="connsiteX6" fmla="*/ 335280 w 571500"/>
                      <a:gd name="connsiteY6" fmla="*/ 1767840 h 1791445"/>
                      <a:gd name="connsiteX7" fmla="*/ 396240 w 571500"/>
                      <a:gd name="connsiteY7" fmla="*/ 1569720 h 1791445"/>
                      <a:gd name="connsiteX8" fmla="*/ 541020 w 571500"/>
                      <a:gd name="connsiteY8" fmla="*/ 1043940 h 1791445"/>
                      <a:gd name="connsiteX9" fmla="*/ 571500 w 571500"/>
                      <a:gd name="connsiteY9" fmla="*/ 769620 h 1791445"/>
                      <a:gd name="connsiteX10" fmla="*/ 510540 w 571500"/>
                      <a:gd name="connsiteY10" fmla="*/ 350520 h 1791445"/>
                      <a:gd name="connsiteX11" fmla="*/ 434340 w 571500"/>
                      <a:gd name="connsiteY11" fmla="*/ 106680 h 1791445"/>
                      <a:gd name="connsiteX12" fmla="*/ 327660 w 571500"/>
                      <a:gd name="connsiteY12" fmla="*/ 0 h 1791445"/>
                      <a:gd name="connsiteX13" fmla="*/ 228600 w 571500"/>
                      <a:gd name="connsiteY13" fmla="*/ 30480 h 1791445"/>
                      <a:gd name="connsiteX0" fmla="*/ 228600 w 571500"/>
                      <a:gd name="connsiteY0" fmla="*/ 30480 h 1772778"/>
                      <a:gd name="connsiteX1" fmla="*/ 91440 w 571500"/>
                      <a:gd name="connsiteY1" fmla="*/ 251460 h 1772778"/>
                      <a:gd name="connsiteX2" fmla="*/ 38100 w 571500"/>
                      <a:gd name="connsiteY2" fmla="*/ 685800 h 1772778"/>
                      <a:gd name="connsiteX3" fmla="*/ 0 w 571500"/>
                      <a:gd name="connsiteY3" fmla="*/ 1463040 h 1772778"/>
                      <a:gd name="connsiteX4" fmla="*/ 68580 w 571500"/>
                      <a:gd name="connsiteY4" fmla="*/ 1691640 h 1772778"/>
                      <a:gd name="connsiteX5" fmla="*/ 335280 w 571500"/>
                      <a:gd name="connsiteY5" fmla="*/ 1767840 h 1772778"/>
                      <a:gd name="connsiteX6" fmla="*/ 396240 w 571500"/>
                      <a:gd name="connsiteY6" fmla="*/ 1569720 h 1772778"/>
                      <a:gd name="connsiteX7" fmla="*/ 541020 w 571500"/>
                      <a:gd name="connsiteY7" fmla="*/ 1043940 h 1772778"/>
                      <a:gd name="connsiteX8" fmla="*/ 571500 w 571500"/>
                      <a:gd name="connsiteY8" fmla="*/ 769620 h 1772778"/>
                      <a:gd name="connsiteX9" fmla="*/ 510540 w 571500"/>
                      <a:gd name="connsiteY9" fmla="*/ 350520 h 1772778"/>
                      <a:gd name="connsiteX10" fmla="*/ 434340 w 571500"/>
                      <a:gd name="connsiteY10" fmla="*/ 106680 h 1772778"/>
                      <a:gd name="connsiteX11" fmla="*/ 327660 w 571500"/>
                      <a:gd name="connsiteY11" fmla="*/ 0 h 1772778"/>
                      <a:gd name="connsiteX12" fmla="*/ 228600 w 571500"/>
                      <a:gd name="connsiteY12" fmla="*/ 30480 h 177277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803485"/>
                      <a:gd name="connsiteX1" fmla="*/ 91440 w 571500"/>
                      <a:gd name="connsiteY1" fmla="*/ 251460 h 1803485"/>
                      <a:gd name="connsiteX2" fmla="*/ 38100 w 571500"/>
                      <a:gd name="connsiteY2" fmla="*/ 685800 h 1803485"/>
                      <a:gd name="connsiteX3" fmla="*/ 0 w 571500"/>
                      <a:gd name="connsiteY3" fmla="*/ 1463040 h 1803485"/>
                      <a:gd name="connsiteX4" fmla="*/ 68580 w 571500"/>
                      <a:gd name="connsiteY4" fmla="*/ 1691640 h 1803485"/>
                      <a:gd name="connsiteX5" fmla="*/ 282893 w 571500"/>
                      <a:gd name="connsiteY5" fmla="*/ 1782128 h 1803485"/>
                      <a:gd name="connsiteX6" fmla="*/ 396240 w 571500"/>
                      <a:gd name="connsiteY6" fmla="*/ 1569720 h 1803485"/>
                      <a:gd name="connsiteX7" fmla="*/ 541020 w 571500"/>
                      <a:gd name="connsiteY7" fmla="*/ 1043940 h 1803485"/>
                      <a:gd name="connsiteX8" fmla="*/ 571500 w 571500"/>
                      <a:gd name="connsiteY8" fmla="*/ 769620 h 1803485"/>
                      <a:gd name="connsiteX9" fmla="*/ 510540 w 571500"/>
                      <a:gd name="connsiteY9" fmla="*/ 350520 h 1803485"/>
                      <a:gd name="connsiteX10" fmla="*/ 434340 w 571500"/>
                      <a:gd name="connsiteY10" fmla="*/ 106680 h 1803485"/>
                      <a:gd name="connsiteX11" fmla="*/ 327660 w 571500"/>
                      <a:gd name="connsiteY11" fmla="*/ 0 h 1803485"/>
                      <a:gd name="connsiteX12" fmla="*/ 228600 w 571500"/>
                      <a:gd name="connsiteY12" fmla="*/ 30480 h 1803485"/>
                      <a:gd name="connsiteX0" fmla="*/ 228600 w 576866"/>
                      <a:gd name="connsiteY0" fmla="*/ 30480 h 1803485"/>
                      <a:gd name="connsiteX1" fmla="*/ 91440 w 576866"/>
                      <a:gd name="connsiteY1" fmla="*/ 251460 h 1803485"/>
                      <a:gd name="connsiteX2" fmla="*/ 38100 w 576866"/>
                      <a:gd name="connsiteY2" fmla="*/ 685800 h 1803485"/>
                      <a:gd name="connsiteX3" fmla="*/ 0 w 576866"/>
                      <a:gd name="connsiteY3" fmla="*/ 1463040 h 1803485"/>
                      <a:gd name="connsiteX4" fmla="*/ 68580 w 576866"/>
                      <a:gd name="connsiteY4" fmla="*/ 1691640 h 1803485"/>
                      <a:gd name="connsiteX5" fmla="*/ 282893 w 576866"/>
                      <a:gd name="connsiteY5" fmla="*/ 1782128 h 1803485"/>
                      <a:gd name="connsiteX6" fmla="*/ 396240 w 576866"/>
                      <a:gd name="connsiteY6" fmla="*/ 1569720 h 1803485"/>
                      <a:gd name="connsiteX7" fmla="*/ 541020 w 576866"/>
                      <a:gd name="connsiteY7" fmla="*/ 1043940 h 1803485"/>
                      <a:gd name="connsiteX8" fmla="*/ 571500 w 576866"/>
                      <a:gd name="connsiteY8" fmla="*/ 769620 h 1803485"/>
                      <a:gd name="connsiteX9" fmla="*/ 510540 w 576866"/>
                      <a:gd name="connsiteY9" fmla="*/ 350520 h 1803485"/>
                      <a:gd name="connsiteX10" fmla="*/ 434340 w 576866"/>
                      <a:gd name="connsiteY10" fmla="*/ 106680 h 1803485"/>
                      <a:gd name="connsiteX11" fmla="*/ 327660 w 576866"/>
                      <a:gd name="connsiteY11" fmla="*/ 0 h 1803485"/>
                      <a:gd name="connsiteX12" fmla="*/ 228600 w 576866"/>
                      <a:gd name="connsiteY12" fmla="*/ 30480 h 1803485"/>
                      <a:gd name="connsiteX0" fmla="*/ 228600 w 572456"/>
                      <a:gd name="connsiteY0" fmla="*/ 30480 h 1803485"/>
                      <a:gd name="connsiteX1" fmla="*/ 91440 w 572456"/>
                      <a:gd name="connsiteY1" fmla="*/ 251460 h 1803485"/>
                      <a:gd name="connsiteX2" fmla="*/ 38100 w 572456"/>
                      <a:gd name="connsiteY2" fmla="*/ 685800 h 1803485"/>
                      <a:gd name="connsiteX3" fmla="*/ 0 w 572456"/>
                      <a:gd name="connsiteY3" fmla="*/ 1463040 h 1803485"/>
                      <a:gd name="connsiteX4" fmla="*/ 68580 w 572456"/>
                      <a:gd name="connsiteY4" fmla="*/ 1691640 h 1803485"/>
                      <a:gd name="connsiteX5" fmla="*/ 282893 w 572456"/>
                      <a:gd name="connsiteY5" fmla="*/ 1782128 h 1803485"/>
                      <a:gd name="connsiteX6" fmla="*/ 396240 w 572456"/>
                      <a:gd name="connsiteY6" fmla="*/ 1569720 h 1803485"/>
                      <a:gd name="connsiteX7" fmla="*/ 541020 w 572456"/>
                      <a:gd name="connsiteY7" fmla="*/ 1043940 h 1803485"/>
                      <a:gd name="connsiteX8" fmla="*/ 571500 w 572456"/>
                      <a:gd name="connsiteY8" fmla="*/ 769620 h 1803485"/>
                      <a:gd name="connsiteX9" fmla="*/ 510540 w 572456"/>
                      <a:gd name="connsiteY9" fmla="*/ 350520 h 1803485"/>
                      <a:gd name="connsiteX10" fmla="*/ 434340 w 572456"/>
                      <a:gd name="connsiteY10" fmla="*/ 106680 h 1803485"/>
                      <a:gd name="connsiteX11" fmla="*/ 327660 w 572456"/>
                      <a:gd name="connsiteY11" fmla="*/ 0 h 1803485"/>
                      <a:gd name="connsiteX12" fmla="*/ 228600 w 572456"/>
                      <a:gd name="connsiteY12" fmla="*/ 30480 h 1803485"/>
                      <a:gd name="connsiteX0" fmla="*/ 228600 w 572456"/>
                      <a:gd name="connsiteY0" fmla="*/ 37541 h 1810546"/>
                      <a:gd name="connsiteX1" fmla="*/ 91440 w 572456"/>
                      <a:gd name="connsiteY1" fmla="*/ 258521 h 1810546"/>
                      <a:gd name="connsiteX2" fmla="*/ 38100 w 572456"/>
                      <a:gd name="connsiteY2" fmla="*/ 692861 h 1810546"/>
                      <a:gd name="connsiteX3" fmla="*/ 0 w 572456"/>
                      <a:gd name="connsiteY3" fmla="*/ 1470101 h 1810546"/>
                      <a:gd name="connsiteX4" fmla="*/ 68580 w 572456"/>
                      <a:gd name="connsiteY4" fmla="*/ 1698701 h 1810546"/>
                      <a:gd name="connsiteX5" fmla="*/ 282893 w 572456"/>
                      <a:gd name="connsiteY5" fmla="*/ 1789189 h 1810546"/>
                      <a:gd name="connsiteX6" fmla="*/ 396240 w 572456"/>
                      <a:gd name="connsiteY6" fmla="*/ 1576781 h 1810546"/>
                      <a:gd name="connsiteX7" fmla="*/ 541020 w 572456"/>
                      <a:gd name="connsiteY7" fmla="*/ 1051001 h 1810546"/>
                      <a:gd name="connsiteX8" fmla="*/ 571500 w 572456"/>
                      <a:gd name="connsiteY8" fmla="*/ 776681 h 1810546"/>
                      <a:gd name="connsiteX9" fmla="*/ 510540 w 572456"/>
                      <a:gd name="connsiteY9" fmla="*/ 357581 h 1810546"/>
                      <a:gd name="connsiteX10" fmla="*/ 434340 w 572456"/>
                      <a:gd name="connsiteY10" fmla="*/ 113741 h 1810546"/>
                      <a:gd name="connsiteX11" fmla="*/ 327660 w 572456"/>
                      <a:gd name="connsiteY11" fmla="*/ 7061 h 1810546"/>
                      <a:gd name="connsiteX12" fmla="*/ 228600 w 572456"/>
                      <a:gd name="connsiteY12" fmla="*/ 37541 h 1810546"/>
                      <a:gd name="connsiteX0" fmla="*/ 327660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327660 w 572456"/>
                      <a:gd name="connsiteY11" fmla="*/ 4768 h 1808253"/>
                      <a:gd name="connsiteX0" fmla="*/ 280035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280035 w 572456"/>
                      <a:gd name="connsiteY11" fmla="*/ 4768 h 1808253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8289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7579 h 1803452"/>
                      <a:gd name="connsiteX1" fmla="*/ 91440 w 572456"/>
                      <a:gd name="connsiteY1" fmla="*/ 311427 h 1803452"/>
                      <a:gd name="connsiteX2" fmla="*/ 38100 w 572456"/>
                      <a:gd name="connsiteY2" fmla="*/ 693379 h 1803452"/>
                      <a:gd name="connsiteX3" fmla="*/ 0 w 572456"/>
                      <a:gd name="connsiteY3" fmla="*/ 1470619 h 1803452"/>
                      <a:gd name="connsiteX4" fmla="*/ 68580 w 572456"/>
                      <a:gd name="connsiteY4" fmla="*/ 1699219 h 1803452"/>
                      <a:gd name="connsiteX5" fmla="*/ 263843 w 572456"/>
                      <a:gd name="connsiteY5" fmla="*/ 1789707 h 1803452"/>
                      <a:gd name="connsiteX6" fmla="*/ 396240 w 572456"/>
                      <a:gd name="connsiteY6" fmla="*/ 1577299 h 1803452"/>
                      <a:gd name="connsiteX7" fmla="*/ 541020 w 572456"/>
                      <a:gd name="connsiteY7" fmla="*/ 1051519 h 1803452"/>
                      <a:gd name="connsiteX8" fmla="*/ 571500 w 572456"/>
                      <a:gd name="connsiteY8" fmla="*/ 777199 h 1803452"/>
                      <a:gd name="connsiteX9" fmla="*/ 510540 w 572456"/>
                      <a:gd name="connsiteY9" fmla="*/ 358099 h 1803452"/>
                      <a:gd name="connsiteX10" fmla="*/ 434340 w 572456"/>
                      <a:gd name="connsiteY10" fmla="*/ 114259 h 1803452"/>
                      <a:gd name="connsiteX11" fmla="*/ 280035 w 572456"/>
                      <a:gd name="connsiteY11" fmla="*/ 7579 h 1803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72456" h="1803452">
                        <a:moveTo>
                          <a:pt x="280035" y="7579"/>
                        </a:moveTo>
                        <a:cubicBezTo>
                          <a:pt x="222885" y="40440"/>
                          <a:pt x="109220" y="166647"/>
                          <a:pt x="91440" y="311427"/>
                        </a:cubicBezTo>
                        <a:lnTo>
                          <a:pt x="38100" y="693379"/>
                        </a:lnTo>
                        <a:lnTo>
                          <a:pt x="0" y="1470619"/>
                        </a:lnTo>
                        <a:cubicBezTo>
                          <a:pt x="5080" y="1638259"/>
                          <a:pt x="24606" y="1646038"/>
                          <a:pt x="68580" y="1699219"/>
                        </a:cubicBezTo>
                        <a:cubicBezTo>
                          <a:pt x="112554" y="1752400"/>
                          <a:pt x="153036" y="1836697"/>
                          <a:pt x="263843" y="1789707"/>
                        </a:cubicBezTo>
                        <a:cubicBezTo>
                          <a:pt x="374650" y="1742717"/>
                          <a:pt x="375920" y="1643339"/>
                          <a:pt x="396240" y="1577299"/>
                        </a:cubicBezTo>
                        <a:cubicBezTo>
                          <a:pt x="444500" y="1402039"/>
                          <a:pt x="521335" y="1160104"/>
                          <a:pt x="541020" y="1051519"/>
                        </a:cubicBezTo>
                        <a:cubicBezTo>
                          <a:pt x="560705" y="942934"/>
                          <a:pt x="576580" y="892769"/>
                          <a:pt x="571500" y="777199"/>
                        </a:cubicBezTo>
                        <a:lnTo>
                          <a:pt x="510540" y="358099"/>
                        </a:lnTo>
                        <a:lnTo>
                          <a:pt x="434340" y="114259"/>
                        </a:lnTo>
                        <a:cubicBezTo>
                          <a:pt x="403860" y="55839"/>
                          <a:pt x="337185" y="-25282"/>
                          <a:pt x="280035" y="7579"/>
                        </a:cubicBezTo>
                        <a:close/>
                      </a:path>
                    </a:pathLst>
                  </a:custGeom>
                  <a:solidFill>
                    <a:srgbClr val="BC856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39D85154-DF44-32F9-984F-5E73C91E33BB}"/>
                </a:ext>
              </a:extLst>
            </p:cNvPr>
            <p:cNvGrpSpPr/>
            <p:nvPr/>
          </p:nvGrpSpPr>
          <p:grpSpPr>
            <a:xfrm>
              <a:off x="5730862" y="2583377"/>
              <a:ext cx="761790" cy="616958"/>
              <a:chOff x="6827480" y="2722498"/>
              <a:chExt cx="761790" cy="61695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9124252-80D1-1835-56B7-E99F56A58982}"/>
                  </a:ext>
                </a:extLst>
              </p:cNvPr>
              <p:cNvSpPr/>
              <p:nvPr/>
            </p:nvSpPr>
            <p:spPr>
              <a:xfrm>
                <a:off x="6872952" y="2787648"/>
                <a:ext cx="716318" cy="551808"/>
              </a:xfrm>
              <a:custGeom>
                <a:avLst/>
                <a:gdLst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11178 h 596966"/>
                  <a:gd name="connsiteX1" fmla="*/ 523875 w 719137"/>
                  <a:gd name="connsiteY1" fmla="*/ 34991 h 596966"/>
                  <a:gd name="connsiteX2" fmla="*/ 719137 w 719137"/>
                  <a:gd name="connsiteY2" fmla="*/ 235016 h 596966"/>
                  <a:gd name="connsiteX3" fmla="*/ 428625 w 719137"/>
                  <a:gd name="connsiteY3" fmla="*/ 596966 h 596966"/>
                  <a:gd name="connsiteX4" fmla="*/ 228600 w 719137"/>
                  <a:gd name="connsiteY4" fmla="*/ 596966 h 596966"/>
                  <a:gd name="connsiteX5" fmla="*/ 0 w 719137"/>
                  <a:gd name="connsiteY5" fmla="*/ 263591 h 596966"/>
                  <a:gd name="connsiteX6" fmla="*/ 133350 w 719137"/>
                  <a:gd name="connsiteY6" fmla="*/ 11178 h 596966"/>
                  <a:gd name="connsiteX0" fmla="*/ 133350 w 719137"/>
                  <a:gd name="connsiteY0" fmla="*/ 11178 h 596966"/>
                  <a:gd name="connsiteX1" fmla="*/ 523875 w 719137"/>
                  <a:gd name="connsiteY1" fmla="*/ 34991 h 596966"/>
                  <a:gd name="connsiteX2" fmla="*/ 719137 w 719137"/>
                  <a:gd name="connsiteY2" fmla="*/ 235016 h 596966"/>
                  <a:gd name="connsiteX3" fmla="*/ 428625 w 719137"/>
                  <a:gd name="connsiteY3" fmla="*/ 596966 h 596966"/>
                  <a:gd name="connsiteX4" fmla="*/ 228600 w 719137"/>
                  <a:gd name="connsiteY4" fmla="*/ 596966 h 596966"/>
                  <a:gd name="connsiteX5" fmla="*/ 0 w 719137"/>
                  <a:gd name="connsiteY5" fmla="*/ 263591 h 596966"/>
                  <a:gd name="connsiteX6" fmla="*/ 133350 w 719137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607549"/>
                  <a:gd name="connsiteX1" fmla="*/ 530582 w 725844"/>
                  <a:gd name="connsiteY1" fmla="*/ 34991 h 607549"/>
                  <a:gd name="connsiteX2" fmla="*/ 725844 w 725844"/>
                  <a:gd name="connsiteY2" fmla="*/ 235016 h 607549"/>
                  <a:gd name="connsiteX3" fmla="*/ 435332 w 725844"/>
                  <a:gd name="connsiteY3" fmla="*/ 596966 h 607549"/>
                  <a:gd name="connsiteX4" fmla="*/ 235307 w 725844"/>
                  <a:gd name="connsiteY4" fmla="*/ 596966 h 607549"/>
                  <a:gd name="connsiteX5" fmla="*/ 6707 w 725844"/>
                  <a:gd name="connsiteY5" fmla="*/ 263591 h 607549"/>
                  <a:gd name="connsiteX6" fmla="*/ 140057 w 725844"/>
                  <a:gd name="connsiteY6" fmla="*/ 11178 h 607549"/>
                  <a:gd name="connsiteX0" fmla="*/ 140057 w 725844"/>
                  <a:gd name="connsiteY0" fmla="*/ 11178 h 605540"/>
                  <a:gd name="connsiteX1" fmla="*/ 530582 w 725844"/>
                  <a:gd name="connsiteY1" fmla="*/ 34991 h 605540"/>
                  <a:gd name="connsiteX2" fmla="*/ 725844 w 725844"/>
                  <a:gd name="connsiteY2" fmla="*/ 235016 h 605540"/>
                  <a:gd name="connsiteX3" fmla="*/ 468670 w 725844"/>
                  <a:gd name="connsiteY3" fmla="*/ 587441 h 605540"/>
                  <a:gd name="connsiteX4" fmla="*/ 235307 w 725844"/>
                  <a:gd name="connsiteY4" fmla="*/ 596966 h 605540"/>
                  <a:gd name="connsiteX5" fmla="*/ 6707 w 725844"/>
                  <a:gd name="connsiteY5" fmla="*/ 263591 h 605540"/>
                  <a:gd name="connsiteX6" fmla="*/ 140057 w 725844"/>
                  <a:gd name="connsiteY6" fmla="*/ 11178 h 605540"/>
                  <a:gd name="connsiteX0" fmla="*/ 140057 w 725844"/>
                  <a:gd name="connsiteY0" fmla="*/ 11178 h 605540"/>
                  <a:gd name="connsiteX1" fmla="*/ 530582 w 725844"/>
                  <a:gd name="connsiteY1" fmla="*/ 34991 h 605540"/>
                  <a:gd name="connsiteX2" fmla="*/ 725844 w 725844"/>
                  <a:gd name="connsiteY2" fmla="*/ 235016 h 605540"/>
                  <a:gd name="connsiteX3" fmla="*/ 468670 w 725844"/>
                  <a:gd name="connsiteY3" fmla="*/ 587441 h 605540"/>
                  <a:gd name="connsiteX4" fmla="*/ 235307 w 725844"/>
                  <a:gd name="connsiteY4" fmla="*/ 596966 h 605540"/>
                  <a:gd name="connsiteX5" fmla="*/ 6707 w 725844"/>
                  <a:gd name="connsiteY5" fmla="*/ 263591 h 605540"/>
                  <a:gd name="connsiteX6" fmla="*/ 140057 w 725844"/>
                  <a:gd name="connsiteY6" fmla="*/ 11178 h 605540"/>
                  <a:gd name="connsiteX0" fmla="*/ 140057 w 725844"/>
                  <a:gd name="connsiteY0" fmla="*/ 11178 h 610758"/>
                  <a:gd name="connsiteX1" fmla="*/ 530582 w 725844"/>
                  <a:gd name="connsiteY1" fmla="*/ 34991 h 610758"/>
                  <a:gd name="connsiteX2" fmla="*/ 725844 w 725844"/>
                  <a:gd name="connsiteY2" fmla="*/ 235016 h 610758"/>
                  <a:gd name="connsiteX3" fmla="*/ 468670 w 725844"/>
                  <a:gd name="connsiteY3" fmla="*/ 587441 h 610758"/>
                  <a:gd name="connsiteX4" fmla="*/ 235307 w 725844"/>
                  <a:gd name="connsiteY4" fmla="*/ 596966 h 610758"/>
                  <a:gd name="connsiteX5" fmla="*/ 6707 w 725844"/>
                  <a:gd name="connsiteY5" fmla="*/ 263591 h 610758"/>
                  <a:gd name="connsiteX6" fmla="*/ 140057 w 725844"/>
                  <a:gd name="connsiteY6" fmla="*/ 11178 h 610758"/>
                  <a:gd name="connsiteX0" fmla="*/ 140057 w 725844"/>
                  <a:gd name="connsiteY0" fmla="*/ 11178 h 603096"/>
                  <a:gd name="connsiteX1" fmla="*/ 530582 w 725844"/>
                  <a:gd name="connsiteY1" fmla="*/ 34991 h 603096"/>
                  <a:gd name="connsiteX2" fmla="*/ 725844 w 725844"/>
                  <a:gd name="connsiteY2" fmla="*/ 235016 h 603096"/>
                  <a:gd name="connsiteX3" fmla="*/ 468670 w 725844"/>
                  <a:gd name="connsiteY3" fmla="*/ 587441 h 603096"/>
                  <a:gd name="connsiteX4" fmla="*/ 230544 w 725844"/>
                  <a:gd name="connsiteY4" fmla="*/ 582679 h 603096"/>
                  <a:gd name="connsiteX5" fmla="*/ 6707 w 725844"/>
                  <a:gd name="connsiteY5" fmla="*/ 263591 h 603096"/>
                  <a:gd name="connsiteX6" fmla="*/ 140057 w 725844"/>
                  <a:gd name="connsiteY6" fmla="*/ 11178 h 603096"/>
                  <a:gd name="connsiteX0" fmla="*/ 140057 w 721081"/>
                  <a:gd name="connsiteY0" fmla="*/ 11178 h 603096"/>
                  <a:gd name="connsiteX1" fmla="*/ 530582 w 721081"/>
                  <a:gd name="connsiteY1" fmla="*/ 34991 h 603096"/>
                  <a:gd name="connsiteX2" fmla="*/ 721081 w 721081"/>
                  <a:gd name="connsiteY2" fmla="*/ 254066 h 603096"/>
                  <a:gd name="connsiteX3" fmla="*/ 468670 w 721081"/>
                  <a:gd name="connsiteY3" fmla="*/ 587441 h 603096"/>
                  <a:gd name="connsiteX4" fmla="*/ 230544 w 721081"/>
                  <a:gd name="connsiteY4" fmla="*/ 582679 h 603096"/>
                  <a:gd name="connsiteX5" fmla="*/ 6707 w 721081"/>
                  <a:gd name="connsiteY5" fmla="*/ 263591 h 603096"/>
                  <a:gd name="connsiteX6" fmla="*/ 140057 w 721081"/>
                  <a:gd name="connsiteY6" fmla="*/ 11178 h 603096"/>
                  <a:gd name="connsiteX0" fmla="*/ 140057 w 716318"/>
                  <a:gd name="connsiteY0" fmla="*/ 11178 h 603096"/>
                  <a:gd name="connsiteX1" fmla="*/ 530582 w 716318"/>
                  <a:gd name="connsiteY1" fmla="*/ 34991 h 603096"/>
                  <a:gd name="connsiteX2" fmla="*/ 716318 w 716318"/>
                  <a:gd name="connsiteY2" fmla="*/ 239778 h 603096"/>
                  <a:gd name="connsiteX3" fmla="*/ 468670 w 716318"/>
                  <a:gd name="connsiteY3" fmla="*/ 587441 h 603096"/>
                  <a:gd name="connsiteX4" fmla="*/ 230544 w 716318"/>
                  <a:gd name="connsiteY4" fmla="*/ 582679 h 603096"/>
                  <a:gd name="connsiteX5" fmla="*/ 6707 w 716318"/>
                  <a:gd name="connsiteY5" fmla="*/ 263591 h 603096"/>
                  <a:gd name="connsiteX6" fmla="*/ 140057 w 716318"/>
                  <a:gd name="connsiteY6" fmla="*/ 11178 h 603096"/>
                  <a:gd name="connsiteX0" fmla="*/ 140057 w 716318"/>
                  <a:gd name="connsiteY0" fmla="*/ 11178 h 597304"/>
                  <a:gd name="connsiteX1" fmla="*/ 530582 w 716318"/>
                  <a:gd name="connsiteY1" fmla="*/ 34991 h 597304"/>
                  <a:gd name="connsiteX2" fmla="*/ 716318 w 716318"/>
                  <a:gd name="connsiteY2" fmla="*/ 239778 h 597304"/>
                  <a:gd name="connsiteX3" fmla="*/ 468670 w 716318"/>
                  <a:gd name="connsiteY3" fmla="*/ 587441 h 597304"/>
                  <a:gd name="connsiteX4" fmla="*/ 225781 w 716318"/>
                  <a:gd name="connsiteY4" fmla="*/ 563629 h 597304"/>
                  <a:gd name="connsiteX5" fmla="*/ 6707 w 716318"/>
                  <a:gd name="connsiteY5" fmla="*/ 263591 h 597304"/>
                  <a:gd name="connsiteX6" fmla="*/ 140057 w 716318"/>
                  <a:gd name="connsiteY6" fmla="*/ 11178 h 597304"/>
                  <a:gd name="connsiteX0" fmla="*/ 140057 w 716318"/>
                  <a:gd name="connsiteY0" fmla="*/ 11178 h 601697"/>
                  <a:gd name="connsiteX1" fmla="*/ 530582 w 716318"/>
                  <a:gd name="connsiteY1" fmla="*/ 34991 h 601697"/>
                  <a:gd name="connsiteX2" fmla="*/ 716318 w 716318"/>
                  <a:gd name="connsiteY2" fmla="*/ 239778 h 601697"/>
                  <a:gd name="connsiteX3" fmla="*/ 468670 w 716318"/>
                  <a:gd name="connsiteY3" fmla="*/ 587441 h 601697"/>
                  <a:gd name="connsiteX4" fmla="*/ 225781 w 716318"/>
                  <a:gd name="connsiteY4" fmla="*/ 563629 h 601697"/>
                  <a:gd name="connsiteX5" fmla="*/ 6707 w 716318"/>
                  <a:gd name="connsiteY5" fmla="*/ 263591 h 601697"/>
                  <a:gd name="connsiteX6" fmla="*/ 140057 w 716318"/>
                  <a:gd name="connsiteY6" fmla="*/ 11178 h 601697"/>
                  <a:gd name="connsiteX0" fmla="*/ 140057 w 716318"/>
                  <a:gd name="connsiteY0" fmla="*/ 11178 h 603436"/>
                  <a:gd name="connsiteX1" fmla="*/ 530582 w 716318"/>
                  <a:gd name="connsiteY1" fmla="*/ 34991 h 603436"/>
                  <a:gd name="connsiteX2" fmla="*/ 716318 w 716318"/>
                  <a:gd name="connsiteY2" fmla="*/ 239778 h 603436"/>
                  <a:gd name="connsiteX3" fmla="*/ 468670 w 716318"/>
                  <a:gd name="connsiteY3" fmla="*/ 587441 h 603436"/>
                  <a:gd name="connsiteX4" fmla="*/ 221019 w 716318"/>
                  <a:gd name="connsiteY4" fmla="*/ 568391 h 603436"/>
                  <a:gd name="connsiteX5" fmla="*/ 6707 w 716318"/>
                  <a:gd name="connsiteY5" fmla="*/ 263591 h 603436"/>
                  <a:gd name="connsiteX6" fmla="*/ 140057 w 716318"/>
                  <a:gd name="connsiteY6" fmla="*/ 11178 h 603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6318" h="603436">
                    <a:moveTo>
                      <a:pt x="140057" y="11178"/>
                    </a:moveTo>
                    <a:cubicBezTo>
                      <a:pt x="279757" y="-9459"/>
                      <a:pt x="409932" y="-1522"/>
                      <a:pt x="530582" y="34991"/>
                    </a:cubicBezTo>
                    <a:cubicBezTo>
                      <a:pt x="629006" y="73091"/>
                      <a:pt x="703618" y="130240"/>
                      <a:pt x="716318" y="239778"/>
                    </a:cubicBezTo>
                    <a:cubicBezTo>
                      <a:pt x="709968" y="446153"/>
                      <a:pt x="589319" y="514416"/>
                      <a:pt x="468670" y="587441"/>
                    </a:cubicBezTo>
                    <a:cubicBezTo>
                      <a:pt x="401995" y="611253"/>
                      <a:pt x="278169" y="611253"/>
                      <a:pt x="221019" y="568391"/>
                    </a:cubicBezTo>
                    <a:cubicBezTo>
                      <a:pt x="140056" y="509654"/>
                      <a:pt x="44807" y="408053"/>
                      <a:pt x="6707" y="263591"/>
                    </a:cubicBezTo>
                    <a:cubicBezTo>
                      <a:pt x="-15518" y="155641"/>
                      <a:pt x="14645" y="57216"/>
                      <a:pt x="140057" y="11178"/>
                    </a:cubicBez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BF5EF365-BFF9-4BAA-0FA1-BC59A04BE125}"/>
                  </a:ext>
                </a:extLst>
              </p:cNvPr>
              <p:cNvSpPr/>
              <p:nvPr/>
            </p:nvSpPr>
            <p:spPr>
              <a:xfrm>
                <a:off x="6827480" y="2722498"/>
                <a:ext cx="716318" cy="603436"/>
              </a:xfrm>
              <a:custGeom>
                <a:avLst/>
                <a:gdLst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11178 h 596966"/>
                  <a:gd name="connsiteX1" fmla="*/ 523875 w 719137"/>
                  <a:gd name="connsiteY1" fmla="*/ 34991 h 596966"/>
                  <a:gd name="connsiteX2" fmla="*/ 719137 w 719137"/>
                  <a:gd name="connsiteY2" fmla="*/ 235016 h 596966"/>
                  <a:gd name="connsiteX3" fmla="*/ 428625 w 719137"/>
                  <a:gd name="connsiteY3" fmla="*/ 596966 h 596966"/>
                  <a:gd name="connsiteX4" fmla="*/ 228600 w 719137"/>
                  <a:gd name="connsiteY4" fmla="*/ 596966 h 596966"/>
                  <a:gd name="connsiteX5" fmla="*/ 0 w 719137"/>
                  <a:gd name="connsiteY5" fmla="*/ 263591 h 596966"/>
                  <a:gd name="connsiteX6" fmla="*/ 133350 w 719137"/>
                  <a:gd name="connsiteY6" fmla="*/ 11178 h 596966"/>
                  <a:gd name="connsiteX0" fmla="*/ 133350 w 719137"/>
                  <a:gd name="connsiteY0" fmla="*/ 11178 h 596966"/>
                  <a:gd name="connsiteX1" fmla="*/ 523875 w 719137"/>
                  <a:gd name="connsiteY1" fmla="*/ 34991 h 596966"/>
                  <a:gd name="connsiteX2" fmla="*/ 719137 w 719137"/>
                  <a:gd name="connsiteY2" fmla="*/ 235016 h 596966"/>
                  <a:gd name="connsiteX3" fmla="*/ 428625 w 719137"/>
                  <a:gd name="connsiteY3" fmla="*/ 596966 h 596966"/>
                  <a:gd name="connsiteX4" fmla="*/ 228600 w 719137"/>
                  <a:gd name="connsiteY4" fmla="*/ 596966 h 596966"/>
                  <a:gd name="connsiteX5" fmla="*/ 0 w 719137"/>
                  <a:gd name="connsiteY5" fmla="*/ 263591 h 596966"/>
                  <a:gd name="connsiteX6" fmla="*/ 133350 w 719137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607549"/>
                  <a:gd name="connsiteX1" fmla="*/ 530582 w 725844"/>
                  <a:gd name="connsiteY1" fmla="*/ 34991 h 607549"/>
                  <a:gd name="connsiteX2" fmla="*/ 725844 w 725844"/>
                  <a:gd name="connsiteY2" fmla="*/ 235016 h 607549"/>
                  <a:gd name="connsiteX3" fmla="*/ 435332 w 725844"/>
                  <a:gd name="connsiteY3" fmla="*/ 596966 h 607549"/>
                  <a:gd name="connsiteX4" fmla="*/ 235307 w 725844"/>
                  <a:gd name="connsiteY4" fmla="*/ 596966 h 607549"/>
                  <a:gd name="connsiteX5" fmla="*/ 6707 w 725844"/>
                  <a:gd name="connsiteY5" fmla="*/ 263591 h 607549"/>
                  <a:gd name="connsiteX6" fmla="*/ 140057 w 725844"/>
                  <a:gd name="connsiteY6" fmla="*/ 11178 h 607549"/>
                  <a:gd name="connsiteX0" fmla="*/ 140057 w 725844"/>
                  <a:gd name="connsiteY0" fmla="*/ 11178 h 605540"/>
                  <a:gd name="connsiteX1" fmla="*/ 530582 w 725844"/>
                  <a:gd name="connsiteY1" fmla="*/ 34991 h 605540"/>
                  <a:gd name="connsiteX2" fmla="*/ 725844 w 725844"/>
                  <a:gd name="connsiteY2" fmla="*/ 235016 h 605540"/>
                  <a:gd name="connsiteX3" fmla="*/ 468670 w 725844"/>
                  <a:gd name="connsiteY3" fmla="*/ 587441 h 605540"/>
                  <a:gd name="connsiteX4" fmla="*/ 235307 w 725844"/>
                  <a:gd name="connsiteY4" fmla="*/ 596966 h 605540"/>
                  <a:gd name="connsiteX5" fmla="*/ 6707 w 725844"/>
                  <a:gd name="connsiteY5" fmla="*/ 263591 h 605540"/>
                  <a:gd name="connsiteX6" fmla="*/ 140057 w 725844"/>
                  <a:gd name="connsiteY6" fmla="*/ 11178 h 605540"/>
                  <a:gd name="connsiteX0" fmla="*/ 140057 w 725844"/>
                  <a:gd name="connsiteY0" fmla="*/ 11178 h 605540"/>
                  <a:gd name="connsiteX1" fmla="*/ 530582 w 725844"/>
                  <a:gd name="connsiteY1" fmla="*/ 34991 h 605540"/>
                  <a:gd name="connsiteX2" fmla="*/ 725844 w 725844"/>
                  <a:gd name="connsiteY2" fmla="*/ 235016 h 605540"/>
                  <a:gd name="connsiteX3" fmla="*/ 468670 w 725844"/>
                  <a:gd name="connsiteY3" fmla="*/ 587441 h 605540"/>
                  <a:gd name="connsiteX4" fmla="*/ 235307 w 725844"/>
                  <a:gd name="connsiteY4" fmla="*/ 596966 h 605540"/>
                  <a:gd name="connsiteX5" fmla="*/ 6707 w 725844"/>
                  <a:gd name="connsiteY5" fmla="*/ 263591 h 605540"/>
                  <a:gd name="connsiteX6" fmla="*/ 140057 w 725844"/>
                  <a:gd name="connsiteY6" fmla="*/ 11178 h 605540"/>
                  <a:gd name="connsiteX0" fmla="*/ 140057 w 725844"/>
                  <a:gd name="connsiteY0" fmla="*/ 11178 h 610758"/>
                  <a:gd name="connsiteX1" fmla="*/ 530582 w 725844"/>
                  <a:gd name="connsiteY1" fmla="*/ 34991 h 610758"/>
                  <a:gd name="connsiteX2" fmla="*/ 725844 w 725844"/>
                  <a:gd name="connsiteY2" fmla="*/ 235016 h 610758"/>
                  <a:gd name="connsiteX3" fmla="*/ 468670 w 725844"/>
                  <a:gd name="connsiteY3" fmla="*/ 587441 h 610758"/>
                  <a:gd name="connsiteX4" fmla="*/ 235307 w 725844"/>
                  <a:gd name="connsiteY4" fmla="*/ 596966 h 610758"/>
                  <a:gd name="connsiteX5" fmla="*/ 6707 w 725844"/>
                  <a:gd name="connsiteY5" fmla="*/ 263591 h 610758"/>
                  <a:gd name="connsiteX6" fmla="*/ 140057 w 725844"/>
                  <a:gd name="connsiteY6" fmla="*/ 11178 h 610758"/>
                  <a:gd name="connsiteX0" fmla="*/ 140057 w 725844"/>
                  <a:gd name="connsiteY0" fmla="*/ 11178 h 603096"/>
                  <a:gd name="connsiteX1" fmla="*/ 530582 w 725844"/>
                  <a:gd name="connsiteY1" fmla="*/ 34991 h 603096"/>
                  <a:gd name="connsiteX2" fmla="*/ 725844 w 725844"/>
                  <a:gd name="connsiteY2" fmla="*/ 235016 h 603096"/>
                  <a:gd name="connsiteX3" fmla="*/ 468670 w 725844"/>
                  <a:gd name="connsiteY3" fmla="*/ 587441 h 603096"/>
                  <a:gd name="connsiteX4" fmla="*/ 230544 w 725844"/>
                  <a:gd name="connsiteY4" fmla="*/ 582679 h 603096"/>
                  <a:gd name="connsiteX5" fmla="*/ 6707 w 725844"/>
                  <a:gd name="connsiteY5" fmla="*/ 263591 h 603096"/>
                  <a:gd name="connsiteX6" fmla="*/ 140057 w 725844"/>
                  <a:gd name="connsiteY6" fmla="*/ 11178 h 603096"/>
                  <a:gd name="connsiteX0" fmla="*/ 140057 w 721081"/>
                  <a:gd name="connsiteY0" fmla="*/ 11178 h 603096"/>
                  <a:gd name="connsiteX1" fmla="*/ 530582 w 721081"/>
                  <a:gd name="connsiteY1" fmla="*/ 34991 h 603096"/>
                  <a:gd name="connsiteX2" fmla="*/ 721081 w 721081"/>
                  <a:gd name="connsiteY2" fmla="*/ 254066 h 603096"/>
                  <a:gd name="connsiteX3" fmla="*/ 468670 w 721081"/>
                  <a:gd name="connsiteY3" fmla="*/ 587441 h 603096"/>
                  <a:gd name="connsiteX4" fmla="*/ 230544 w 721081"/>
                  <a:gd name="connsiteY4" fmla="*/ 582679 h 603096"/>
                  <a:gd name="connsiteX5" fmla="*/ 6707 w 721081"/>
                  <a:gd name="connsiteY5" fmla="*/ 263591 h 603096"/>
                  <a:gd name="connsiteX6" fmla="*/ 140057 w 721081"/>
                  <a:gd name="connsiteY6" fmla="*/ 11178 h 603096"/>
                  <a:gd name="connsiteX0" fmla="*/ 140057 w 716318"/>
                  <a:gd name="connsiteY0" fmla="*/ 11178 h 603096"/>
                  <a:gd name="connsiteX1" fmla="*/ 530582 w 716318"/>
                  <a:gd name="connsiteY1" fmla="*/ 34991 h 603096"/>
                  <a:gd name="connsiteX2" fmla="*/ 716318 w 716318"/>
                  <a:gd name="connsiteY2" fmla="*/ 239778 h 603096"/>
                  <a:gd name="connsiteX3" fmla="*/ 468670 w 716318"/>
                  <a:gd name="connsiteY3" fmla="*/ 587441 h 603096"/>
                  <a:gd name="connsiteX4" fmla="*/ 230544 w 716318"/>
                  <a:gd name="connsiteY4" fmla="*/ 582679 h 603096"/>
                  <a:gd name="connsiteX5" fmla="*/ 6707 w 716318"/>
                  <a:gd name="connsiteY5" fmla="*/ 263591 h 603096"/>
                  <a:gd name="connsiteX6" fmla="*/ 140057 w 716318"/>
                  <a:gd name="connsiteY6" fmla="*/ 11178 h 603096"/>
                  <a:gd name="connsiteX0" fmla="*/ 140057 w 716318"/>
                  <a:gd name="connsiteY0" fmla="*/ 11178 h 597304"/>
                  <a:gd name="connsiteX1" fmla="*/ 530582 w 716318"/>
                  <a:gd name="connsiteY1" fmla="*/ 34991 h 597304"/>
                  <a:gd name="connsiteX2" fmla="*/ 716318 w 716318"/>
                  <a:gd name="connsiteY2" fmla="*/ 239778 h 597304"/>
                  <a:gd name="connsiteX3" fmla="*/ 468670 w 716318"/>
                  <a:gd name="connsiteY3" fmla="*/ 587441 h 597304"/>
                  <a:gd name="connsiteX4" fmla="*/ 225781 w 716318"/>
                  <a:gd name="connsiteY4" fmla="*/ 563629 h 597304"/>
                  <a:gd name="connsiteX5" fmla="*/ 6707 w 716318"/>
                  <a:gd name="connsiteY5" fmla="*/ 263591 h 597304"/>
                  <a:gd name="connsiteX6" fmla="*/ 140057 w 716318"/>
                  <a:gd name="connsiteY6" fmla="*/ 11178 h 597304"/>
                  <a:gd name="connsiteX0" fmla="*/ 140057 w 716318"/>
                  <a:gd name="connsiteY0" fmla="*/ 11178 h 601697"/>
                  <a:gd name="connsiteX1" fmla="*/ 530582 w 716318"/>
                  <a:gd name="connsiteY1" fmla="*/ 34991 h 601697"/>
                  <a:gd name="connsiteX2" fmla="*/ 716318 w 716318"/>
                  <a:gd name="connsiteY2" fmla="*/ 239778 h 601697"/>
                  <a:gd name="connsiteX3" fmla="*/ 468670 w 716318"/>
                  <a:gd name="connsiteY3" fmla="*/ 587441 h 601697"/>
                  <a:gd name="connsiteX4" fmla="*/ 225781 w 716318"/>
                  <a:gd name="connsiteY4" fmla="*/ 563629 h 601697"/>
                  <a:gd name="connsiteX5" fmla="*/ 6707 w 716318"/>
                  <a:gd name="connsiteY5" fmla="*/ 263591 h 601697"/>
                  <a:gd name="connsiteX6" fmla="*/ 140057 w 716318"/>
                  <a:gd name="connsiteY6" fmla="*/ 11178 h 601697"/>
                  <a:gd name="connsiteX0" fmla="*/ 140057 w 716318"/>
                  <a:gd name="connsiteY0" fmla="*/ 11178 h 603436"/>
                  <a:gd name="connsiteX1" fmla="*/ 530582 w 716318"/>
                  <a:gd name="connsiteY1" fmla="*/ 34991 h 603436"/>
                  <a:gd name="connsiteX2" fmla="*/ 716318 w 716318"/>
                  <a:gd name="connsiteY2" fmla="*/ 239778 h 603436"/>
                  <a:gd name="connsiteX3" fmla="*/ 468670 w 716318"/>
                  <a:gd name="connsiteY3" fmla="*/ 587441 h 603436"/>
                  <a:gd name="connsiteX4" fmla="*/ 221019 w 716318"/>
                  <a:gd name="connsiteY4" fmla="*/ 568391 h 603436"/>
                  <a:gd name="connsiteX5" fmla="*/ 6707 w 716318"/>
                  <a:gd name="connsiteY5" fmla="*/ 263591 h 603436"/>
                  <a:gd name="connsiteX6" fmla="*/ 140057 w 716318"/>
                  <a:gd name="connsiteY6" fmla="*/ 11178 h 603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6318" h="603436">
                    <a:moveTo>
                      <a:pt x="140057" y="11178"/>
                    </a:moveTo>
                    <a:cubicBezTo>
                      <a:pt x="279757" y="-9459"/>
                      <a:pt x="409932" y="-1522"/>
                      <a:pt x="530582" y="34991"/>
                    </a:cubicBezTo>
                    <a:cubicBezTo>
                      <a:pt x="629006" y="73091"/>
                      <a:pt x="703618" y="130240"/>
                      <a:pt x="716318" y="239778"/>
                    </a:cubicBezTo>
                    <a:cubicBezTo>
                      <a:pt x="709968" y="446153"/>
                      <a:pt x="589319" y="514416"/>
                      <a:pt x="468670" y="587441"/>
                    </a:cubicBezTo>
                    <a:cubicBezTo>
                      <a:pt x="401995" y="611253"/>
                      <a:pt x="278169" y="611253"/>
                      <a:pt x="221019" y="568391"/>
                    </a:cubicBezTo>
                    <a:cubicBezTo>
                      <a:pt x="140056" y="509654"/>
                      <a:pt x="44807" y="408053"/>
                      <a:pt x="6707" y="263591"/>
                    </a:cubicBezTo>
                    <a:cubicBezTo>
                      <a:pt x="-15518" y="155641"/>
                      <a:pt x="14645" y="57216"/>
                      <a:pt x="140057" y="1117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F7E6B3DD-7A68-0B95-2456-1E5F80FE995E}"/>
                  </a:ext>
                </a:extLst>
              </p:cNvPr>
              <p:cNvSpPr/>
              <p:nvPr/>
            </p:nvSpPr>
            <p:spPr>
              <a:xfrm rot="3384491">
                <a:off x="6905343" y="2809723"/>
                <a:ext cx="156870" cy="16351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1A52E396-220F-837C-6B44-82189E1472A0}"/>
                </a:ext>
              </a:extLst>
            </p:cNvPr>
            <p:cNvGrpSpPr/>
            <p:nvPr/>
          </p:nvGrpSpPr>
          <p:grpSpPr>
            <a:xfrm>
              <a:off x="5950158" y="3188158"/>
              <a:ext cx="598977" cy="449144"/>
              <a:chOff x="7046776" y="3327279"/>
              <a:chExt cx="598977" cy="449144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06E64356-8E98-7685-E366-84D97D27EBC1}"/>
                  </a:ext>
                </a:extLst>
              </p:cNvPr>
              <p:cNvGrpSpPr/>
              <p:nvPr/>
            </p:nvGrpSpPr>
            <p:grpSpPr>
              <a:xfrm>
                <a:off x="7046776" y="3327279"/>
                <a:ext cx="598977" cy="449144"/>
                <a:chOff x="7085317" y="3302795"/>
                <a:chExt cx="598977" cy="449144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5267A66-3D65-19C6-D706-9EA312CBC450}"/>
                    </a:ext>
                  </a:extLst>
                </p:cNvPr>
                <p:cNvSpPr/>
                <p:nvPr/>
              </p:nvSpPr>
              <p:spPr>
                <a:xfrm>
                  <a:off x="7158038" y="3302795"/>
                  <a:ext cx="526256" cy="164305"/>
                </a:xfrm>
                <a:custGeom>
                  <a:avLst/>
                  <a:gdLst>
                    <a:gd name="connsiteX0" fmla="*/ 52388 w 514350"/>
                    <a:gd name="connsiteY0" fmla="*/ 9525 h 166687"/>
                    <a:gd name="connsiteX1" fmla="*/ 0 w 514350"/>
                    <a:gd name="connsiteY1" fmla="*/ 95250 h 166687"/>
                    <a:gd name="connsiteX2" fmla="*/ 319088 w 514350"/>
                    <a:gd name="connsiteY2" fmla="*/ 166687 h 166687"/>
                    <a:gd name="connsiteX3" fmla="*/ 500063 w 514350"/>
                    <a:gd name="connsiteY3" fmla="*/ 147637 h 166687"/>
                    <a:gd name="connsiteX4" fmla="*/ 514350 w 514350"/>
                    <a:gd name="connsiteY4" fmla="*/ 0 h 166687"/>
                    <a:gd name="connsiteX5" fmla="*/ 52388 w 514350"/>
                    <a:gd name="connsiteY5" fmla="*/ 9525 h 166687"/>
                    <a:gd name="connsiteX0" fmla="*/ 47625 w 509587"/>
                    <a:gd name="connsiteY0" fmla="*/ 9525 h 166687"/>
                    <a:gd name="connsiteX1" fmla="*/ 0 w 509587"/>
                    <a:gd name="connsiteY1" fmla="*/ 102394 h 166687"/>
                    <a:gd name="connsiteX2" fmla="*/ 314325 w 509587"/>
                    <a:gd name="connsiteY2" fmla="*/ 166687 h 166687"/>
                    <a:gd name="connsiteX3" fmla="*/ 495300 w 509587"/>
                    <a:gd name="connsiteY3" fmla="*/ 147637 h 166687"/>
                    <a:gd name="connsiteX4" fmla="*/ 509587 w 509587"/>
                    <a:gd name="connsiteY4" fmla="*/ 0 h 166687"/>
                    <a:gd name="connsiteX5" fmla="*/ 47625 w 509587"/>
                    <a:gd name="connsiteY5" fmla="*/ 9525 h 166687"/>
                    <a:gd name="connsiteX0" fmla="*/ 47625 w 521493"/>
                    <a:gd name="connsiteY0" fmla="*/ 7143 h 164305"/>
                    <a:gd name="connsiteX1" fmla="*/ 0 w 521493"/>
                    <a:gd name="connsiteY1" fmla="*/ 100012 h 164305"/>
                    <a:gd name="connsiteX2" fmla="*/ 314325 w 521493"/>
                    <a:gd name="connsiteY2" fmla="*/ 164305 h 164305"/>
                    <a:gd name="connsiteX3" fmla="*/ 495300 w 521493"/>
                    <a:gd name="connsiteY3" fmla="*/ 145255 h 164305"/>
                    <a:gd name="connsiteX4" fmla="*/ 521493 w 521493"/>
                    <a:gd name="connsiteY4" fmla="*/ 0 h 164305"/>
                    <a:gd name="connsiteX5" fmla="*/ 47625 w 521493"/>
                    <a:gd name="connsiteY5" fmla="*/ 7143 h 164305"/>
                    <a:gd name="connsiteX0" fmla="*/ 47625 w 533399"/>
                    <a:gd name="connsiteY0" fmla="*/ 4762 h 161924"/>
                    <a:gd name="connsiteX1" fmla="*/ 0 w 533399"/>
                    <a:gd name="connsiteY1" fmla="*/ 97631 h 161924"/>
                    <a:gd name="connsiteX2" fmla="*/ 314325 w 533399"/>
                    <a:gd name="connsiteY2" fmla="*/ 161924 h 161924"/>
                    <a:gd name="connsiteX3" fmla="*/ 495300 w 533399"/>
                    <a:gd name="connsiteY3" fmla="*/ 142874 h 161924"/>
                    <a:gd name="connsiteX4" fmla="*/ 533399 w 533399"/>
                    <a:gd name="connsiteY4" fmla="*/ 0 h 161924"/>
                    <a:gd name="connsiteX5" fmla="*/ 47625 w 533399"/>
                    <a:gd name="connsiteY5" fmla="*/ 4762 h 161924"/>
                    <a:gd name="connsiteX0" fmla="*/ 47625 w 526256"/>
                    <a:gd name="connsiteY0" fmla="*/ 7143 h 164305"/>
                    <a:gd name="connsiteX1" fmla="*/ 0 w 526256"/>
                    <a:gd name="connsiteY1" fmla="*/ 100012 h 164305"/>
                    <a:gd name="connsiteX2" fmla="*/ 314325 w 526256"/>
                    <a:gd name="connsiteY2" fmla="*/ 164305 h 164305"/>
                    <a:gd name="connsiteX3" fmla="*/ 495300 w 526256"/>
                    <a:gd name="connsiteY3" fmla="*/ 145255 h 164305"/>
                    <a:gd name="connsiteX4" fmla="*/ 526256 w 526256"/>
                    <a:gd name="connsiteY4" fmla="*/ 0 h 164305"/>
                    <a:gd name="connsiteX5" fmla="*/ 47625 w 526256"/>
                    <a:gd name="connsiteY5" fmla="*/ 7143 h 164305"/>
                    <a:gd name="connsiteX0" fmla="*/ 47625 w 526256"/>
                    <a:gd name="connsiteY0" fmla="*/ 7143 h 164305"/>
                    <a:gd name="connsiteX1" fmla="*/ 0 w 526256"/>
                    <a:gd name="connsiteY1" fmla="*/ 100012 h 164305"/>
                    <a:gd name="connsiteX2" fmla="*/ 314325 w 526256"/>
                    <a:gd name="connsiteY2" fmla="*/ 164305 h 164305"/>
                    <a:gd name="connsiteX3" fmla="*/ 485775 w 526256"/>
                    <a:gd name="connsiteY3" fmla="*/ 150018 h 164305"/>
                    <a:gd name="connsiteX4" fmla="*/ 526256 w 526256"/>
                    <a:gd name="connsiteY4" fmla="*/ 0 h 164305"/>
                    <a:gd name="connsiteX5" fmla="*/ 47625 w 526256"/>
                    <a:gd name="connsiteY5" fmla="*/ 7143 h 164305"/>
                    <a:gd name="connsiteX0" fmla="*/ 47625 w 526256"/>
                    <a:gd name="connsiteY0" fmla="*/ 7143 h 164305"/>
                    <a:gd name="connsiteX1" fmla="*/ 0 w 526256"/>
                    <a:gd name="connsiteY1" fmla="*/ 100012 h 164305"/>
                    <a:gd name="connsiteX2" fmla="*/ 314325 w 526256"/>
                    <a:gd name="connsiteY2" fmla="*/ 164305 h 164305"/>
                    <a:gd name="connsiteX3" fmla="*/ 485775 w 526256"/>
                    <a:gd name="connsiteY3" fmla="*/ 150018 h 164305"/>
                    <a:gd name="connsiteX4" fmla="*/ 526256 w 526256"/>
                    <a:gd name="connsiteY4" fmla="*/ 0 h 164305"/>
                    <a:gd name="connsiteX5" fmla="*/ 47625 w 526256"/>
                    <a:gd name="connsiteY5" fmla="*/ 7143 h 164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6256" h="164305">
                      <a:moveTo>
                        <a:pt x="47625" y="7143"/>
                      </a:moveTo>
                      <a:lnTo>
                        <a:pt x="0" y="100012"/>
                      </a:lnTo>
                      <a:lnTo>
                        <a:pt x="314325" y="164305"/>
                      </a:lnTo>
                      <a:lnTo>
                        <a:pt x="485775" y="150018"/>
                      </a:lnTo>
                      <a:cubicBezTo>
                        <a:pt x="487363" y="130968"/>
                        <a:pt x="512762" y="50006"/>
                        <a:pt x="526256" y="0"/>
                      </a:cubicBezTo>
                      <a:lnTo>
                        <a:pt x="47625" y="7143"/>
                      </a:lnTo>
                      <a:close/>
                    </a:path>
                  </a:pathLst>
                </a:custGeom>
                <a:solidFill>
                  <a:srgbClr val="770C1D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CB5E3938-5BC6-FF99-75D1-CC5D7461CB77}"/>
                    </a:ext>
                  </a:extLst>
                </p:cNvPr>
                <p:cNvSpPr/>
                <p:nvPr/>
              </p:nvSpPr>
              <p:spPr>
                <a:xfrm>
                  <a:off x="7085317" y="3336132"/>
                  <a:ext cx="128282" cy="375443"/>
                </a:xfrm>
                <a:custGeom>
                  <a:avLst/>
                  <a:gdLst>
                    <a:gd name="connsiteX0" fmla="*/ 92075 w 127000"/>
                    <a:gd name="connsiteY0" fmla="*/ 0 h 390525"/>
                    <a:gd name="connsiteX1" fmla="*/ 19050 w 127000"/>
                    <a:gd name="connsiteY1" fmla="*/ 107950 h 390525"/>
                    <a:gd name="connsiteX2" fmla="*/ 0 w 127000"/>
                    <a:gd name="connsiteY2" fmla="*/ 254000 h 390525"/>
                    <a:gd name="connsiteX3" fmla="*/ 57150 w 127000"/>
                    <a:gd name="connsiteY3" fmla="*/ 349250 h 390525"/>
                    <a:gd name="connsiteX4" fmla="*/ 127000 w 127000"/>
                    <a:gd name="connsiteY4" fmla="*/ 390525 h 390525"/>
                    <a:gd name="connsiteX5" fmla="*/ 92075 w 127000"/>
                    <a:gd name="connsiteY5" fmla="*/ 0 h 390525"/>
                    <a:gd name="connsiteX0" fmla="*/ 93353 w 128278"/>
                    <a:gd name="connsiteY0" fmla="*/ 0 h 390525"/>
                    <a:gd name="connsiteX1" fmla="*/ 20328 w 128278"/>
                    <a:gd name="connsiteY1" fmla="*/ 107950 h 390525"/>
                    <a:gd name="connsiteX2" fmla="*/ 1278 w 128278"/>
                    <a:gd name="connsiteY2" fmla="*/ 254000 h 390525"/>
                    <a:gd name="connsiteX3" fmla="*/ 58428 w 128278"/>
                    <a:gd name="connsiteY3" fmla="*/ 349250 h 390525"/>
                    <a:gd name="connsiteX4" fmla="*/ 128278 w 128278"/>
                    <a:gd name="connsiteY4" fmla="*/ 390525 h 390525"/>
                    <a:gd name="connsiteX5" fmla="*/ 93353 w 128278"/>
                    <a:gd name="connsiteY5" fmla="*/ 0 h 390525"/>
                    <a:gd name="connsiteX0" fmla="*/ 93353 w 128278"/>
                    <a:gd name="connsiteY0" fmla="*/ 0 h 390525"/>
                    <a:gd name="connsiteX1" fmla="*/ 20328 w 128278"/>
                    <a:gd name="connsiteY1" fmla="*/ 107950 h 390525"/>
                    <a:gd name="connsiteX2" fmla="*/ 1278 w 128278"/>
                    <a:gd name="connsiteY2" fmla="*/ 254000 h 390525"/>
                    <a:gd name="connsiteX3" fmla="*/ 58428 w 128278"/>
                    <a:gd name="connsiteY3" fmla="*/ 349250 h 390525"/>
                    <a:gd name="connsiteX4" fmla="*/ 128278 w 128278"/>
                    <a:gd name="connsiteY4" fmla="*/ 390525 h 390525"/>
                    <a:gd name="connsiteX5" fmla="*/ 93353 w 128278"/>
                    <a:gd name="connsiteY5" fmla="*/ 0 h 390525"/>
                    <a:gd name="connsiteX0" fmla="*/ 93353 w 128278"/>
                    <a:gd name="connsiteY0" fmla="*/ 0 h 398787"/>
                    <a:gd name="connsiteX1" fmla="*/ 20328 w 128278"/>
                    <a:gd name="connsiteY1" fmla="*/ 107950 h 398787"/>
                    <a:gd name="connsiteX2" fmla="*/ 1278 w 128278"/>
                    <a:gd name="connsiteY2" fmla="*/ 254000 h 398787"/>
                    <a:gd name="connsiteX3" fmla="*/ 128278 w 128278"/>
                    <a:gd name="connsiteY3" fmla="*/ 390525 h 398787"/>
                    <a:gd name="connsiteX4" fmla="*/ 93353 w 128278"/>
                    <a:gd name="connsiteY4" fmla="*/ 0 h 398787"/>
                    <a:gd name="connsiteX0" fmla="*/ 93353 w 128278"/>
                    <a:gd name="connsiteY0" fmla="*/ 0 h 390525"/>
                    <a:gd name="connsiteX1" fmla="*/ 20328 w 128278"/>
                    <a:gd name="connsiteY1" fmla="*/ 107950 h 390525"/>
                    <a:gd name="connsiteX2" fmla="*/ 1278 w 128278"/>
                    <a:gd name="connsiteY2" fmla="*/ 254000 h 390525"/>
                    <a:gd name="connsiteX3" fmla="*/ 128278 w 128278"/>
                    <a:gd name="connsiteY3" fmla="*/ 390525 h 390525"/>
                    <a:gd name="connsiteX4" fmla="*/ 93353 w 128278"/>
                    <a:gd name="connsiteY4" fmla="*/ 0 h 390525"/>
                    <a:gd name="connsiteX0" fmla="*/ 93353 w 125103"/>
                    <a:gd name="connsiteY0" fmla="*/ 0 h 396875"/>
                    <a:gd name="connsiteX1" fmla="*/ 20328 w 125103"/>
                    <a:gd name="connsiteY1" fmla="*/ 107950 h 396875"/>
                    <a:gd name="connsiteX2" fmla="*/ 1278 w 125103"/>
                    <a:gd name="connsiteY2" fmla="*/ 254000 h 396875"/>
                    <a:gd name="connsiteX3" fmla="*/ 125103 w 125103"/>
                    <a:gd name="connsiteY3" fmla="*/ 396875 h 396875"/>
                    <a:gd name="connsiteX4" fmla="*/ 93353 w 125103"/>
                    <a:gd name="connsiteY4" fmla="*/ 0 h 396875"/>
                    <a:gd name="connsiteX0" fmla="*/ 92075 w 123825"/>
                    <a:gd name="connsiteY0" fmla="*/ 0 h 396875"/>
                    <a:gd name="connsiteX1" fmla="*/ 0 w 123825"/>
                    <a:gd name="connsiteY1" fmla="*/ 254000 h 396875"/>
                    <a:gd name="connsiteX2" fmla="*/ 123825 w 123825"/>
                    <a:gd name="connsiteY2" fmla="*/ 396875 h 396875"/>
                    <a:gd name="connsiteX3" fmla="*/ 92075 w 123825"/>
                    <a:gd name="connsiteY3" fmla="*/ 0 h 396875"/>
                    <a:gd name="connsiteX0" fmla="*/ 92075 w 123825"/>
                    <a:gd name="connsiteY0" fmla="*/ 0 h 396875"/>
                    <a:gd name="connsiteX1" fmla="*/ 0 w 123825"/>
                    <a:gd name="connsiteY1" fmla="*/ 254000 h 396875"/>
                    <a:gd name="connsiteX2" fmla="*/ 123825 w 123825"/>
                    <a:gd name="connsiteY2" fmla="*/ 396875 h 396875"/>
                    <a:gd name="connsiteX3" fmla="*/ 92075 w 123825"/>
                    <a:gd name="connsiteY3" fmla="*/ 0 h 396875"/>
                    <a:gd name="connsiteX0" fmla="*/ 92075 w 123825"/>
                    <a:gd name="connsiteY0" fmla="*/ 0 h 396875"/>
                    <a:gd name="connsiteX1" fmla="*/ 0 w 123825"/>
                    <a:gd name="connsiteY1" fmla="*/ 254000 h 396875"/>
                    <a:gd name="connsiteX2" fmla="*/ 123825 w 123825"/>
                    <a:gd name="connsiteY2" fmla="*/ 396875 h 396875"/>
                    <a:gd name="connsiteX3" fmla="*/ 92075 w 123825"/>
                    <a:gd name="connsiteY3" fmla="*/ 0 h 396875"/>
                    <a:gd name="connsiteX0" fmla="*/ 96458 w 128208"/>
                    <a:gd name="connsiteY0" fmla="*/ 0 h 396875"/>
                    <a:gd name="connsiteX1" fmla="*/ 4383 w 128208"/>
                    <a:gd name="connsiteY1" fmla="*/ 254000 h 396875"/>
                    <a:gd name="connsiteX2" fmla="*/ 128208 w 128208"/>
                    <a:gd name="connsiteY2" fmla="*/ 396875 h 396875"/>
                    <a:gd name="connsiteX3" fmla="*/ 96458 w 128208"/>
                    <a:gd name="connsiteY3" fmla="*/ 0 h 396875"/>
                    <a:gd name="connsiteX0" fmla="*/ 110173 w 127635"/>
                    <a:gd name="connsiteY0" fmla="*/ 0 h 375443"/>
                    <a:gd name="connsiteX1" fmla="*/ 3810 w 127635"/>
                    <a:gd name="connsiteY1" fmla="*/ 232568 h 375443"/>
                    <a:gd name="connsiteX2" fmla="*/ 127635 w 127635"/>
                    <a:gd name="connsiteY2" fmla="*/ 375443 h 375443"/>
                    <a:gd name="connsiteX3" fmla="*/ 110173 w 127635"/>
                    <a:gd name="connsiteY3" fmla="*/ 0 h 375443"/>
                    <a:gd name="connsiteX0" fmla="*/ 110820 w 128282"/>
                    <a:gd name="connsiteY0" fmla="*/ 0 h 375443"/>
                    <a:gd name="connsiteX1" fmla="*/ 4457 w 128282"/>
                    <a:gd name="connsiteY1" fmla="*/ 232568 h 375443"/>
                    <a:gd name="connsiteX2" fmla="*/ 128282 w 128282"/>
                    <a:gd name="connsiteY2" fmla="*/ 375443 h 375443"/>
                    <a:gd name="connsiteX3" fmla="*/ 110820 w 128282"/>
                    <a:gd name="connsiteY3" fmla="*/ 0 h 375443"/>
                    <a:gd name="connsiteX0" fmla="*/ 110820 w 128282"/>
                    <a:gd name="connsiteY0" fmla="*/ 0 h 375443"/>
                    <a:gd name="connsiteX1" fmla="*/ 4457 w 128282"/>
                    <a:gd name="connsiteY1" fmla="*/ 232568 h 375443"/>
                    <a:gd name="connsiteX2" fmla="*/ 128282 w 128282"/>
                    <a:gd name="connsiteY2" fmla="*/ 375443 h 375443"/>
                    <a:gd name="connsiteX3" fmla="*/ 110820 w 128282"/>
                    <a:gd name="connsiteY3" fmla="*/ 0 h 375443"/>
                    <a:gd name="connsiteX0" fmla="*/ 110820 w 128282"/>
                    <a:gd name="connsiteY0" fmla="*/ 0 h 375443"/>
                    <a:gd name="connsiteX1" fmla="*/ 4457 w 128282"/>
                    <a:gd name="connsiteY1" fmla="*/ 232568 h 375443"/>
                    <a:gd name="connsiteX2" fmla="*/ 128282 w 128282"/>
                    <a:gd name="connsiteY2" fmla="*/ 375443 h 375443"/>
                    <a:gd name="connsiteX3" fmla="*/ 110820 w 128282"/>
                    <a:gd name="connsiteY3" fmla="*/ 0 h 375443"/>
                    <a:gd name="connsiteX0" fmla="*/ 110820 w 128282"/>
                    <a:gd name="connsiteY0" fmla="*/ 0 h 375443"/>
                    <a:gd name="connsiteX1" fmla="*/ 4457 w 128282"/>
                    <a:gd name="connsiteY1" fmla="*/ 232568 h 375443"/>
                    <a:gd name="connsiteX2" fmla="*/ 128282 w 128282"/>
                    <a:gd name="connsiteY2" fmla="*/ 375443 h 375443"/>
                    <a:gd name="connsiteX3" fmla="*/ 110820 w 128282"/>
                    <a:gd name="connsiteY3" fmla="*/ 0 h 375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282" h="375443">
                      <a:moveTo>
                        <a:pt x="110820" y="0"/>
                      </a:moveTo>
                      <a:cubicBezTo>
                        <a:pt x="53934" y="33867"/>
                        <a:pt x="-18826" y="119326"/>
                        <a:pt x="4457" y="232568"/>
                      </a:cubicBezTo>
                      <a:cubicBezTo>
                        <a:pt x="22449" y="279664"/>
                        <a:pt x="65311" y="332051"/>
                        <a:pt x="128282" y="375443"/>
                      </a:cubicBezTo>
                      <a:cubicBezTo>
                        <a:pt x="84361" y="250295"/>
                        <a:pt x="19010" y="125149"/>
                        <a:pt x="110820" y="0"/>
                      </a:cubicBezTo>
                      <a:close/>
                    </a:path>
                  </a:pathLst>
                </a:custGeom>
                <a:solidFill>
                  <a:srgbClr val="CE7C8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75339630-441E-5787-4B5D-653A29A6E8F0}"/>
                    </a:ext>
                  </a:extLst>
                </p:cNvPr>
                <p:cNvSpPr/>
                <p:nvPr/>
              </p:nvSpPr>
              <p:spPr>
                <a:xfrm>
                  <a:off x="7119838" y="3352800"/>
                  <a:ext cx="543025" cy="399139"/>
                </a:xfrm>
                <a:custGeom>
                  <a:avLst/>
                  <a:gdLst>
                    <a:gd name="connsiteX0" fmla="*/ 540543 w 542925"/>
                    <a:gd name="connsiteY0" fmla="*/ 92868 h 442912"/>
                    <a:gd name="connsiteX1" fmla="*/ 476250 w 542925"/>
                    <a:gd name="connsiteY1" fmla="*/ 295275 h 442912"/>
                    <a:gd name="connsiteX2" fmla="*/ 371475 w 542925"/>
                    <a:gd name="connsiteY2" fmla="*/ 411956 h 442912"/>
                    <a:gd name="connsiteX3" fmla="*/ 195262 w 542925"/>
                    <a:gd name="connsiteY3" fmla="*/ 442912 h 442912"/>
                    <a:gd name="connsiteX4" fmla="*/ 30956 w 542925"/>
                    <a:gd name="connsiteY4" fmla="*/ 335756 h 442912"/>
                    <a:gd name="connsiteX5" fmla="*/ 0 w 542925"/>
                    <a:gd name="connsiteY5" fmla="*/ 209550 h 442912"/>
                    <a:gd name="connsiteX6" fmla="*/ 40481 w 542925"/>
                    <a:gd name="connsiteY6" fmla="*/ 73818 h 442912"/>
                    <a:gd name="connsiteX7" fmla="*/ 90487 w 542925"/>
                    <a:gd name="connsiteY7" fmla="*/ 0 h 442912"/>
                    <a:gd name="connsiteX8" fmla="*/ 542925 w 542925"/>
                    <a:gd name="connsiteY8" fmla="*/ 40481 h 442912"/>
                    <a:gd name="connsiteX9" fmla="*/ 540543 w 542925"/>
                    <a:gd name="connsiteY9" fmla="*/ 92868 h 442912"/>
                    <a:gd name="connsiteX0" fmla="*/ 540543 w 542925"/>
                    <a:gd name="connsiteY0" fmla="*/ 92868 h 442912"/>
                    <a:gd name="connsiteX1" fmla="*/ 476250 w 542925"/>
                    <a:gd name="connsiteY1" fmla="*/ 295275 h 442912"/>
                    <a:gd name="connsiteX2" fmla="*/ 371475 w 542925"/>
                    <a:gd name="connsiteY2" fmla="*/ 411956 h 442912"/>
                    <a:gd name="connsiteX3" fmla="*/ 195262 w 542925"/>
                    <a:gd name="connsiteY3" fmla="*/ 442912 h 442912"/>
                    <a:gd name="connsiteX4" fmla="*/ 30956 w 542925"/>
                    <a:gd name="connsiteY4" fmla="*/ 335756 h 442912"/>
                    <a:gd name="connsiteX5" fmla="*/ 0 w 542925"/>
                    <a:gd name="connsiteY5" fmla="*/ 209550 h 442912"/>
                    <a:gd name="connsiteX6" fmla="*/ 40481 w 542925"/>
                    <a:gd name="connsiteY6" fmla="*/ 73818 h 442912"/>
                    <a:gd name="connsiteX7" fmla="*/ 90487 w 542925"/>
                    <a:gd name="connsiteY7" fmla="*/ 0 h 442912"/>
                    <a:gd name="connsiteX8" fmla="*/ 542925 w 542925"/>
                    <a:gd name="connsiteY8" fmla="*/ 88106 h 442912"/>
                    <a:gd name="connsiteX9" fmla="*/ 540543 w 542925"/>
                    <a:gd name="connsiteY9" fmla="*/ 92868 h 442912"/>
                    <a:gd name="connsiteX0" fmla="*/ 540543 w 542925"/>
                    <a:gd name="connsiteY0" fmla="*/ 92868 h 442912"/>
                    <a:gd name="connsiteX1" fmla="*/ 476250 w 542925"/>
                    <a:gd name="connsiteY1" fmla="*/ 295275 h 442912"/>
                    <a:gd name="connsiteX2" fmla="*/ 371475 w 542925"/>
                    <a:gd name="connsiteY2" fmla="*/ 411956 h 442912"/>
                    <a:gd name="connsiteX3" fmla="*/ 195262 w 542925"/>
                    <a:gd name="connsiteY3" fmla="*/ 442912 h 442912"/>
                    <a:gd name="connsiteX4" fmla="*/ 30956 w 542925"/>
                    <a:gd name="connsiteY4" fmla="*/ 335756 h 442912"/>
                    <a:gd name="connsiteX5" fmla="*/ 0 w 542925"/>
                    <a:gd name="connsiteY5" fmla="*/ 209550 h 442912"/>
                    <a:gd name="connsiteX6" fmla="*/ 40481 w 542925"/>
                    <a:gd name="connsiteY6" fmla="*/ 73818 h 442912"/>
                    <a:gd name="connsiteX7" fmla="*/ 90487 w 542925"/>
                    <a:gd name="connsiteY7" fmla="*/ 0 h 442912"/>
                    <a:gd name="connsiteX8" fmla="*/ 542925 w 542925"/>
                    <a:gd name="connsiteY8" fmla="*/ 88106 h 442912"/>
                    <a:gd name="connsiteX9" fmla="*/ 540543 w 542925"/>
                    <a:gd name="connsiteY9" fmla="*/ 92868 h 442912"/>
                    <a:gd name="connsiteX0" fmla="*/ 540543 w 542925"/>
                    <a:gd name="connsiteY0" fmla="*/ 50006 h 400050"/>
                    <a:gd name="connsiteX1" fmla="*/ 476250 w 542925"/>
                    <a:gd name="connsiteY1" fmla="*/ 252413 h 400050"/>
                    <a:gd name="connsiteX2" fmla="*/ 371475 w 542925"/>
                    <a:gd name="connsiteY2" fmla="*/ 369094 h 400050"/>
                    <a:gd name="connsiteX3" fmla="*/ 195262 w 542925"/>
                    <a:gd name="connsiteY3" fmla="*/ 400050 h 400050"/>
                    <a:gd name="connsiteX4" fmla="*/ 30956 w 542925"/>
                    <a:gd name="connsiteY4" fmla="*/ 292894 h 400050"/>
                    <a:gd name="connsiteX5" fmla="*/ 0 w 542925"/>
                    <a:gd name="connsiteY5" fmla="*/ 166688 h 400050"/>
                    <a:gd name="connsiteX6" fmla="*/ 40481 w 542925"/>
                    <a:gd name="connsiteY6" fmla="*/ 30956 h 400050"/>
                    <a:gd name="connsiteX7" fmla="*/ 61912 w 542925"/>
                    <a:gd name="connsiteY7" fmla="*/ 0 h 400050"/>
                    <a:gd name="connsiteX8" fmla="*/ 542925 w 542925"/>
                    <a:gd name="connsiteY8" fmla="*/ 45244 h 400050"/>
                    <a:gd name="connsiteX9" fmla="*/ 540543 w 542925"/>
                    <a:gd name="connsiteY9" fmla="*/ 50006 h 400050"/>
                    <a:gd name="connsiteX0" fmla="*/ 540543 w 542925"/>
                    <a:gd name="connsiteY0" fmla="*/ 50006 h 400050"/>
                    <a:gd name="connsiteX1" fmla="*/ 476250 w 542925"/>
                    <a:gd name="connsiteY1" fmla="*/ 252413 h 400050"/>
                    <a:gd name="connsiteX2" fmla="*/ 371475 w 542925"/>
                    <a:gd name="connsiteY2" fmla="*/ 369094 h 400050"/>
                    <a:gd name="connsiteX3" fmla="*/ 195262 w 542925"/>
                    <a:gd name="connsiteY3" fmla="*/ 400050 h 400050"/>
                    <a:gd name="connsiteX4" fmla="*/ 30956 w 542925"/>
                    <a:gd name="connsiteY4" fmla="*/ 292894 h 400050"/>
                    <a:gd name="connsiteX5" fmla="*/ 0 w 542925"/>
                    <a:gd name="connsiteY5" fmla="*/ 166688 h 400050"/>
                    <a:gd name="connsiteX6" fmla="*/ 40481 w 542925"/>
                    <a:gd name="connsiteY6" fmla="*/ 30956 h 400050"/>
                    <a:gd name="connsiteX7" fmla="*/ 61912 w 542925"/>
                    <a:gd name="connsiteY7" fmla="*/ 0 h 400050"/>
                    <a:gd name="connsiteX8" fmla="*/ 542925 w 542925"/>
                    <a:gd name="connsiteY8" fmla="*/ 45244 h 400050"/>
                    <a:gd name="connsiteX9" fmla="*/ 540543 w 542925"/>
                    <a:gd name="connsiteY9" fmla="*/ 50006 h 400050"/>
                    <a:gd name="connsiteX0" fmla="*/ 540543 w 542925"/>
                    <a:gd name="connsiteY0" fmla="*/ 50006 h 400050"/>
                    <a:gd name="connsiteX1" fmla="*/ 476250 w 542925"/>
                    <a:gd name="connsiteY1" fmla="*/ 252413 h 400050"/>
                    <a:gd name="connsiteX2" fmla="*/ 371475 w 542925"/>
                    <a:gd name="connsiteY2" fmla="*/ 369094 h 400050"/>
                    <a:gd name="connsiteX3" fmla="*/ 195262 w 542925"/>
                    <a:gd name="connsiteY3" fmla="*/ 400050 h 400050"/>
                    <a:gd name="connsiteX4" fmla="*/ 30956 w 542925"/>
                    <a:gd name="connsiteY4" fmla="*/ 292894 h 400050"/>
                    <a:gd name="connsiteX5" fmla="*/ 0 w 542925"/>
                    <a:gd name="connsiteY5" fmla="*/ 166688 h 400050"/>
                    <a:gd name="connsiteX6" fmla="*/ 28574 w 542925"/>
                    <a:gd name="connsiteY6" fmla="*/ 73819 h 400050"/>
                    <a:gd name="connsiteX7" fmla="*/ 61912 w 542925"/>
                    <a:gd name="connsiteY7" fmla="*/ 0 h 400050"/>
                    <a:gd name="connsiteX8" fmla="*/ 542925 w 542925"/>
                    <a:gd name="connsiteY8" fmla="*/ 45244 h 400050"/>
                    <a:gd name="connsiteX9" fmla="*/ 540543 w 542925"/>
                    <a:gd name="connsiteY9" fmla="*/ 50006 h 400050"/>
                    <a:gd name="connsiteX0" fmla="*/ 540543 w 542925"/>
                    <a:gd name="connsiteY0" fmla="*/ 50006 h 400050"/>
                    <a:gd name="connsiteX1" fmla="*/ 476250 w 542925"/>
                    <a:gd name="connsiteY1" fmla="*/ 252413 h 400050"/>
                    <a:gd name="connsiteX2" fmla="*/ 371475 w 542925"/>
                    <a:gd name="connsiteY2" fmla="*/ 369094 h 400050"/>
                    <a:gd name="connsiteX3" fmla="*/ 195262 w 542925"/>
                    <a:gd name="connsiteY3" fmla="*/ 400050 h 400050"/>
                    <a:gd name="connsiteX4" fmla="*/ 30956 w 542925"/>
                    <a:gd name="connsiteY4" fmla="*/ 292894 h 400050"/>
                    <a:gd name="connsiteX5" fmla="*/ 0 w 542925"/>
                    <a:gd name="connsiteY5" fmla="*/ 166688 h 400050"/>
                    <a:gd name="connsiteX6" fmla="*/ 61912 w 542925"/>
                    <a:gd name="connsiteY6" fmla="*/ 0 h 400050"/>
                    <a:gd name="connsiteX7" fmla="*/ 542925 w 542925"/>
                    <a:gd name="connsiteY7" fmla="*/ 45244 h 400050"/>
                    <a:gd name="connsiteX8" fmla="*/ 540543 w 542925"/>
                    <a:gd name="connsiteY8" fmla="*/ 50006 h 400050"/>
                    <a:gd name="connsiteX0" fmla="*/ 540543 w 542925"/>
                    <a:gd name="connsiteY0" fmla="*/ 50006 h 400050"/>
                    <a:gd name="connsiteX1" fmla="*/ 476250 w 542925"/>
                    <a:gd name="connsiteY1" fmla="*/ 252413 h 400050"/>
                    <a:gd name="connsiteX2" fmla="*/ 371475 w 542925"/>
                    <a:gd name="connsiteY2" fmla="*/ 369094 h 400050"/>
                    <a:gd name="connsiteX3" fmla="*/ 195262 w 542925"/>
                    <a:gd name="connsiteY3" fmla="*/ 400050 h 400050"/>
                    <a:gd name="connsiteX4" fmla="*/ 30956 w 542925"/>
                    <a:gd name="connsiteY4" fmla="*/ 292894 h 400050"/>
                    <a:gd name="connsiteX5" fmla="*/ 0 w 542925"/>
                    <a:gd name="connsiteY5" fmla="*/ 166688 h 400050"/>
                    <a:gd name="connsiteX6" fmla="*/ 61912 w 542925"/>
                    <a:gd name="connsiteY6" fmla="*/ 0 h 400050"/>
                    <a:gd name="connsiteX7" fmla="*/ 542925 w 542925"/>
                    <a:gd name="connsiteY7" fmla="*/ 45244 h 400050"/>
                    <a:gd name="connsiteX8" fmla="*/ 540543 w 542925"/>
                    <a:gd name="connsiteY8" fmla="*/ 50006 h 400050"/>
                    <a:gd name="connsiteX0" fmla="*/ 540623 w 543005"/>
                    <a:gd name="connsiteY0" fmla="*/ 50006 h 400050"/>
                    <a:gd name="connsiteX1" fmla="*/ 476330 w 543005"/>
                    <a:gd name="connsiteY1" fmla="*/ 252413 h 400050"/>
                    <a:gd name="connsiteX2" fmla="*/ 371555 w 543005"/>
                    <a:gd name="connsiteY2" fmla="*/ 369094 h 400050"/>
                    <a:gd name="connsiteX3" fmla="*/ 195342 w 543005"/>
                    <a:gd name="connsiteY3" fmla="*/ 400050 h 400050"/>
                    <a:gd name="connsiteX4" fmla="*/ 31036 w 543005"/>
                    <a:gd name="connsiteY4" fmla="*/ 292894 h 400050"/>
                    <a:gd name="connsiteX5" fmla="*/ 80 w 543005"/>
                    <a:gd name="connsiteY5" fmla="*/ 166688 h 400050"/>
                    <a:gd name="connsiteX6" fmla="*/ 61992 w 543005"/>
                    <a:gd name="connsiteY6" fmla="*/ 0 h 400050"/>
                    <a:gd name="connsiteX7" fmla="*/ 543005 w 543005"/>
                    <a:gd name="connsiteY7" fmla="*/ 45244 h 400050"/>
                    <a:gd name="connsiteX8" fmla="*/ 540623 w 543005"/>
                    <a:gd name="connsiteY8" fmla="*/ 50006 h 400050"/>
                    <a:gd name="connsiteX0" fmla="*/ 540601 w 542983"/>
                    <a:gd name="connsiteY0" fmla="*/ 50006 h 400050"/>
                    <a:gd name="connsiteX1" fmla="*/ 476308 w 542983"/>
                    <a:gd name="connsiteY1" fmla="*/ 252413 h 400050"/>
                    <a:gd name="connsiteX2" fmla="*/ 371533 w 542983"/>
                    <a:gd name="connsiteY2" fmla="*/ 369094 h 400050"/>
                    <a:gd name="connsiteX3" fmla="*/ 195320 w 542983"/>
                    <a:gd name="connsiteY3" fmla="*/ 400050 h 400050"/>
                    <a:gd name="connsiteX4" fmla="*/ 40539 w 542983"/>
                    <a:gd name="connsiteY4" fmla="*/ 300037 h 400050"/>
                    <a:gd name="connsiteX5" fmla="*/ 58 w 542983"/>
                    <a:gd name="connsiteY5" fmla="*/ 166688 h 400050"/>
                    <a:gd name="connsiteX6" fmla="*/ 61970 w 542983"/>
                    <a:gd name="connsiteY6" fmla="*/ 0 h 400050"/>
                    <a:gd name="connsiteX7" fmla="*/ 542983 w 542983"/>
                    <a:gd name="connsiteY7" fmla="*/ 45244 h 400050"/>
                    <a:gd name="connsiteX8" fmla="*/ 540601 w 542983"/>
                    <a:gd name="connsiteY8" fmla="*/ 50006 h 400050"/>
                    <a:gd name="connsiteX0" fmla="*/ 540643 w 543025"/>
                    <a:gd name="connsiteY0" fmla="*/ 50006 h 400050"/>
                    <a:gd name="connsiteX1" fmla="*/ 476350 w 543025"/>
                    <a:gd name="connsiteY1" fmla="*/ 252413 h 400050"/>
                    <a:gd name="connsiteX2" fmla="*/ 371575 w 543025"/>
                    <a:gd name="connsiteY2" fmla="*/ 369094 h 400050"/>
                    <a:gd name="connsiteX3" fmla="*/ 195362 w 543025"/>
                    <a:gd name="connsiteY3" fmla="*/ 400050 h 400050"/>
                    <a:gd name="connsiteX4" fmla="*/ 40581 w 543025"/>
                    <a:gd name="connsiteY4" fmla="*/ 300037 h 400050"/>
                    <a:gd name="connsiteX5" fmla="*/ 100 w 543025"/>
                    <a:gd name="connsiteY5" fmla="*/ 166688 h 400050"/>
                    <a:gd name="connsiteX6" fmla="*/ 62012 w 543025"/>
                    <a:gd name="connsiteY6" fmla="*/ 0 h 400050"/>
                    <a:gd name="connsiteX7" fmla="*/ 543025 w 543025"/>
                    <a:gd name="connsiteY7" fmla="*/ 45244 h 400050"/>
                    <a:gd name="connsiteX8" fmla="*/ 540643 w 543025"/>
                    <a:gd name="connsiteY8" fmla="*/ 50006 h 400050"/>
                    <a:gd name="connsiteX0" fmla="*/ 540643 w 543025"/>
                    <a:gd name="connsiteY0" fmla="*/ 50006 h 400050"/>
                    <a:gd name="connsiteX1" fmla="*/ 476350 w 543025"/>
                    <a:gd name="connsiteY1" fmla="*/ 252413 h 400050"/>
                    <a:gd name="connsiteX2" fmla="*/ 371575 w 543025"/>
                    <a:gd name="connsiteY2" fmla="*/ 369094 h 400050"/>
                    <a:gd name="connsiteX3" fmla="*/ 195362 w 543025"/>
                    <a:gd name="connsiteY3" fmla="*/ 400050 h 400050"/>
                    <a:gd name="connsiteX4" fmla="*/ 40581 w 543025"/>
                    <a:gd name="connsiteY4" fmla="*/ 300037 h 400050"/>
                    <a:gd name="connsiteX5" fmla="*/ 100 w 543025"/>
                    <a:gd name="connsiteY5" fmla="*/ 166688 h 400050"/>
                    <a:gd name="connsiteX6" fmla="*/ 62012 w 543025"/>
                    <a:gd name="connsiteY6" fmla="*/ 0 h 400050"/>
                    <a:gd name="connsiteX7" fmla="*/ 543025 w 543025"/>
                    <a:gd name="connsiteY7" fmla="*/ 45244 h 400050"/>
                    <a:gd name="connsiteX8" fmla="*/ 540643 w 543025"/>
                    <a:gd name="connsiteY8" fmla="*/ 50006 h 400050"/>
                    <a:gd name="connsiteX0" fmla="*/ 540643 w 543025"/>
                    <a:gd name="connsiteY0" fmla="*/ 50006 h 400050"/>
                    <a:gd name="connsiteX1" fmla="*/ 476350 w 543025"/>
                    <a:gd name="connsiteY1" fmla="*/ 252413 h 400050"/>
                    <a:gd name="connsiteX2" fmla="*/ 371575 w 543025"/>
                    <a:gd name="connsiteY2" fmla="*/ 369094 h 400050"/>
                    <a:gd name="connsiteX3" fmla="*/ 195362 w 543025"/>
                    <a:gd name="connsiteY3" fmla="*/ 400050 h 400050"/>
                    <a:gd name="connsiteX4" fmla="*/ 40581 w 543025"/>
                    <a:gd name="connsiteY4" fmla="*/ 300037 h 400050"/>
                    <a:gd name="connsiteX5" fmla="*/ 100 w 543025"/>
                    <a:gd name="connsiteY5" fmla="*/ 166688 h 400050"/>
                    <a:gd name="connsiteX6" fmla="*/ 62012 w 543025"/>
                    <a:gd name="connsiteY6" fmla="*/ 0 h 400050"/>
                    <a:gd name="connsiteX7" fmla="*/ 543025 w 543025"/>
                    <a:gd name="connsiteY7" fmla="*/ 45244 h 400050"/>
                    <a:gd name="connsiteX8" fmla="*/ 540643 w 543025"/>
                    <a:gd name="connsiteY8" fmla="*/ 50006 h 400050"/>
                    <a:gd name="connsiteX0" fmla="*/ 540643 w 543025"/>
                    <a:gd name="connsiteY0" fmla="*/ 50006 h 401005"/>
                    <a:gd name="connsiteX1" fmla="*/ 476350 w 543025"/>
                    <a:gd name="connsiteY1" fmla="*/ 252413 h 401005"/>
                    <a:gd name="connsiteX2" fmla="*/ 371575 w 543025"/>
                    <a:gd name="connsiteY2" fmla="*/ 369094 h 401005"/>
                    <a:gd name="connsiteX3" fmla="*/ 195362 w 543025"/>
                    <a:gd name="connsiteY3" fmla="*/ 400050 h 401005"/>
                    <a:gd name="connsiteX4" fmla="*/ 40581 w 543025"/>
                    <a:gd name="connsiteY4" fmla="*/ 300037 h 401005"/>
                    <a:gd name="connsiteX5" fmla="*/ 100 w 543025"/>
                    <a:gd name="connsiteY5" fmla="*/ 166688 h 401005"/>
                    <a:gd name="connsiteX6" fmla="*/ 62012 w 543025"/>
                    <a:gd name="connsiteY6" fmla="*/ 0 h 401005"/>
                    <a:gd name="connsiteX7" fmla="*/ 543025 w 543025"/>
                    <a:gd name="connsiteY7" fmla="*/ 45244 h 401005"/>
                    <a:gd name="connsiteX8" fmla="*/ 540643 w 543025"/>
                    <a:gd name="connsiteY8" fmla="*/ 50006 h 401005"/>
                    <a:gd name="connsiteX0" fmla="*/ 540643 w 543025"/>
                    <a:gd name="connsiteY0" fmla="*/ 50006 h 398701"/>
                    <a:gd name="connsiteX1" fmla="*/ 476350 w 543025"/>
                    <a:gd name="connsiteY1" fmla="*/ 252413 h 398701"/>
                    <a:gd name="connsiteX2" fmla="*/ 371575 w 543025"/>
                    <a:gd name="connsiteY2" fmla="*/ 369094 h 398701"/>
                    <a:gd name="connsiteX3" fmla="*/ 188218 w 543025"/>
                    <a:gd name="connsiteY3" fmla="*/ 397669 h 398701"/>
                    <a:gd name="connsiteX4" fmla="*/ 40581 w 543025"/>
                    <a:gd name="connsiteY4" fmla="*/ 300037 h 398701"/>
                    <a:gd name="connsiteX5" fmla="*/ 100 w 543025"/>
                    <a:gd name="connsiteY5" fmla="*/ 166688 h 398701"/>
                    <a:gd name="connsiteX6" fmla="*/ 62012 w 543025"/>
                    <a:gd name="connsiteY6" fmla="*/ 0 h 398701"/>
                    <a:gd name="connsiteX7" fmla="*/ 543025 w 543025"/>
                    <a:gd name="connsiteY7" fmla="*/ 45244 h 398701"/>
                    <a:gd name="connsiteX8" fmla="*/ 540643 w 543025"/>
                    <a:gd name="connsiteY8" fmla="*/ 50006 h 398701"/>
                    <a:gd name="connsiteX0" fmla="*/ 540643 w 543025"/>
                    <a:gd name="connsiteY0" fmla="*/ 50006 h 399139"/>
                    <a:gd name="connsiteX1" fmla="*/ 476350 w 543025"/>
                    <a:gd name="connsiteY1" fmla="*/ 252413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  <a:gd name="connsiteX0" fmla="*/ 540643 w 543025"/>
                    <a:gd name="connsiteY0" fmla="*/ 50006 h 399139"/>
                    <a:gd name="connsiteX1" fmla="*/ 476350 w 543025"/>
                    <a:gd name="connsiteY1" fmla="*/ 252413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  <a:gd name="connsiteX0" fmla="*/ 540643 w 543025"/>
                    <a:gd name="connsiteY0" fmla="*/ 50006 h 399139"/>
                    <a:gd name="connsiteX1" fmla="*/ 481113 w 543025"/>
                    <a:gd name="connsiteY1" fmla="*/ 240507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  <a:gd name="connsiteX0" fmla="*/ 540643 w 543025"/>
                    <a:gd name="connsiteY0" fmla="*/ 50006 h 399139"/>
                    <a:gd name="connsiteX1" fmla="*/ 481113 w 543025"/>
                    <a:gd name="connsiteY1" fmla="*/ 240507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  <a:gd name="connsiteX0" fmla="*/ 540643 w 543025"/>
                    <a:gd name="connsiteY0" fmla="*/ 50006 h 399139"/>
                    <a:gd name="connsiteX1" fmla="*/ 481113 w 543025"/>
                    <a:gd name="connsiteY1" fmla="*/ 240507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  <a:gd name="connsiteX0" fmla="*/ 540643 w 543025"/>
                    <a:gd name="connsiteY0" fmla="*/ 50006 h 399139"/>
                    <a:gd name="connsiteX1" fmla="*/ 481113 w 543025"/>
                    <a:gd name="connsiteY1" fmla="*/ 240507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3025" h="399139">
                      <a:moveTo>
                        <a:pt x="540643" y="50006"/>
                      </a:moveTo>
                      <a:cubicBezTo>
                        <a:pt x="520800" y="113506"/>
                        <a:pt x="510481" y="179389"/>
                        <a:pt x="481113" y="240507"/>
                      </a:cubicBezTo>
                      <a:cubicBezTo>
                        <a:pt x="462856" y="281782"/>
                        <a:pt x="420788" y="330200"/>
                        <a:pt x="371575" y="369094"/>
                      </a:cubicBezTo>
                      <a:cubicBezTo>
                        <a:pt x="327125" y="388938"/>
                        <a:pt x="246956" y="404019"/>
                        <a:pt x="188218" y="397669"/>
                      </a:cubicBezTo>
                      <a:cubicBezTo>
                        <a:pt x="122336" y="385762"/>
                        <a:pt x="77888" y="345281"/>
                        <a:pt x="40581" y="300037"/>
                      </a:cubicBezTo>
                      <a:cubicBezTo>
                        <a:pt x="15974" y="260350"/>
                        <a:pt x="-1488" y="220663"/>
                        <a:pt x="100" y="166688"/>
                      </a:cubicBezTo>
                      <a:cubicBezTo>
                        <a:pt x="8830" y="73025"/>
                        <a:pt x="41375" y="55563"/>
                        <a:pt x="62012" y="0"/>
                      </a:cubicBezTo>
                      <a:cubicBezTo>
                        <a:pt x="200919" y="72231"/>
                        <a:pt x="332681" y="63500"/>
                        <a:pt x="543025" y="45244"/>
                      </a:cubicBezTo>
                      <a:lnTo>
                        <a:pt x="540643" y="50006"/>
                      </a:lnTo>
                      <a:close/>
                    </a:path>
                  </a:pathLst>
                </a:custGeom>
                <a:solidFill>
                  <a:srgbClr val="B5304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F0AF2B3F-2AFB-C54D-104B-2A324E157089}"/>
                  </a:ext>
                </a:extLst>
              </p:cNvPr>
              <p:cNvSpPr/>
              <p:nvPr/>
            </p:nvSpPr>
            <p:spPr>
              <a:xfrm>
                <a:off x="7289006" y="3433763"/>
                <a:ext cx="166688" cy="185737"/>
              </a:xfrm>
              <a:custGeom>
                <a:avLst/>
                <a:gdLst>
                  <a:gd name="connsiteX0" fmla="*/ 57150 w 166688"/>
                  <a:gd name="connsiteY0" fmla="*/ 0 h 185737"/>
                  <a:gd name="connsiteX1" fmla="*/ 0 w 166688"/>
                  <a:gd name="connsiteY1" fmla="*/ 185737 h 185737"/>
                  <a:gd name="connsiteX2" fmla="*/ 166688 w 166688"/>
                  <a:gd name="connsiteY2" fmla="*/ 0 h 185737"/>
                  <a:gd name="connsiteX3" fmla="*/ 57150 w 166688"/>
                  <a:gd name="connsiteY3" fmla="*/ 0 h 185737"/>
                  <a:gd name="connsiteX0" fmla="*/ 57150 w 166688"/>
                  <a:gd name="connsiteY0" fmla="*/ 0 h 185737"/>
                  <a:gd name="connsiteX1" fmla="*/ 0 w 166688"/>
                  <a:gd name="connsiteY1" fmla="*/ 185737 h 185737"/>
                  <a:gd name="connsiteX2" fmla="*/ 166688 w 166688"/>
                  <a:gd name="connsiteY2" fmla="*/ 0 h 185737"/>
                  <a:gd name="connsiteX3" fmla="*/ 57150 w 166688"/>
                  <a:gd name="connsiteY3" fmla="*/ 0 h 185737"/>
                  <a:gd name="connsiteX0" fmla="*/ 57150 w 166688"/>
                  <a:gd name="connsiteY0" fmla="*/ 0 h 185737"/>
                  <a:gd name="connsiteX1" fmla="*/ 0 w 166688"/>
                  <a:gd name="connsiteY1" fmla="*/ 185737 h 185737"/>
                  <a:gd name="connsiteX2" fmla="*/ 166688 w 166688"/>
                  <a:gd name="connsiteY2" fmla="*/ 0 h 185737"/>
                  <a:gd name="connsiteX3" fmla="*/ 57150 w 166688"/>
                  <a:gd name="connsiteY3" fmla="*/ 0 h 18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688" h="185737">
                    <a:moveTo>
                      <a:pt x="57150" y="0"/>
                    </a:moveTo>
                    <a:lnTo>
                      <a:pt x="0" y="185737"/>
                    </a:lnTo>
                    <a:cubicBezTo>
                      <a:pt x="43657" y="100013"/>
                      <a:pt x="73025" y="47625"/>
                      <a:pt x="166688" y="0"/>
                    </a:cubicBezTo>
                    <a:lnTo>
                      <a:pt x="57150" y="0"/>
                    </a:lnTo>
                    <a:close/>
                  </a:path>
                </a:pathLst>
              </a:custGeom>
              <a:solidFill>
                <a:srgbClr val="CE7C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8EC1C0CD-FD40-F4D2-A91F-FC883C18F217}"/>
                </a:ext>
              </a:extLst>
            </p:cNvPr>
            <p:cNvGrpSpPr/>
            <p:nvPr/>
          </p:nvGrpSpPr>
          <p:grpSpPr>
            <a:xfrm>
              <a:off x="3568551" y="5223544"/>
              <a:ext cx="2995440" cy="1121141"/>
              <a:chOff x="2188280" y="5731686"/>
              <a:chExt cx="2995440" cy="1121141"/>
            </a:xfrm>
          </p:grpSpPr>
          <p:sp>
            <p:nvSpPr>
              <p:cNvPr id="61" name="梯形 60">
                <a:extLst>
                  <a:ext uri="{FF2B5EF4-FFF2-40B4-BE49-F238E27FC236}">
                    <a16:creationId xmlns:a16="http://schemas.microsoft.com/office/drawing/2014/main" id="{F6EF0CF3-0F96-EA3D-33E3-9B4EF233AEF7}"/>
                  </a:ext>
                </a:extLst>
              </p:cNvPr>
              <p:cNvSpPr/>
              <p:nvPr/>
            </p:nvSpPr>
            <p:spPr>
              <a:xfrm>
                <a:off x="2209189" y="5731686"/>
                <a:ext cx="2974531" cy="1121141"/>
              </a:xfrm>
              <a:custGeom>
                <a:avLst/>
                <a:gdLst>
                  <a:gd name="connsiteX0" fmla="*/ 0 w 2985302"/>
                  <a:gd name="connsiteY0" fmla="*/ 872455 h 872455"/>
                  <a:gd name="connsiteX1" fmla="*/ 218114 w 2985302"/>
                  <a:gd name="connsiteY1" fmla="*/ 0 h 872455"/>
                  <a:gd name="connsiteX2" fmla="*/ 2767188 w 2985302"/>
                  <a:gd name="connsiteY2" fmla="*/ 0 h 872455"/>
                  <a:gd name="connsiteX3" fmla="*/ 2985302 w 2985302"/>
                  <a:gd name="connsiteY3" fmla="*/ 872455 h 872455"/>
                  <a:gd name="connsiteX4" fmla="*/ 0 w 2985302"/>
                  <a:gd name="connsiteY4" fmla="*/ 872455 h 872455"/>
                  <a:gd name="connsiteX0" fmla="*/ 0 w 2985302"/>
                  <a:gd name="connsiteY0" fmla="*/ 947023 h 947023"/>
                  <a:gd name="connsiteX1" fmla="*/ 218114 w 2985302"/>
                  <a:gd name="connsiteY1" fmla="*/ 74568 h 947023"/>
                  <a:gd name="connsiteX2" fmla="*/ 2767188 w 2985302"/>
                  <a:gd name="connsiteY2" fmla="*/ 74568 h 947023"/>
                  <a:gd name="connsiteX3" fmla="*/ 2985302 w 2985302"/>
                  <a:gd name="connsiteY3" fmla="*/ 947023 h 947023"/>
                  <a:gd name="connsiteX4" fmla="*/ 0 w 2985302"/>
                  <a:gd name="connsiteY4" fmla="*/ 947023 h 947023"/>
                  <a:gd name="connsiteX0" fmla="*/ 0 w 2985302"/>
                  <a:gd name="connsiteY0" fmla="*/ 980234 h 980234"/>
                  <a:gd name="connsiteX1" fmla="*/ 218114 w 2985302"/>
                  <a:gd name="connsiteY1" fmla="*/ 107779 h 980234"/>
                  <a:gd name="connsiteX2" fmla="*/ 2767188 w 2985302"/>
                  <a:gd name="connsiteY2" fmla="*/ 107779 h 980234"/>
                  <a:gd name="connsiteX3" fmla="*/ 2985302 w 2985302"/>
                  <a:gd name="connsiteY3" fmla="*/ 980234 h 980234"/>
                  <a:gd name="connsiteX4" fmla="*/ 0 w 2985302"/>
                  <a:gd name="connsiteY4" fmla="*/ 980234 h 980234"/>
                  <a:gd name="connsiteX0" fmla="*/ 0 w 2985302"/>
                  <a:gd name="connsiteY0" fmla="*/ 977412 h 977412"/>
                  <a:gd name="connsiteX1" fmla="*/ 218114 w 2985302"/>
                  <a:gd name="connsiteY1" fmla="*/ 104957 h 977412"/>
                  <a:gd name="connsiteX2" fmla="*/ 2767188 w 2985302"/>
                  <a:gd name="connsiteY2" fmla="*/ 104957 h 977412"/>
                  <a:gd name="connsiteX3" fmla="*/ 2985302 w 2985302"/>
                  <a:gd name="connsiteY3" fmla="*/ 977412 h 977412"/>
                  <a:gd name="connsiteX4" fmla="*/ 0 w 2985302"/>
                  <a:gd name="connsiteY4" fmla="*/ 977412 h 977412"/>
                  <a:gd name="connsiteX0" fmla="*/ 0 w 2985302"/>
                  <a:gd name="connsiteY0" fmla="*/ 980234 h 980234"/>
                  <a:gd name="connsiteX1" fmla="*/ 218114 w 2985302"/>
                  <a:gd name="connsiteY1" fmla="*/ 107779 h 980234"/>
                  <a:gd name="connsiteX2" fmla="*/ 2767188 w 2985302"/>
                  <a:gd name="connsiteY2" fmla="*/ 107779 h 980234"/>
                  <a:gd name="connsiteX3" fmla="*/ 2985302 w 2985302"/>
                  <a:gd name="connsiteY3" fmla="*/ 980234 h 980234"/>
                  <a:gd name="connsiteX4" fmla="*/ 0 w 2985302"/>
                  <a:gd name="connsiteY4" fmla="*/ 980234 h 980234"/>
                  <a:gd name="connsiteX0" fmla="*/ 0 w 2985302"/>
                  <a:gd name="connsiteY0" fmla="*/ 980234 h 980234"/>
                  <a:gd name="connsiteX1" fmla="*/ 218114 w 2985302"/>
                  <a:gd name="connsiteY1" fmla="*/ 107779 h 980234"/>
                  <a:gd name="connsiteX2" fmla="*/ 2767188 w 2985302"/>
                  <a:gd name="connsiteY2" fmla="*/ 107779 h 980234"/>
                  <a:gd name="connsiteX3" fmla="*/ 2985302 w 2985302"/>
                  <a:gd name="connsiteY3" fmla="*/ 980234 h 980234"/>
                  <a:gd name="connsiteX4" fmla="*/ 0 w 2985302"/>
                  <a:gd name="connsiteY4" fmla="*/ 980234 h 980234"/>
                  <a:gd name="connsiteX0" fmla="*/ 9342 w 2994644"/>
                  <a:gd name="connsiteY0" fmla="*/ 980234 h 980234"/>
                  <a:gd name="connsiteX1" fmla="*/ 227456 w 2994644"/>
                  <a:gd name="connsiteY1" fmla="*/ 107779 h 980234"/>
                  <a:gd name="connsiteX2" fmla="*/ 2776530 w 2994644"/>
                  <a:gd name="connsiteY2" fmla="*/ 107779 h 980234"/>
                  <a:gd name="connsiteX3" fmla="*/ 2994644 w 2994644"/>
                  <a:gd name="connsiteY3" fmla="*/ 980234 h 980234"/>
                  <a:gd name="connsiteX4" fmla="*/ 9342 w 2994644"/>
                  <a:gd name="connsiteY4" fmla="*/ 980234 h 980234"/>
                  <a:gd name="connsiteX0" fmla="*/ 9342 w 2994644"/>
                  <a:gd name="connsiteY0" fmla="*/ 980234 h 1073444"/>
                  <a:gd name="connsiteX1" fmla="*/ 227456 w 2994644"/>
                  <a:gd name="connsiteY1" fmla="*/ 107779 h 1073444"/>
                  <a:gd name="connsiteX2" fmla="*/ 2776530 w 2994644"/>
                  <a:gd name="connsiteY2" fmla="*/ 107779 h 1073444"/>
                  <a:gd name="connsiteX3" fmla="*/ 2994644 w 2994644"/>
                  <a:gd name="connsiteY3" fmla="*/ 980234 h 1073444"/>
                  <a:gd name="connsiteX4" fmla="*/ 9342 w 2994644"/>
                  <a:gd name="connsiteY4" fmla="*/ 980234 h 1073444"/>
                  <a:gd name="connsiteX0" fmla="*/ 9342 w 2994644"/>
                  <a:gd name="connsiteY0" fmla="*/ 980234 h 1147097"/>
                  <a:gd name="connsiteX1" fmla="*/ 227456 w 2994644"/>
                  <a:gd name="connsiteY1" fmla="*/ 107779 h 1147097"/>
                  <a:gd name="connsiteX2" fmla="*/ 2776530 w 2994644"/>
                  <a:gd name="connsiteY2" fmla="*/ 107779 h 1147097"/>
                  <a:gd name="connsiteX3" fmla="*/ 2994644 w 2994644"/>
                  <a:gd name="connsiteY3" fmla="*/ 980234 h 1147097"/>
                  <a:gd name="connsiteX4" fmla="*/ 9342 w 2994644"/>
                  <a:gd name="connsiteY4" fmla="*/ 980234 h 1147097"/>
                  <a:gd name="connsiteX0" fmla="*/ 9342 w 2994644"/>
                  <a:gd name="connsiteY0" fmla="*/ 980234 h 1134397"/>
                  <a:gd name="connsiteX1" fmla="*/ 227456 w 2994644"/>
                  <a:gd name="connsiteY1" fmla="*/ 107779 h 1134397"/>
                  <a:gd name="connsiteX2" fmla="*/ 2776530 w 2994644"/>
                  <a:gd name="connsiteY2" fmla="*/ 107779 h 1134397"/>
                  <a:gd name="connsiteX3" fmla="*/ 2994644 w 2994644"/>
                  <a:gd name="connsiteY3" fmla="*/ 980234 h 1134397"/>
                  <a:gd name="connsiteX4" fmla="*/ 9342 w 2994644"/>
                  <a:gd name="connsiteY4" fmla="*/ 980234 h 1134397"/>
                  <a:gd name="connsiteX0" fmla="*/ 9342 w 3011035"/>
                  <a:gd name="connsiteY0" fmla="*/ 980234 h 1134397"/>
                  <a:gd name="connsiteX1" fmla="*/ 227456 w 3011035"/>
                  <a:gd name="connsiteY1" fmla="*/ 107779 h 1134397"/>
                  <a:gd name="connsiteX2" fmla="*/ 2776530 w 3011035"/>
                  <a:gd name="connsiteY2" fmla="*/ 107779 h 1134397"/>
                  <a:gd name="connsiteX3" fmla="*/ 2994644 w 3011035"/>
                  <a:gd name="connsiteY3" fmla="*/ 980234 h 1134397"/>
                  <a:gd name="connsiteX4" fmla="*/ 9342 w 3011035"/>
                  <a:gd name="connsiteY4" fmla="*/ 980234 h 1134397"/>
                  <a:gd name="connsiteX0" fmla="*/ 9342 w 2971898"/>
                  <a:gd name="connsiteY0" fmla="*/ 980234 h 1147365"/>
                  <a:gd name="connsiteX1" fmla="*/ 227456 w 2971898"/>
                  <a:gd name="connsiteY1" fmla="*/ 107779 h 1147365"/>
                  <a:gd name="connsiteX2" fmla="*/ 2776530 w 2971898"/>
                  <a:gd name="connsiteY2" fmla="*/ 107779 h 1147365"/>
                  <a:gd name="connsiteX3" fmla="*/ 2952699 w 2971898"/>
                  <a:gd name="connsiteY3" fmla="*/ 1005401 h 1147365"/>
                  <a:gd name="connsiteX4" fmla="*/ 9342 w 2971898"/>
                  <a:gd name="connsiteY4" fmla="*/ 980234 h 1147365"/>
                  <a:gd name="connsiteX0" fmla="*/ 9342 w 2997493"/>
                  <a:gd name="connsiteY0" fmla="*/ 980234 h 1147365"/>
                  <a:gd name="connsiteX1" fmla="*/ 227456 w 2997493"/>
                  <a:gd name="connsiteY1" fmla="*/ 107779 h 1147365"/>
                  <a:gd name="connsiteX2" fmla="*/ 2776530 w 2997493"/>
                  <a:gd name="connsiteY2" fmla="*/ 107779 h 1147365"/>
                  <a:gd name="connsiteX3" fmla="*/ 2952699 w 2997493"/>
                  <a:gd name="connsiteY3" fmla="*/ 1005401 h 1147365"/>
                  <a:gd name="connsiteX4" fmla="*/ 9342 w 2997493"/>
                  <a:gd name="connsiteY4" fmla="*/ 980234 h 1147365"/>
                  <a:gd name="connsiteX0" fmla="*/ 9342 w 3010258"/>
                  <a:gd name="connsiteY0" fmla="*/ 980234 h 1147365"/>
                  <a:gd name="connsiteX1" fmla="*/ 227456 w 3010258"/>
                  <a:gd name="connsiteY1" fmla="*/ 107779 h 1147365"/>
                  <a:gd name="connsiteX2" fmla="*/ 2776530 w 3010258"/>
                  <a:gd name="connsiteY2" fmla="*/ 107779 h 1147365"/>
                  <a:gd name="connsiteX3" fmla="*/ 2952699 w 3010258"/>
                  <a:gd name="connsiteY3" fmla="*/ 1005401 h 1147365"/>
                  <a:gd name="connsiteX4" fmla="*/ 9342 w 3010258"/>
                  <a:gd name="connsiteY4" fmla="*/ 980234 h 1147365"/>
                  <a:gd name="connsiteX0" fmla="*/ 9342 w 3003190"/>
                  <a:gd name="connsiteY0" fmla="*/ 962730 h 1129861"/>
                  <a:gd name="connsiteX1" fmla="*/ 227456 w 3003190"/>
                  <a:gd name="connsiteY1" fmla="*/ 90275 h 1129861"/>
                  <a:gd name="connsiteX2" fmla="*/ 2734585 w 3003190"/>
                  <a:gd name="connsiteY2" fmla="*/ 123831 h 1129861"/>
                  <a:gd name="connsiteX3" fmla="*/ 2952699 w 3003190"/>
                  <a:gd name="connsiteY3" fmla="*/ 987897 h 1129861"/>
                  <a:gd name="connsiteX4" fmla="*/ 9342 w 3003190"/>
                  <a:gd name="connsiteY4" fmla="*/ 962730 h 1129861"/>
                  <a:gd name="connsiteX0" fmla="*/ 9342 w 3007229"/>
                  <a:gd name="connsiteY0" fmla="*/ 971117 h 1138248"/>
                  <a:gd name="connsiteX1" fmla="*/ 227456 w 3007229"/>
                  <a:gd name="connsiteY1" fmla="*/ 98662 h 1138248"/>
                  <a:gd name="connsiteX2" fmla="*/ 2759752 w 3007229"/>
                  <a:gd name="connsiteY2" fmla="*/ 115440 h 1138248"/>
                  <a:gd name="connsiteX3" fmla="*/ 2952699 w 3007229"/>
                  <a:gd name="connsiteY3" fmla="*/ 996284 h 1138248"/>
                  <a:gd name="connsiteX4" fmla="*/ 9342 w 3007229"/>
                  <a:gd name="connsiteY4" fmla="*/ 971117 h 1138248"/>
                  <a:gd name="connsiteX0" fmla="*/ 9342 w 2978965"/>
                  <a:gd name="connsiteY0" fmla="*/ 971117 h 1138248"/>
                  <a:gd name="connsiteX1" fmla="*/ 227456 w 2978965"/>
                  <a:gd name="connsiteY1" fmla="*/ 98662 h 1138248"/>
                  <a:gd name="connsiteX2" fmla="*/ 2759752 w 2978965"/>
                  <a:gd name="connsiteY2" fmla="*/ 115440 h 1138248"/>
                  <a:gd name="connsiteX3" fmla="*/ 2952699 w 2978965"/>
                  <a:gd name="connsiteY3" fmla="*/ 996284 h 1138248"/>
                  <a:gd name="connsiteX4" fmla="*/ 9342 w 2978965"/>
                  <a:gd name="connsiteY4" fmla="*/ 971117 h 1138248"/>
                  <a:gd name="connsiteX0" fmla="*/ 12059 w 2981682"/>
                  <a:gd name="connsiteY0" fmla="*/ 971117 h 1138248"/>
                  <a:gd name="connsiteX1" fmla="*/ 230173 w 2981682"/>
                  <a:gd name="connsiteY1" fmla="*/ 98662 h 1138248"/>
                  <a:gd name="connsiteX2" fmla="*/ 2762469 w 2981682"/>
                  <a:gd name="connsiteY2" fmla="*/ 115440 h 1138248"/>
                  <a:gd name="connsiteX3" fmla="*/ 2955416 w 2981682"/>
                  <a:gd name="connsiteY3" fmla="*/ 996284 h 1138248"/>
                  <a:gd name="connsiteX4" fmla="*/ 12059 w 2981682"/>
                  <a:gd name="connsiteY4" fmla="*/ 971117 h 1138248"/>
                  <a:gd name="connsiteX0" fmla="*/ 12059 w 2981682"/>
                  <a:gd name="connsiteY0" fmla="*/ 971117 h 1121141"/>
                  <a:gd name="connsiteX1" fmla="*/ 230173 w 2981682"/>
                  <a:gd name="connsiteY1" fmla="*/ 98662 h 1121141"/>
                  <a:gd name="connsiteX2" fmla="*/ 2762469 w 2981682"/>
                  <a:gd name="connsiteY2" fmla="*/ 115440 h 1121141"/>
                  <a:gd name="connsiteX3" fmla="*/ 2955416 w 2981682"/>
                  <a:gd name="connsiteY3" fmla="*/ 996284 h 1121141"/>
                  <a:gd name="connsiteX4" fmla="*/ 12059 w 2981682"/>
                  <a:gd name="connsiteY4" fmla="*/ 971117 h 1121141"/>
                  <a:gd name="connsiteX0" fmla="*/ 12059 w 2974531"/>
                  <a:gd name="connsiteY0" fmla="*/ 971117 h 1121141"/>
                  <a:gd name="connsiteX1" fmla="*/ 230173 w 2974531"/>
                  <a:gd name="connsiteY1" fmla="*/ 98662 h 1121141"/>
                  <a:gd name="connsiteX2" fmla="*/ 2762469 w 2974531"/>
                  <a:gd name="connsiteY2" fmla="*/ 115440 h 1121141"/>
                  <a:gd name="connsiteX3" fmla="*/ 2955416 w 2974531"/>
                  <a:gd name="connsiteY3" fmla="*/ 996284 h 1121141"/>
                  <a:gd name="connsiteX4" fmla="*/ 12059 w 2974531"/>
                  <a:gd name="connsiteY4" fmla="*/ 971117 h 112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4531" h="1121141">
                    <a:moveTo>
                      <a:pt x="12059" y="971117"/>
                    </a:moveTo>
                    <a:cubicBezTo>
                      <a:pt x="-41071" y="671910"/>
                      <a:pt x="90356" y="313979"/>
                      <a:pt x="230173" y="98662"/>
                    </a:cubicBezTo>
                    <a:cubicBezTo>
                      <a:pt x="761083" y="-18784"/>
                      <a:pt x="1996668" y="-52340"/>
                      <a:pt x="2762469" y="115440"/>
                    </a:cubicBezTo>
                    <a:cubicBezTo>
                      <a:pt x="2851952" y="179756"/>
                      <a:pt x="3033713" y="831301"/>
                      <a:pt x="2955416" y="996284"/>
                    </a:cubicBezTo>
                    <a:cubicBezTo>
                      <a:pt x="2019038" y="1197619"/>
                      <a:pt x="520599" y="1130507"/>
                      <a:pt x="12059" y="971117"/>
                    </a:cubicBezTo>
                    <a:close/>
                  </a:path>
                </a:pathLst>
              </a:custGeom>
              <a:solidFill>
                <a:srgbClr val="770C1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梯形 60">
                <a:extLst>
                  <a:ext uri="{FF2B5EF4-FFF2-40B4-BE49-F238E27FC236}">
                    <a16:creationId xmlns:a16="http://schemas.microsoft.com/office/drawing/2014/main" id="{215AF0BE-5CDF-1674-60DC-783767F0372C}"/>
                  </a:ext>
                </a:extLst>
              </p:cNvPr>
              <p:cNvSpPr/>
              <p:nvPr/>
            </p:nvSpPr>
            <p:spPr>
              <a:xfrm>
                <a:off x="2188280" y="5783640"/>
                <a:ext cx="2882292" cy="1043744"/>
              </a:xfrm>
              <a:custGeom>
                <a:avLst/>
                <a:gdLst>
                  <a:gd name="connsiteX0" fmla="*/ 0 w 2985302"/>
                  <a:gd name="connsiteY0" fmla="*/ 872455 h 872455"/>
                  <a:gd name="connsiteX1" fmla="*/ 218114 w 2985302"/>
                  <a:gd name="connsiteY1" fmla="*/ 0 h 872455"/>
                  <a:gd name="connsiteX2" fmla="*/ 2767188 w 2985302"/>
                  <a:gd name="connsiteY2" fmla="*/ 0 h 872455"/>
                  <a:gd name="connsiteX3" fmla="*/ 2985302 w 2985302"/>
                  <a:gd name="connsiteY3" fmla="*/ 872455 h 872455"/>
                  <a:gd name="connsiteX4" fmla="*/ 0 w 2985302"/>
                  <a:gd name="connsiteY4" fmla="*/ 872455 h 872455"/>
                  <a:gd name="connsiteX0" fmla="*/ 0 w 2985302"/>
                  <a:gd name="connsiteY0" fmla="*/ 947023 h 947023"/>
                  <a:gd name="connsiteX1" fmla="*/ 218114 w 2985302"/>
                  <a:gd name="connsiteY1" fmla="*/ 74568 h 947023"/>
                  <a:gd name="connsiteX2" fmla="*/ 2767188 w 2985302"/>
                  <a:gd name="connsiteY2" fmla="*/ 74568 h 947023"/>
                  <a:gd name="connsiteX3" fmla="*/ 2985302 w 2985302"/>
                  <a:gd name="connsiteY3" fmla="*/ 947023 h 947023"/>
                  <a:gd name="connsiteX4" fmla="*/ 0 w 2985302"/>
                  <a:gd name="connsiteY4" fmla="*/ 947023 h 947023"/>
                  <a:gd name="connsiteX0" fmla="*/ 0 w 2985302"/>
                  <a:gd name="connsiteY0" fmla="*/ 980234 h 980234"/>
                  <a:gd name="connsiteX1" fmla="*/ 218114 w 2985302"/>
                  <a:gd name="connsiteY1" fmla="*/ 107779 h 980234"/>
                  <a:gd name="connsiteX2" fmla="*/ 2767188 w 2985302"/>
                  <a:gd name="connsiteY2" fmla="*/ 107779 h 980234"/>
                  <a:gd name="connsiteX3" fmla="*/ 2985302 w 2985302"/>
                  <a:gd name="connsiteY3" fmla="*/ 980234 h 980234"/>
                  <a:gd name="connsiteX4" fmla="*/ 0 w 2985302"/>
                  <a:gd name="connsiteY4" fmla="*/ 980234 h 980234"/>
                  <a:gd name="connsiteX0" fmla="*/ 0 w 2985302"/>
                  <a:gd name="connsiteY0" fmla="*/ 977412 h 977412"/>
                  <a:gd name="connsiteX1" fmla="*/ 218114 w 2985302"/>
                  <a:gd name="connsiteY1" fmla="*/ 104957 h 977412"/>
                  <a:gd name="connsiteX2" fmla="*/ 2767188 w 2985302"/>
                  <a:gd name="connsiteY2" fmla="*/ 104957 h 977412"/>
                  <a:gd name="connsiteX3" fmla="*/ 2985302 w 2985302"/>
                  <a:gd name="connsiteY3" fmla="*/ 977412 h 977412"/>
                  <a:gd name="connsiteX4" fmla="*/ 0 w 2985302"/>
                  <a:gd name="connsiteY4" fmla="*/ 977412 h 977412"/>
                  <a:gd name="connsiteX0" fmla="*/ 0 w 2985302"/>
                  <a:gd name="connsiteY0" fmla="*/ 980234 h 980234"/>
                  <a:gd name="connsiteX1" fmla="*/ 218114 w 2985302"/>
                  <a:gd name="connsiteY1" fmla="*/ 107779 h 980234"/>
                  <a:gd name="connsiteX2" fmla="*/ 2767188 w 2985302"/>
                  <a:gd name="connsiteY2" fmla="*/ 107779 h 980234"/>
                  <a:gd name="connsiteX3" fmla="*/ 2985302 w 2985302"/>
                  <a:gd name="connsiteY3" fmla="*/ 980234 h 980234"/>
                  <a:gd name="connsiteX4" fmla="*/ 0 w 2985302"/>
                  <a:gd name="connsiteY4" fmla="*/ 980234 h 980234"/>
                  <a:gd name="connsiteX0" fmla="*/ 0 w 2985302"/>
                  <a:gd name="connsiteY0" fmla="*/ 980234 h 980234"/>
                  <a:gd name="connsiteX1" fmla="*/ 218114 w 2985302"/>
                  <a:gd name="connsiteY1" fmla="*/ 107779 h 980234"/>
                  <a:gd name="connsiteX2" fmla="*/ 2767188 w 2985302"/>
                  <a:gd name="connsiteY2" fmla="*/ 107779 h 980234"/>
                  <a:gd name="connsiteX3" fmla="*/ 2985302 w 2985302"/>
                  <a:gd name="connsiteY3" fmla="*/ 980234 h 980234"/>
                  <a:gd name="connsiteX4" fmla="*/ 0 w 2985302"/>
                  <a:gd name="connsiteY4" fmla="*/ 980234 h 980234"/>
                  <a:gd name="connsiteX0" fmla="*/ 9342 w 2994644"/>
                  <a:gd name="connsiteY0" fmla="*/ 980234 h 980234"/>
                  <a:gd name="connsiteX1" fmla="*/ 227456 w 2994644"/>
                  <a:gd name="connsiteY1" fmla="*/ 107779 h 980234"/>
                  <a:gd name="connsiteX2" fmla="*/ 2776530 w 2994644"/>
                  <a:gd name="connsiteY2" fmla="*/ 107779 h 980234"/>
                  <a:gd name="connsiteX3" fmla="*/ 2994644 w 2994644"/>
                  <a:gd name="connsiteY3" fmla="*/ 980234 h 980234"/>
                  <a:gd name="connsiteX4" fmla="*/ 9342 w 2994644"/>
                  <a:gd name="connsiteY4" fmla="*/ 980234 h 980234"/>
                  <a:gd name="connsiteX0" fmla="*/ 9342 w 2994644"/>
                  <a:gd name="connsiteY0" fmla="*/ 980234 h 1073444"/>
                  <a:gd name="connsiteX1" fmla="*/ 227456 w 2994644"/>
                  <a:gd name="connsiteY1" fmla="*/ 107779 h 1073444"/>
                  <a:gd name="connsiteX2" fmla="*/ 2776530 w 2994644"/>
                  <a:gd name="connsiteY2" fmla="*/ 107779 h 1073444"/>
                  <a:gd name="connsiteX3" fmla="*/ 2994644 w 2994644"/>
                  <a:gd name="connsiteY3" fmla="*/ 980234 h 1073444"/>
                  <a:gd name="connsiteX4" fmla="*/ 9342 w 2994644"/>
                  <a:gd name="connsiteY4" fmla="*/ 980234 h 1073444"/>
                  <a:gd name="connsiteX0" fmla="*/ 9342 w 2994644"/>
                  <a:gd name="connsiteY0" fmla="*/ 980234 h 1147097"/>
                  <a:gd name="connsiteX1" fmla="*/ 227456 w 2994644"/>
                  <a:gd name="connsiteY1" fmla="*/ 107779 h 1147097"/>
                  <a:gd name="connsiteX2" fmla="*/ 2776530 w 2994644"/>
                  <a:gd name="connsiteY2" fmla="*/ 107779 h 1147097"/>
                  <a:gd name="connsiteX3" fmla="*/ 2994644 w 2994644"/>
                  <a:gd name="connsiteY3" fmla="*/ 980234 h 1147097"/>
                  <a:gd name="connsiteX4" fmla="*/ 9342 w 2994644"/>
                  <a:gd name="connsiteY4" fmla="*/ 980234 h 1147097"/>
                  <a:gd name="connsiteX0" fmla="*/ 9342 w 2994644"/>
                  <a:gd name="connsiteY0" fmla="*/ 980234 h 1134397"/>
                  <a:gd name="connsiteX1" fmla="*/ 227456 w 2994644"/>
                  <a:gd name="connsiteY1" fmla="*/ 107779 h 1134397"/>
                  <a:gd name="connsiteX2" fmla="*/ 2776530 w 2994644"/>
                  <a:gd name="connsiteY2" fmla="*/ 107779 h 1134397"/>
                  <a:gd name="connsiteX3" fmla="*/ 2994644 w 2994644"/>
                  <a:gd name="connsiteY3" fmla="*/ 980234 h 1134397"/>
                  <a:gd name="connsiteX4" fmla="*/ 9342 w 2994644"/>
                  <a:gd name="connsiteY4" fmla="*/ 980234 h 1134397"/>
                  <a:gd name="connsiteX0" fmla="*/ 9342 w 3011035"/>
                  <a:gd name="connsiteY0" fmla="*/ 980234 h 1134397"/>
                  <a:gd name="connsiteX1" fmla="*/ 227456 w 3011035"/>
                  <a:gd name="connsiteY1" fmla="*/ 107779 h 1134397"/>
                  <a:gd name="connsiteX2" fmla="*/ 2776530 w 3011035"/>
                  <a:gd name="connsiteY2" fmla="*/ 107779 h 1134397"/>
                  <a:gd name="connsiteX3" fmla="*/ 2994644 w 3011035"/>
                  <a:gd name="connsiteY3" fmla="*/ 980234 h 1134397"/>
                  <a:gd name="connsiteX4" fmla="*/ 9342 w 3011035"/>
                  <a:gd name="connsiteY4" fmla="*/ 980234 h 1134397"/>
                  <a:gd name="connsiteX0" fmla="*/ 9342 w 2971898"/>
                  <a:gd name="connsiteY0" fmla="*/ 980234 h 1147365"/>
                  <a:gd name="connsiteX1" fmla="*/ 227456 w 2971898"/>
                  <a:gd name="connsiteY1" fmla="*/ 107779 h 1147365"/>
                  <a:gd name="connsiteX2" fmla="*/ 2776530 w 2971898"/>
                  <a:gd name="connsiteY2" fmla="*/ 107779 h 1147365"/>
                  <a:gd name="connsiteX3" fmla="*/ 2952699 w 2971898"/>
                  <a:gd name="connsiteY3" fmla="*/ 1005401 h 1147365"/>
                  <a:gd name="connsiteX4" fmla="*/ 9342 w 2971898"/>
                  <a:gd name="connsiteY4" fmla="*/ 980234 h 1147365"/>
                  <a:gd name="connsiteX0" fmla="*/ 9342 w 2997493"/>
                  <a:gd name="connsiteY0" fmla="*/ 980234 h 1147365"/>
                  <a:gd name="connsiteX1" fmla="*/ 227456 w 2997493"/>
                  <a:gd name="connsiteY1" fmla="*/ 107779 h 1147365"/>
                  <a:gd name="connsiteX2" fmla="*/ 2776530 w 2997493"/>
                  <a:gd name="connsiteY2" fmla="*/ 107779 h 1147365"/>
                  <a:gd name="connsiteX3" fmla="*/ 2952699 w 2997493"/>
                  <a:gd name="connsiteY3" fmla="*/ 1005401 h 1147365"/>
                  <a:gd name="connsiteX4" fmla="*/ 9342 w 2997493"/>
                  <a:gd name="connsiteY4" fmla="*/ 980234 h 1147365"/>
                  <a:gd name="connsiteX0" fmla="*/ 9342 w 3010258"/>
                  <a:gd name="connsiteY0" fmla="*/ 980234 h 1147365"/>
                  <a:gd name="connsiteX1" fmla="*/ 227456 w 3010258"/>
                  <a:gd name="connsiteY1" fmla="*/ 107779 h 1147365"/>
                  <a:gd name="connsiteX2" fmla="*/ 2776530 w 3010258"/>
                  <a:gd name="connsiteY2" fmla="*/ 107779 h 1147365"/>
                  <a:gd name="connsiteX3" fmla="*/ 2952699 w 3010258"/>
                  <a:gd name="connsiteY3" fmla="*/ 1005401 h 1147365"/>
                  <a:gd name="connsiteX4" fmla="*/ 9342 w 3010258"/>
                  <a:gd name="connsiteY4" fmla="*/ 980234 h 1147365"/>
                  <a:gd name="connsiteX0" fmla="*/ 9342 w 3003190"/>
                  <a:gd name="connsiteY0" fmla="*/ 962730 h 1129861"/>
                  <a:gd name="connsiteX1" fmla="*/ 227456 w 3003190"/>
                  <a:gd name="connsiteY1" fmla="*/ 90275 h 1129861"/>
                  <a:gd name="connsiteX2" fmla="*/ 2734585 w 3003190"/>
                  <a:gd name="connsiteY2" fmla="*/ 123831 h 1129861"/>
                  <a:gd name="connsiteX3" fmla="*/ 2952699 w 3003190"/>
                  <a:gd name="connsiteY3" fmla="*/ 987897 h 1129861"/>
                  <a:gd name="connsiteX4" fmla="*/ 9342 w 3003190"/>
                  <a:gd name="connsiteY4" fmla="*/ 962730 h 1129861"/>
                  <a:gd name="connsiteX0" fmla="*/ 9342 w 3007229"/>
                  <a:gd name="connsiteY0" fmla="*/ 971117 h 1138248"/>
                  <a:gd name="connsiteX1" fmla="*/ 227456 w 3007229"/>
                  <a:gd name="connsiteY1" fmla="*/ 98662 h 1138248"/>
                  <a:gd name="connsiteX2" fmla="*/ 2759752 w 3007229"/>
                  <a:gd name="connsiteY2" fmla="*/ 115440 h 1138248"/>
                  <a:gd name="connsiteX3" fmla="*/ 2952699 w 3007229"/>
                  <a:gd name="connsiteY3" fmla="*/ 996284 h 1138248"/>
                  <a:gd name="connsiteX4" fmla="*/ 9342 w 3007229"/>
                  <a:gd name="connsiteY4" fmla="*/ 971117 h 1138248"/>
                  <a:gd name="connsiteX0" fmla="*/ 9342 w 2978965"/>
                  <a:gd name="connsiteY0" fmla="*/ 971117 h 1138248"/>
                  <a:gd name="connsiteX1" fmla="*/ 227456 w 2978965"/>
                  <a:gd name="connsiteY1" fmla="*/ 98662 h 1138248"/>
                  <a:gd name="connsiteX2" fmla="*/ 2759752 w 2978965"/>
                  <a:gd name="connsiteY2" fmla="*/ 115440 h 1138248"/>
                  <a:gd name="connsiteX3" fmla="*/ 2952699 w 2978965"/>
                  <a:gd name="connsiteY3" fmla="*/ 996284 h 1138248"/>
                  <a:gd name="connsiteX4" fmla="*/ 9342 w 2978965"/>
                  <a:gd name="connsiteY4" fmla="*/ 971117 h 1138248"/>
                  <a:gd name="connsiteX0" fmla="*/ 12059 w 2981682"/>
                  <a:gd name="connsiteY0" fmla="*/ 971117 h 1138248"/>
                  <a:gd name="connsiteX1" fmla="*/ 230173 w 2981682"/>
                  <a:gd name="connsiteY1" fmla="*/ 98662 h 1138248"/>
                  <a:gd name="connsiteX2" fmla="*/ 2762469 w 2981682"/>
                  <a:gd name="connsiteY2" fmla="*/ 115440 h 1138248"/>
                  <a:gd name="connsiteX3" fmla="*/ 2955416 w 2981682"/>
                  <a:gd name="connsiteY3" fmla="*/ 996284 h 1138248"/>
                  <a:gd name="connsiteX4" fmla="*/ 12059 w 2981682"/>
                  <a:gd name="connsiteY4" fmla="*/ 971117 h 1138248"/>
                  <a:gd name="connsiteX0" fmla="*/ 12059 w 2981682"/>
                  <a:gd name="connsiteY0" fmla="*/ 971117 h 1121141"/>
                  <a:gd name="connsiteX1" fmla="*/ 230173 w 2981682"/>
                  <a:gd name="connsiteY1" fmla="*/ 98662 h 1121141"/>
                  <a:gd name="connsiteX2" fmla="*/ 2762469 w 2981682"/>
                  <a:gd name="connsiteY2" fmla="*/ 115440 h 1121141"/>
                  <a:gd name="connsiteX3" fmla="*/ 2955416 w 2981682"/>
                  <a:gd name="connsiteY3" fmla="*/ 996284 h 1121141"/>
                  <a:gd name="connsiteX4" fmla="*/ 12059 w 2981682"/>
                  <a:gd name="connsiteY4" fmla="*/ 971117 h 1121141"/>
                  <a:gd name="connsiteX0" fmla="*/ 12059 w 2974531"/>
                  <a:gd name="connsiteY0" fmla="*/ 971117 h 1121141"/>
                  <a:gd name="connsiteX1" fmla="*/ 230173 w 2974531"/>
                  <a:gd name="connsiteY1" fmla="*/ 98662 h 1121141"/>
                  <a:gd name="connsiteX2" fmla="*/ 2762469 w 2974531"/>
                  <a:gd name="connsiteY2" fmla="*/ 115440 h 1121141"/>
                  <a:gd name="connsiteX3" fmla="*/ 2955416 w 2974531"/>
                  <a:gd name="connsiteY3" fmla="*/ 996284 h 1121141"/>
                  <a:gd name="connsiteX4" fmla="*/ 12059 w 2974531"/>
                  <a:gd name="connsiteY4" fmla="*/ 971117 h 1121141"/>
                  <a:gd name="connsiteX0" fmla="*/ 12059 w 2974531"/>
                  <a:gd name="connsiteY0" fmla="*/ 903610 h 1053634"/>
                  <a:gd name="connsiteX1" fmla="*/ 230173 w 2974531"/>
                  <a:gd name="connsiteY1" fmla="*/ 31155 h 1053634"/>
                  <a:gd name="connsiteX2" fmla="*/ 2762469 w 2974531"/>
                  <a:gd name="connsiteY2" fmla="*/ 47933 h 1053634"/>
                  <a:gd name="connsiteX3" fmla="*/ 2955416 w 2974531"/>
                  <a:gd name="connsiteY3" fmla="*/ 928777 h 1053634"/>
                  <a:gd name="connsiteX4" fmla="*/ 12059 w 2974531"/>
                  <a:gd name="connsiteY4" fmla="*/ 903610 h 1053634"/>
                  <a:gd name="connsiteX0" fmla="*/ 12059 w 2974531"/>
                  <a:gd name="connsiteY0" fmla="*/ 872455 h 1022479"/>
                  <a:gd name="connsiteX1" fmla="*/ 230173 w 2974531"/>
                  <a:gd name="connsiteY1" fmla="*/ 0 h 1022479"/>
                  <a:gd name="connsiteX2" fmla="*/ 2762469 w 2974531"/>
                  <a:gd name="connsiteY2" fmla="*/ 16778 h 1022479"/>
                  <a:gd name="connsiteX3" fmla="*/ 2955416 w 2974531"/>
                  <a:gd name="connsiteY3" fmla="*/ 897622 h 1022479"/>
                  <a:gd name="connsiteX4" fmla="*/ 12059 w 2974531"/>
                  <a:gd name="connsiteY4" fmla="*/ 872455 h 1022479"/>
                  <a:gd name="connsiteX0" fmla="*/ 12059 w 2974531"/>
                  <a:gd name="connsiteY0" fmla="*/ 872455 h 1022479"/>
                  <a:gd name="connsiteX1" fmla="*/ 230173 w 2974531"/>
                  <a:gd name="connsiteY1" fmla="*/ 0 h 1022479"/>
                  <a:gd name="connsiteX2" fmla="*/ 2762469 w 2974531"/>
                  <a:gd name="connsiteY2" fmla="*/ 16778 h 1022479"/>
                  <a:gd name="connsiteX3" fmla="*/ 2955416 w 2974531"/>
                  <a:gd name="connsiteY3" fmla="*/ 897622 h 1022479"/>
                  <a:gd name="connsiteX4" fmla="*/ 12059 w 2974531"/>
                  <a:gd name="connsiteY4" fmla="*/ 872455 h 1022479"/>
                  <a:gd name="connsiteX0" fmla="*/ 12059 w 2861384"/>
                  <a:gd name="connsiteY0" fmla="*/ 872455 h 991861"/>
                  <a:gd name="connsiteX1" fmla="*/ 230173 w 2861384"/>
                  <a:gd name="connsiteY1" fmla="*/ 0 h 991861"/>
                  <a:gd name="connsiteX2" fmla="*/ 2762469 w 2861384"/>
                  <a:gd name="connsiteY2" fmla="*/ 16778 h 991861"/>
                  <a:gd name="connsiteX3" fmla="*/ 2822066 w 2861384"/>
                  <a:gd name="connsiteY3" fmla="*/ 840472 h 991861"/>
                  <a:gd name="connsiteX4" fmla="*/ 12059 w 2861384"/>
                  <a:gd name="connsiteY4" fmla="*/ 872455 h 991861"/>
                  <a:gd name="connsiteX0" fmla="*/ 180892 w 3030217"/>
                  <a:gd name="connsiteY0" fmla="*/ 872455 h 991861"/>
                  <a:gd name="connsiteX1" fmla="*/ 293269 w 3030217"/>
                  <a:gd name="connsiteY1" fmla="*/ 179516 h 991861"/>
                  <a:gd name="connsiteX2" fmla="*/ 399006 w 3030217"/>
                  <a:gd name="connsiteY2" fmla="*/ 0 h 991861"/>
                  <a:gd name="connsiteX3" fmla="*/ 2931302 w 3030217"/>
                  <a:gd name="connsiteY3" fmla="*/ 16778 h 991861"/>
                  <a:gd name="connsiteX4" fmla="*/ 2990899 w 3030217"/>
                  <a:gd name="connsiteY4" fmla="*/ 840472 h 991861"/>
                  <a:gd name="connsiteX5" fmla="*/ 180892 w 3030217"/>
                  <a:gd name="connsiteY5" fmla="*/ 872455 h 991861"/>
                  <a:gd name="connsiteX0" fmla="*/ 134234 w 2983559"/>
                  <a:gd name="connsiteY0" fmla="*/ 995854 h 1115260"/>
                  <a:gd name="connsiteX1" fmla="*/ 541886 w 2983559"/>
                  <a:gd name="connsiteY1" fmla="*/ 45740 h 1115260"/>
                  <a:gd name="connsiteX2" fmla="*/ 352348 w 2983559"/>
                  <a:gd name="connsiteY2" fmla="*/ 123399 h 1115260"/>
                  <a:gd name="connsiteX3" fmla="*/ 2884644 w 2983559"/>
                  <a:gd name="connsiteY3" fmla="*/ 140177 h 1115260"/>
                  <a:gd name="connsiteX4" fmla="*/ 2944241 w 2983559"/>
                  <a:gd name="connsiteY4" fmla="*/ 963871 h 1115260"/>
                  <a:gd name="connsiteX5" fmla="*/ 134234 w 2983559"/>
                  <a:gd name="connsiteY5" fmla="*/ 995854 h 1115260"/>
                  <a:gd name="connsiteX0" fmla="*/ 163458 w 3012783"/>
                  <a:gd name="connsiteY0" fmla="*/ 995854 h 1115260"/>
                  <a:gd name="connsiteX1" fmla="*/ 571110 w 3012783"/>
                  <a:gd name="connsiteY1" fmla="*/ 45740 h 1115260"/>
                  <a:gd name="connsiteX2" fmla="*/ 381572 w 3012783"/>
                  <a:gd name="connsiteY2" fmla="*/ 123399 h 1115260"/>
                  <a:gd name="connsiteX3" fmla="*/ 2913868 w 3012783"/>
                  <a:gd name="connsiteY3" fmla="*/ 140177 h 1115260"/>
                  <a:gd name="connsiteX4" fmla="*/ 2973465 w 3012783"/>
                  <a:gd name="connsiteY4" fmla="*/ 963871 h 1115260"/>
                  <a:gd name="connsiteX5" fmla="*/ 163458 w 3012783"/>
                  <a:gd name="connsiteY5" fmla="*/ 995854 h 1115260"/>
                  <a:gd name="connsiteX0" fmla="*/ 163458 w 3012783"/>
                  <a:gd name="connsiteY0" fmla="*/ 964866 h 1084272"/>
                  <a:gd name="connsiteX1" fmla="*/ 571110 w 3012783"/>
                  <a:gd name="connsiteY1" fmla="*/ 14752 h 1084272"/>
                  <a:gd name="connsiteX2" fmla="*/ 381572 w 3012783"/>
                  <a:gd name="connsiteY2" fmla="*/ 92411 h 1084272"/>
                  <a:gd name="connsiteX3" fmla="*/ 2913868 w 3012783"/>
                  <a:gd name="connsiteY3" fmla="*/ 109189 h 1084272"/>
                  <a:gd name="connsiteX4" fmla="*/ 2973465 w 3012783"/>
                  <a:gd name="connsiteY4" fmla="*/ 932883 h 1084272"/>
                  <a:gd name="connsiteX5" fmla="*/ 163458 w 3012783"/>
                  <a:gd name="connsiteY5" fmla="*/ 964866 h 1084272"/>
                  <a:gd name="connsiteX0" fmla="*/ 163458 w 3012783"/>
                  <a:gd name="connsiteY0" fmla="*/ 969773 h 1089179"/>
                  <a:gd name="connsiteX1" fmla="*/ 571110 w 3012783"/>
                  <a:gd name="connsiteY1" fmla="*/ 19659 h 1089179"/>
                  <a:gd name="connsiteX2" fmla="*/ 381572 w 3012783"/>
                  <a:gd name="connsiteY2" fmla="*/ 97318 h 1089179"/>
                  <a:gd name="connsiteX3" fmla="*/ 2913868 w 3012783"/>
                  <a:gd name="connsiteY3" fmla="*/ 114096 h 1089179"/>
                  <a:gd name="connsiteX4" fmla="*/ 2973465 w 3012783"/>
                  <a:gd name="connsiteY4" fmla="*/ 937790 h 1089179"/>
                  <a:gd name="connsiteX5" fmla="*/ 163458 w 3012783"/>
                  <a:gd name="connsiteY5" fmla="*/ 969773 h 1089179"/>
                  <a:gd name="connsiteX0" fmla="*/ 160318 w 3009643"/>
                  <a:gd name="connsiteY0" fmla="*/ 945354 h 1064760"/>
                  <a:gd name="connsiteX1" fmla="*/ 587020 w 3009643"/>
                  <a:gd name="connsiteY1" fmla="*/ 23815 h 1064760"/>
                  <a:gd name="connsiteX2" fmla="*/ 378432 w 3009643"/>
                  <a:gd name="connsiteY2" fmla="*/ 72899 h 1064760"/>
                  <a:gd name="connsiteX3" fmla="*/ 2910728 w 3009643"/>
                  <a:gd name="connsiteY3" fmla="*/ 89677 h 1064760"/>
                  <a:gd name="connsiteX4" fmla="*/ 2970325 w 3009643"/>
                  <a:gd name="connsiteY4" fmla="*/ 913371 h 1064760"/>
                  <a:gd name="connsiteX5" fmla="*/ 160318 w 3009643"/>
                  <a:gd name="connsiteY5" fmla="*/ 945354 h 1064760"/>
                  <a:gd name="connsiteX0" fmla="*/ 186581 w 3035906"/>
                  <a:gd name="connsiteY0" fmla="*/ 945354 h 1064760"/>
                  <a:gd name="connsiteX1" fmla="*/ 302134 w 3035906"/>
                  <a:gd name="connsiteY1" fmla="*/ 203202 h 1064760"/>
                  <a:gd name="connsiteX2" fmla="*/ 613283 w 3035906"/>
                  <a:gd name="connsiteY2" fmla="*/ 23815 h 1064760"/>
                  <a:gd name="connsiteX3" fmla="*/ 404695 w 3035906"/>
                  <a:gd name="connsiteY3" fmla="*/ 72899 h 1064760"/>
                  <a:gd name="connsiteX4" fmla="*/ 2936991 w 3035906"/>
                  <a:gd name="connsiteY4" fmla="*/ 89677 h 1064760"/>
                  <a:gd name="connsiteX5" fmla="*/ 2996588 w 3035906"/>
                  <a:gd name="connsiteY5" fmla="*/ 913371 h 1064760"/>
                  <a:gd name="connsiteX6" fmla="*/ 186581 w 3035906"/>
                  <a:gd name="connsiteY6" fmla="*/ 945354 h 1064760"/>
                  <a:gd name="connsiteX0" fmla="*/ 173971 w 3023296"/>
                  <a:gd name="connsiteY0" fmla="*/ 951875 h 1071281"/>
                  <a:gd name="connsiteX1" fmla="*/ 349849 w 3023296"/>
                  <a:gd name="connsiteY1" fmla="*/ 76373 h 1071281"/>
                  <a:gd name="connsiteX2" fmla="*/ 600673 w 3023296"/>
                  <a:gd name="connsiteY2" fmla="*/ 30336 h 1071281"/>
                  <a:gd name="connsiteX3" fmla="*/ 392085 w 3023296"/>
                  <a:gd name="connsiteY3" fmla="*/ 79420 h 1071281"/>
                  <a:gd name="connsiteX4" fmla="*/ 2924381 w 3023296"/>
                  <a:gd name="connsiteY4" fmla="*/ 96198 h 1071281"/>
                  <a:gd name="connsiteX5" fmla="*/ 2983978 w 3023296"/>
                  <a:gd name="connsiteY5" fmla="*/ 919892 h 1071281"/>
                  <a:gd name="connsiteX6" fmla="*/ 173971 w 3023296"/>
                  <a:gd name="connsiteY6" fmla="*/ 951875 h 1071281"/>
                  <a:gd name="connsiteX0" fmla="*/ 32967 w 2882292"/>
                  <a:gd name="connsiteY0" fmla="*/ 951875 h 1071281"/>
                  <a:gd name="connsiteX1" fmla="*/ 208845 w 2882292"/>
                  <a:gd name="connsiteY1" fmla="*/ 76373 h 1071281"/>
                  <a:gd name="connsiteX2" fmla="*/ 459669 w 2882292"/>
                  <a:gd name="connsiteY2" fmla="*/ 30336 h 1071281"/>
                  <a:gd name="connsiteX3" fmla="*/ 251081 w 2882292"/>
                  <a:gd name="connsiteY3" fmla="*/ 79420 h 1071281"/>
                  <a:gd name="connsiteX4" fmla="*/ 2783377 w 2882292"/>
                  <a:gd name="connsiteY4" fmla="*/ 96198 h 1071281"/>
                  <a:gd name="connsiteX5" fmla="*/ 2842974 w 2882292"/>
                  <a:gd name="connsiteY5" fmla="*/ 919892 h 1071281"/>
                  <a:gd name="connsiteX6" fmla="*/ 32967 w 2882292"/>
                  <a:gd name="connsiteY6" fmla="*/ 951875 h 1071281"/>
                  <a:gd name="connsiteX0" fmla="*/ 32967 w 2882292"/>
                  <a:gd name="connsiteY0" fmla="*/ 945354 h 1064760"/>
                  <a:gd name="connsiteX1" fmla="*/ 208845 w 2882292"/>
                  <a:gd name="connsiteY1" fmla="*/ 69852 h 1064760"/>
                  <a:gd name="connsiteX2" fmla="*/ 459669 w 2882292"/>
                  <a:gd name="connsiteY2" fmla="*/ 23815 h 1064760"/>
                  <a:gd name="connsiteX3" fmla="*/ 251081 w 2882292"/>
                  <a:gd name="connsiteY3" fmla="*/ 72899 h 1064760"/>
                  <a:gd name="connsiteX4" fmla="*/ 2783377 w 2882292"/>
                  <a:gd name="connsiteY4" fmla="*/ 89677 h 1064760"/>
                  <a:gd name="connsiteX5" fmla="*/ 2842974 w 2882292"/>
                  <a:gd name="connsiteY5" fmla="*/ 913371 h 1064760"/>
                  <a:gd name="connsiteX6" fmla="*/ 32967 w 2882292"/>
                  <a:gd name="connsiteY6" fmla="*/ 945354 h 1064760"/>
                  <a:gd name="connsiteX0" fmla="*/ 32967 w 2882292"/>
                  <a:gd name="connsiteY0" fmla="*/ 921539 h 1040945"/>
                  <a:gd name="connsiteX1" fmla="*/ 208845 w 2882292"/>
                  <a:gd name="connsiteY1" fmla="*/ 46037 h 1040945"/>
                  <a:gd name="connsiteX2" fmla="*/ 459669 w 2882292"/>
                  <a:gd name="connsiteY2" fmla="*/ 0 h 1040945"/>
                  <a:gd name="connsiteX3" fmla="*/ 251081 w 2882292"/>
                  <a:gd name="connsiteY3" fmla="*/ 49084 h 1040945"/>
                  <a:gd name="connsiteX4" fmla="*/ 2783377 w 2882292"/>
                  <a:gd name="connsiteY4" fmla="*/ 65862 h 1040945"/>
                  <a:gd name="connsiteX5" fmla="*/ 2842974 w 2882292"/>
                  <a:gd name="connsiteY5" fmla="*/ 889556 h 1040945"/>
                  <a:gd name="connsiteX6" fmla="*/ 32967 w 2882292"/>
                  <a:gd name="connsiteY6" fmla="*/ 921539 h 1040945"/>
                  <a:gd name="connsiteX0" fmla="*/ 32967 w 2882292"/>
                  <a:gd name="connsiteY0" fmla="*/ 921539 h 1040945"/>
                  <a:gd name="connsiteX1" fmla="*/ 208845 w 2882292"/>
                  <a:gd name="connsiteY1" fmla="*/ 46037 h 1040945"/>
                  <a:gd name="connsiteX2" fmla="*/ 459669 w 2882292"/>
                  <a:gd name="connsiteY2" fmla="*/ 0 h 1040945"/>
                  <a:gd name="connsiteX3" fmla="*/ 251081 w 2882292"/>
                  <a:gd name="connsiteY3" fmla="*/ 49084 h 1040945"/>
                  <a:gd name="connsiteX4" fmla="*/ 2783377 w 2882292"/>
                  <a:gd name="connsiteY4" fmla="*/ 65862 h 1040945"/>
                  <a:gd name="connsiteX5" fmla="*/ 2842974 w 2882292"/>
                  <a:gd name="connsiteY5" fmla="*/ 889556 h 1040945"/>
                  <a:gd name="connsiteX6" fmla="*/ 32967 w 2882292"/>
                  <a:gd name="connsiteY6" fmla="*/ 921539 h 1040945"/>
                  <a:gd name="connsiteX0" fmla="*/ 32967 w 2882292"/>
                  <a:gd name="connsiteY0" fmla="*/ 921539 h 1040945"/>
                  <a:gd name="connsiteX1" fmla="*/ 208845 w 2882292"/>
                  <a:gd name="connsiteY1" fmla="*/ 46037 h 1040945"/>
                  <a:gd name="connsiteX2" fmla="*/ 459669 w 2882292"/>
                  <a:gd name="connsiteY2" fmla="*/ 0 h 1040945"/>
                  <a:gd name="connsiteX3" fmla="*/ 263781 w 2882292"/>
                  <a:gd name="connsiteY3" fmla="*/ 55434 h 1040945"/>
                  <a:gd name="connsiteX4" fmla="*/ 2783377 w 2882292"/>
                  <a:gd name="connsiteY4" fmla="*/ 65862 h 1040945"/>
                  <a:gd name="connsiteX5" fmla="*/ 2842974 w 2882292"/>
                  <a:gd name="connsiteY5" fmla="*/ 889556 h 1040945"/>
                  <a:gd name="connsiteX6" fmla="*/ 32967 w 2882292"/>
                  <a:gd name="connsiteY6" fmla="*/ 921539 h 1040945"/>
                  <a:gd name="connsiteX0" fmla="*/ 32967 w 2882292"/>
                  <a:gd name="connsiteY0" fmla="*/ 942964 h 1062370"/>
                  <a:gd name="connsiteX1" fmla="*/ 208845 w 2882292"/>
                  <a:gd name="connsiteY1" fmla="*/ 67462 h 1062370"/>
                  <a:gd name="connsiteX2" fmla="*/ 459669 w 2882292"/>
                  <a:gd name="connsiteY2" fmla="*/ 21425 h 1062370"/>
                  <a:gd name="connsiteX3" fmla="*/ 263781 w 2882292"/>
                  <a:gd name="connsiteY3" fmla="*/ 76859 h 1062370"/>
                  <a:gd name="connsiteX4" fmla="*/ 2783377 w 2882292"/>
                  <a:gd name="connsiteY4" fmla="*/ 87287 h 1062370"/>
                  <a:gd name="connsiteX5" fmla="*/ 2842974 w 2882292"/>
                  <a:gd name="connsiteY5" fmla="*/ 910981 h 1062370"/>
                  <a:gd name="connsiteX6" fmla="*/ 32967 w 2882292"/>
                  <a:gd name="connsiteY6" fmla="*/ 942964 h 1062370"/>
                  <a:gd name="connsiteX0" fmla="*/ 32967 w 2882292"/>
                  <a:gd name="connsiteY0" fmla="*/ 938818 h 1058224"/>
                  <a:gd name="connsiteX1" fmla="*/ 208845 w 2882292"/>
                  <a:gd name="connsiteY1" fmla="*/ 63316 h 1058224"/>
                  <a:gd name="connsiteX2" fmla="*/ 459669 w 2882292"/>
                  <a:gd name="connsiteY2" fmla="*/ 17279 h 1058224"/>
                  <a:gd name="connsiteX3" fmla="*/ 263781 w 2882292"/>
                  <a:gd name="connsiteY3" fmla="*/ 72713 h 1058224"/>
                  <a:gd name="connsiteX4" fmla="*/ 2783377 w 2882292"/>
                  <a:gd name="connsiteY4" fmla="*/ 83141 h 1058224"/>
                  <a:gd name="connsiteX5" fmla="*/ 2842974 w 2882292"/>
                  <a:gd name="connsiteY5" fmla="*/ 906835 h 1058224"/>
                  <a:gd name="connsiteX6" fmla="*/ 32967 w 2882292"/>
                  <a:gd name="connsiteY6" fmla="*/ 938818 h 1058224"/>
                  <a:gd name="connsiteX0" fmla="*/ 32967 w 2882292"/>
                  <a:gd name="connsiteY0" fmla="*/ 938818 h 1058224"/>
                  <a:gd name="connsiteX1" fmla="*/ 208845 w 2882292"/>
                  <a:gd name="connsiteY1" fmla="*/ 63316 h 1058224"/>
                  <a:gd name="connsiteX2" fmla="*/ 459669 w 2882292"/>
                  <a:gd name="connsiteY2" fmla="*/ 17279 h 1058224"/>
                  <a:gd name="connsiteX3" fmla="*/ 263781 w 2882292"/>
                  <a:gd name="connsiteY3" fmla="*/ 72713 h 1058224"/>
                  <a:gd name="connsiteX4" fmla="*/ 2783377 w 2882292"/>
                  <a:gd name="connsiteY4" fmla="*/ 83141 h 1058224"/>
                  <a:gd name="connsiteX5" fmla="*/ 2842974 w 2882292"/>
                  <a:gd name="connsiteY5" fmla="*/ 906835 h 1058224"/>
                  <a:gd name="connsiteX6" fmla="*/ 32967 w 2882292"/>
                  <a:gd name="connsiteY6" fmla="*/ 938818 h 1058224"/>
                  <a:gd name="connsiteX0" fmla="*/ 32967 w 2882292"/>
                  <a:gd name="connsiteY0" fmla="*/ 933692 h 1053098"/>
                  <a:gd name="connsiteX1" fmla="*/ 208845 w 2882292"/>
                  <a:gd name="connsiteY1" fmla="*/ 58190 h 1053098"/>
                  <a:gd name="connsiteX2" fmla="*/ 459669 w 2882292"/>
                  <a:gd name="connsiteY2" fmla="*/ 12153 h 1053098"/>
                  <a:gd name="connsiteX3" fmla="*/ 263781 w 2882292"/>
                  <a:gd name="connsiteY3" fmla="*/ 67587 h 1053098"/>
                  <a:gd name="connsiteX4" fmla="*/ 2783377 w 2882292"/>
                  <a:gd name="connsiteY4" fmla="*/ 78015 h 1053098"/>
                  <a:gd name="connsiteX5" fmla="*/ 2842974 w 2882292"/>
                  <a:gd name="connsiteY5" fmla="*/ 901709 h 1053098"/>
                  <a:gd name="connsiteX6" fmla="*/ 32967 w 2882292"/>
                  <a:gd name="connsiteY6" fmla="*/ 933692 h 1053098"/>
                  <a:gd name="connsiteX0" fmla="*/ 32967 w 2882292"/>
                  <a:gd name="connsiteY0" fmla="*/ 925672 h 1045078"/>
                  <a:gd name="connsiteX1" fmla="*/ 208845 w 2882292"/>
                  <a:gd name="connsiteY1" fmla="*/ 50170 h 1045078"/>
                  <a:gd name="connsiteX2" fmla="*/ 459669 w 2882292"/>
                  <a:gd name="connsiteY2" fmla="*/ 4133 h 1045078"/>
                  <a:gd name="connsiteX3" fmla="*/ 263781 w 2882292"/>
                  <a:gd name="connsiteY3" fmla="*/ 59567 h 1045078"/>
                  <a:gd name="connsiteX4" fmla="*/ 2783377 w 2882292"/>
                  <a:gd name="connsiteY4" fmla="*/ 69995 h 1045078"/>
                  <a:gd name="connsiteX5" fmla="*/ 2842974 w 2882292"/>
                  <a:gd name="connsiteY5" fmla="*/ 893689 h 1045078"/>
                  <a:gd name="connsiteX6" fmla="*/ 32967 w 2882292"/>
                  <a:gd name="connsiteY6" fmla="*/ 925672 h 1045078"/>
                  <a:gd name="connsiteX0" fmla="*/ 32967 w 2882292"/>
                  <a:gd name="connsiteY0" fmla="*/ 925063 h 1044469"/>
                  <a:gd name="connsiteX1" fmla="*/ 208845 w 2882292"/>
                  <a:gd name="connsiteY1" fmla="*/ 49561 h 1044469"/>
                  <a:gd name="connsiteX2" fmla="*/ 459669 w 2882292"/>
                  <a:gd name="connsiteY2" fmla="*/ 3524 h 1044469"/>
                  <a:gd name="connsiteX3" fmla="*/ 263781 w 2882292"/>
                  <a:gd name="connsiteY3" fmla="*/ 58958 h 1044469"/>
                  <a:gd name="connsiteX4" fmla="*/ 2783377 w 2882292"/>
                  <a:gd name="connsiteY4" fmla="*/ 69386 h 1044469"/>
                  <a:gd name="connsiteX5" fmla="*/ 2842974 w 2882292"/>
                  <a:gd name="connsiteY5" fmla="*/ 893080 h 1044469"/>
                  <a:gd name="connsiteX6" fmla="*/ 32967 w 2882292"/>
                  <a:gd name="connsiteY6" fmla="*/ 925063 h 1044469"/>
                  <a:gd name="connsiteX0" fmla="*/ 32967 w 2882292"/>
                  <a:gd name="connsiteY0" fmla="*/ 925063 h 1044469"/>
                  <a:gd name="connsiteX1" fmla="*/ 208845 w 2882292"/>
                  <a:gd name="connsiteY1" fmla="*/ 49561 h 1044469"/>
                  <a:gd name="connsiteX2" fmla="*/ 481100 w 2882292"/>
                  <a:gd name="connsiteY2" fmla="*/ 3524 h 1044469"/>
                  <a:gd name="connsiteX3" fmla="*/ 263781 w 2882292"/>
                  <a:gd name="connsiteY3" fmla="*/ 58958 h 1044469"/>
                  <a:gd name="connsiteX4" fmla="*/ 2783377 w 2882292"/>
                  <a:gd name="connsiteY4" fmla="*/ 69386 h 1044469"/>
                  <a:gd name="connsiteX5" fmla="*/ 2842974 w 2882292"/>
                  <a:gd name="connsiteY5" fmla="*/ 893080 h 1044469"/>
                  <a:gd name="connsiteX6" fmla="*/ 32967 w 2882292"/>
                  <a:gd name="connsiteY6" fmla="*/ 925063 h 1044469"/>
                  <a:gd name="connsiteX0" fmla="*/ 32967 w 2882292"/>
                  <a:gd name="connsiteY0" fmla="*/ 925063 h 1044469"/>
                  <a:gd name="connsiteX1" fmla="*/ 208845 w 2882292"/>
                  <a:gd name="connsiteY1" fmla="*/ 49561 h 1044469"/>
                  <a:gd name="connsiteX2" fmla="*/ 481100 w 2882292"/>
                  <a:gd name="connsiteY2" fmla="*/ 3524 h 1044469"/>
                  <a:gd name="connsiteX3" fmla="*/ 263781 w 2882292"/>
                  <a:gd name="connsiteY3" fmla="*/ 58958 h 1044469"/>
                  <a:gd name="connsiteX4" fmla="*/ 2783377 w 2882292"/>
                  <a:gd name="connsiteY4" fmla="*/ 69386 h 1044469"/>
                  <a:gd name="connsiteX5" fmla="*/ 2842974 w 2882292"/>
                  <a:gd name="connsiteY5" fmla="*/ 893080 h 1044469"/>
                  <a:gd name="connsiteX6" fmla="*/ 32967 w 2882292"/>
                  <a:gd name="connsiteY6" fmla="*/ 925063 h 1044469"/>
                  <a:gd name="connsiteX0" fmla="*/ 32967 w 2882292"/>
                  <a:gd name="connsiteY0" fmla="*/ 924338 h 1043744"/>
                  <a:gd name="connsiteX1" fmla="*/ 208845 w 2882292"/>
                  <a:gd name="connsiteY1" fmla="*/ 48836 h 1043744"/>
                  <a:gd name="connsiteX2" fmla="*/ 481100 w 2882292"/>
                  <a:gd name="connsiteY2" fmla="*/ 2799 h 1043744"/>
                  <a:gd name="connsiteX3" fmla="*/ 263781 w 2882292"/>
                  <a:gd name="connsiteY3" fmla="*/ 58233 h 1043744"/>
                  <a:gd name="connsiteX4" fmla="*/ 2783377 w 2882292"/>
                  <a:gd name="connsiteY4" fmla="*/ 68661 h 1043744"/>
                  <a:gd name="connsiteX5" fmla="*/ 2842974 w 2882292"/>
                  <a:gd name="connsiteY5" fmla="*/ 892355 h 1043744"/>
                  <a:gd name="connsiteX6" fmla="*/ 32967 w 2882292"/>
                  <a:gd name="connsiteY6" fmla="*/ 924338 h 104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82292" h="1043744">
                    <a:moveTo>
                      <a:pt x="32967" y="924338"/>
                    </a:moveTo>
                    <a:cubicBezTo>
                      <a:pt x="-82734" y="825026"/>
                      <a:pt x="137728" y="202426"/>
                      <a:pt x="208845" y="48836"/>
                    </a:cubicBezTo>
                    <a:cubicBezTo>
                      <a:pt x="215669" y="30978"/>
                      <a:pt x="409238" y="-11203"/>
                      <a:pt x="481100" y="2799"/>
                    </a:cubicBezTo>
                    <a:cubicBezTo>
                      <a:pt x="392833" y="19315"/>
                      <a:pt x="357509" y="28206"/>
                      <a:pt x="263781" y="58233"/>
                    </a:cubicBezTo>
                    <a:cubicBezTo>
                      <a:pt x="656579" y="169387"/>
                      <a:pt x="2141401" y="196156"/>
                      <a:pt x="2783377" y="68661"/>
                    </a:cubicBezTo>
                    <a:cubicBezTo>
                      <a:pt x="2872860" y="132977"/>
                      <a:pt x="2921271" y="727372"/>
                      <a:pt x="2842974" y="892355"/>
                    </a:cubicBezTo>
                    <a:cubicBezTo>
                      <a:pt x="1906596" y="1093690"/>
                      <a:pt x="541507" y="1083728"/>
                      <a:pt x="32967" y="924338"/>
                    </a:cubicBezTo>
                    <a:close/>
                  </a:path>
                </a:pathLst>
              </a:custGeom>
              <a:solidFill>
                <a:srgbClr val="CE7C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梯形 60">
                <a:extLst>
                  <a:ext uri="{FF2B5EF4-FFF2-40B4-BE49-F238E27FC236}">
                    <a16:creationId xmlns:a16="http://schemas.microsoft.com/office/drawing/2014/main" id="{91C12349-BBC7-FA10-0EE5-A96ADBD4B6F2}"/>
                  </a:ext>
                </a:extLst>
              </p:cNvPr>
              <p:cNvSpPr/>
              <p:nvPr/>
            </p:nvSpPr>
            <p:spPr>
              <a:xfrm>
                <a:off x="2325902" y="5847128"/>
                <a:ext cx="2790307" cy="996399"/>
              </a:xfrm>
              <a:custGeom>
                <a:avLst/>
                <a:gdLst>
                  <a:gd name="connsiteX0" fmla="*/ 0 w 2985302"/>
                  <a:gd name="connsiteY0" fmla="*/ 872455 h 872455"/>
                  <a:gd name="connsiteX1" fmla="*/ 218114 w 2985302"/>
                  <a:gd name="connsiteY1" fmla="*/ 0 h 872455"/>
                  <a:gd name="connsiteX2" fmla="*/ 2767188 w 2985302"/>
                  <a:gd name="connsiteY2" fmla="*/ 0 h 872455"/>
                  <a:gd name="connsiteX3" fmla="*/ 2985302 w 2985302"/>
                  <a:gd name="connsiteY3" fmla="*/ 872455 h 872455"/>
                  <a:gd name="connsiteX4" fmla="*/ 0 w 2985302"/>
                  <a:gd name="connsiteY4" fmla="*/ 872455 h 872455"/>
                  <a:gd name="connsiteX0" fmla="*/ 0 w 2985302"/>
                  <a:gd name="connsiteY0" fmla="*/ 947023 h 947023"/>
                  <a:gd name="connsiteX1" fmla="*/ 218114 w 2985302"/>
                  <a:gd name="connsiteY1" fmla="*/ 74568 h 947023"/>
                  <a:gd name="connsiteX2" fmla="*/ 2767188 w 2985302"/>
                  <a:gd name="connsiteY2" fmla="*/ 74568 h 947023"/>
                  <a:gd name="connsiteX3" fmla="*/ 2985302 w 2985302"/>
                  <a:gd name="connsiteY3" fmla="*/ 947023 h 947023"/>
                  <a:gd name="connsiteX4" fmla="*/ 0 w 2985302"/>
                  <a:gd name="connsiteY4" fmla="*/ 947023 h 947023"/>
                  <a:gd name="connsiteX0" fmla="*/ 0 w 2985302"/>
                  <a:gd name="connsiteY0" fmla="*/ 980234 h 980234"/>
                  <a:gd name="connsiteX1" fmla="*/ 218114 w 2985302"/>
                  <a:gd name="connsiteY1" fmla="*/ 107779 h 980234"/>
                  <a:gd name="connsiteX2" fmla="*/ 2767188 w 2985302"/>
                  <a:gd name="connsiteY2" fmla="*/ 107779 h 980234"/>
                  <a:gd name="connsiteX3" fmla="*/ 2985302 w 2985302"/>
                  <a:gd name="connsiteY3" fmla="*/ 980234 h 980234"/>
                  <a:gd name="connsiteX4" fmla="*/ 0 w 2985302"/>
                  <a:gd name="connsiteY4" fmla="*/ 980234 h 980234"/>
                  <a:gd name="connsiteX0" fmla="*/ 0 w 2985302"/>
                  <a:gd name="connsiteY0" fmla="*/ 977412 h 977412"/>
                  <a:gd name="connsiteX1" fmla="*/ 218114 w 2985302"/>
                  <a:gd name="connsiteY1" fmla="*/ 104957 h 977412"/>
                  <a:gd name="connsiteX2" fmla="*/ 2767188 w 2985302"/>
                  <a:gd name="connsiteY2" fmla="*/ 104957 h 977412"/>
                  <a:gd name="connsiteX3" fmla="*/ 2985302 w 2985302"/>
                  <a:gd name="connsiteY3" fmla="*/ 977412 h 977412"/>
                  <a:gd name="connsiteX4" fmla="*/ 0 w 2985302"/>
                  <a:gd name="connsiteY4" fmla="*/ 977412 h 977412"/>
                  <a:gd name="connsiteX0" fmla="*/ 0 w 2985302"/>
                  <a:gd name="connsiteY0" fmla="*/ 980234 h 980234"/>
                  <a:gd name="connsiteX1" fmla="*/ 218114 w 2985302"/>
                  <a:gd name="connsiteY1" fmla="*/ 107779 h 980234"/>
                  <a:gd name="connsiteX2" fmla="*/ 2767188 w 2985302"/>
                  <a:gd name="connsiteY2" fmla="*/ 107779 h 980234"/>
                  <a:gd name="connsiteX3" fmla="*/ 2985302 w 2985302"/>
                  <a:gd name="connsiteY3" fmla="*/ 980234 h 980234"/>
                  <a:gd name="connsiteX4" fmla="*/ 0 w 2985302"/>
                  <a:gd name="connsiteY4" fmla="*/ 980234 h 980234"/>
                  <a:gd name="connsiteX0" fmla="*/ 0 w 2985302"/>
                  <a:gd name="connsiteY0" fmla="*/ 980234 h 980234"/>
                  <a:gd name="connsiteX1" fmla="*/ 218114 w 2985302"/>
                  <a:gd name="connsiteY1" fmla="*/ 107779 h 980234"/>
                  <a:gd name="connsiteX2" fmla="*/ 2767188 w 2985302"/>
                  <a:gd name="connsiteY2" fmla="*/ 107779 h 980234"/>
                  <a:gd name="connsiteX3" fmla="*/ 2985302 w 2985302"/>
                  <a:gd name="connsiteY3" fmla="*/ 980234 h 980234"/>
                  <a:gd name="connsiteX4" fmla="*/ 0 w 2985302"/>
                  <a:gd name="connsiteY4" fmla="*/ 980234 h 980234"/>
                  <a:gd name="connsiteX0" fmla="*/ 9342 w 2994644"/>
                  <a:gd name="connsiteY0" fmla="*/ 980234 h 980234"/>
                  <a:gd name="connsiteX1" fmla="*/ 227456 w 2994644"/>
                  <a:gd name="connsiteY1" fmla="*/ 107779 h 980234"/>
                  <a:gd name="connsiteX2" fmla="*/ 2776530 w 2994644"/>
                  <a:gd name="connsiteY2" fmla="*/ 107779 h 980234"/>
                  <a:gd name="connsiteX3" fmla="*/ 2994644 w 2994644"/>
                  <a:gd name="connsiteY3" fmla="*/ 980234 h 980234"/>
                  <a:gd name="connsiteX4" fmla="*/ 9342 w 2994644"/>
                  <a:gd name="connsiteY4" fmla="*/ 980234 h 980234"/>
                  <a:gd name="connsiteX0" fmla="*/ 9342 w 2994644"/>
                  <a:gd name="connsiteY0" fmla="*/ 980234 h 1073444"/>
                  <a:gd name="connsiteX1" fmla="*/ 227456 w 2994644"/>
                  <a:gd name="connsiteY1" fmla="*/ 107779 h 1073444"/>
                  <a:gd name="connsiteX2" fmla="*/ 2776530 w 2994644"/>
                  <a:gd name="connsiteY2" fmla="*/ 107779 h 1073444"/>
                  <a:gd name="connsiteX3" fmla="*/ 2994644 w 2994644"/>
                  <a:gd name="connsiteY3" fmla="*/ 980234 h 1073444"/>
                  <a:gd name="connsiteX4" fmla="*/ 9342 w 2994644"/>
                  <a:gd name="connsiteY4" fmla="*/ 980234 h 1073444"/>
                  <a:gd name="connsiteX0" fmla="*/ 9342 w 2994644"/>
                  <a:gd name="connsiteY0" fmla="*/ 980234 h 1147097"/>
                  <a:gd name="connsiteX1" fmla="*/ 227456 w 2994644"/>
                  <a:gd name="connsiteY1" fmla="*/ 107779 h 1147097"/>
                  <a:gd name="connsiteX2" fmla="*/ 2776530 w 2994644"/>
                  <a:gd name="connsiteY2" fmla="*/ 107779 h 1147097"/>
                  <a:gd name="connsiteX3" fmla="*/ 2994644 w 2994644"/>
                  <a:gd name="connsiteY3" fmla="*/ 980234 h 1147097"/>
                  <a:gd name="connsiteX4" fmla="*/ 9342 w 2994644"/>
                  <a:gd name="connsiteY4" fmla="*/ 980234 h 1147097"/>
                  <a:gd name="connsiteX0" fmla="*/ 9342 w 2994644"/>
                  <a:gd name="connsiteY0" fmla="*/ 980234 h 1134397"/>
                  <a:gd name="connsiteX1" fmla="*/ 227456 w 2994644"/>
                  <a:gd name="connsiteY1" fmla="*/ 107779 h 1134397"/>
                  <a:gd name="connsiteX2" fmla="*/ 2776530 w 2994644"/>
                  <a:gd name="connsiteY2" fmla="*/ 107779 h 1134397"/>
                  <a:gd name="connsiteX3" fmla="*/ 2994644 w 2994644"/>
                  <a:gd name="connsiteY3" fmla="*/ 980234 h 1134397"/>
                  <a:gd name="connsiteX4" fmla="*/ 9342 w 2994644"/>
                  <a:gd name="connsiteY4" fmla="*/ 980234 h 1134397"/>
                  <a:gd name="connsiteX0" fmla="*/ 9342 w 3011035"/>
                  <a:gd name="connsiteY0" fmla="*/ 980234 h 1134397"/>
                  <a:gd name="connsiteX1" fmla="*/ 227456 w 3011035"/>
                  <a:gd name="connsiteY1" fmla="*/ 107779 h 1134397"/>
                  <a:gd name="connsiteX2" fmla="*/ 2776530 w 3011035"/>
                  <a:gd name="connsiteY2" fmla="*/ 107779 h 1134397"/>
                  <a:gd name="connsiteX3" fmla="*/ 2994644 w 3011035"/>
                  <a:gd name="connsiteY3" fmla="*/ 980234 h 1134397"/>
                  <a:gd name="connsiteX4" fmla="*/ 9342 w 3011035"/>
                  <a:gd name="connsiteY4" fmla="*/ 980234 h 1134397"/>
                  <a:gd name="connsiteX0" fmla="*/ 9342 w 2971898"/>
                  <a:gd name="connsiteY0" fmla="*/ 980234 h 1147365"/>
                  <a:gd name="connsiteX1" fmla="*/ 227456 w 2971898"/>
                  <a:gd name="connsiteY1" fmla="*/ 107779 h 1147365"/>
                  <a:gd name="connsiteX2" fmla="*/ 2776530 w 2971898"/>
                  <a:gd name="connsiteY2" fmla="*/ 107779 h 1147365"/>
                  <a:gd name="connsiteX3" fmla="*/ 2952699 w 2971898"/>
                  <a:gd name="connsiteY3" fmla="*/ 1005401 h 1147365"/>
                  <a:gd name="connsiteX4" fmla="*/ 9342 w 2971898"/>
                  <a:gd name="connsiteY4" fmla="*/ 980234 h 1147365"/>
                  <a:gd name="connsiteX0" fmla="*/ 9342 w 2997493"/>
                  <a:gd name="connsiteY0" fmla="*/ 980234 h 1147365"/>
                  <a:gd name="connsiteX1" fmla="*/ 227456 w 2997493"/>
                  <a:gd name="connsiteY1" fmla="*/ 107779 h 1147365"/>
                  <a:gd name="connsiteX2" fmla="*/ 2776530 w 2997493"/>
                  <a:gd name="connsiteY2" fmla="*/ 107779 h 1147365"/>
                  <a:gd name="connsiteX3" fmla="*/ 2952699 w 2997493"/>
                  <a:gd name="connsiteY3" fmla="*/ 1005401 h 1147365"/>
                  <a:gd name="connsiteX4" fmla="*/ 9342 w 2997493"/>
                  <a:gd name="connsiteY4" fmla="*/ 980234 h 1147365"/>
                  <a:gd name="connsiteX0" fmla="*/ 9342 w 3010258"/>
                  <a:gd name="connsiteY0" fmla="*/ 980234 h 1147365"/>
                  <a:gd name="connsiteX1" fmla="*/ 227456 w 3010258"/>
                  <a:gd name="connsiteY1" fmla="*/ 107779 h 1147365"/>
                  <a:gd name="connsiteX2" fmla="*/ 2776530 w 3010258"/>
                  <a:gd name="connsiteY2" fmla="*/ 107779 h 1147365"/>
                  <a:gd name="connsiteX3" fmla="*/ 2952699 w 3010258"/>
                  <a:gd name="connsiteY3" fmla="*/ 1005401 h 1147365"/>
                  <a:gd name="connsiteX4" fmla="*/ 9342 w 3010258"/>
                  <a:gd name="connsiteY4" fmla="*/ 980234 h 1147365"/>
                  <a:gd name="connsiteX0" fmla="*/ 9342 w 3003190"/>
                  <a:gd name="connsiteY0" fmla="*/ 962730 h 1129861"/>
                  <a:gd name="connsiteX1" fmla="*/ 227456 w 3003190"/>
                  <a:gd name="connsiteY1" fmla="*/ 90275 h 1129861"/>
                  <a:gd name="connsiteX2" fmla="*/ 2734585 w 3003190"/>
                  <a:gd name="connsiteY2" fmla="*/ 123831 h 1129861"/>
                  <a:gd name="connsiteX3" fmla="*/ 2952699 w 3003190"/>
                  <a:gd name="connsiteY3" fmla="*/ 987897 h 1129861"/>
                  <a:gd name="connsiteX4" fmla="*/ 9342 w 3003190"/>
                  <a:gd name="connsiteY4" fmla="*/ 962730 h 1129861"/>
                  <a:gd name="connsiteX0" fmla="*/ 9342 w 3007229"/>
                  <a:gd name="connsiteY0" fmla="*/ 971117 h 1138248"/>
                  <a:gd name="connsiteX1" fmla="*/ 227456 w 3007229"/>
                  <a:gd name="connsiteY1" fmla="*/ 98662 h 1138248"/>
                  <a:gd name="connsiteX2" fmla="*/ 2759752 w 3007229"/>
                  <a:gd name="connsiteY2" fmla="*/ 115440 h 1138248"/>
                  <a:gd name="connsiteX3" fmla="*/ 2952699 w 3007229"/>
                  <a:gd name="connsiteY3" fmla="*/ 996284 h 1138248"/>
                  <a:gd name="connsiteX4" fmla="*/ 9342 w 3007229"/>
                  <a:gd name="connsiteY4" fmla="*/ 971117 h 1138248"/>
                  <a:gd name="connsiteX0" fmla="*/ 9342 w 2978965"/>
                  <a:gd name="connsiteY0" fmla="*/ 971117 h 1138248"/>
                  <a:gd name="connsiteX1" fmla="*/ 227456 w 2978965"/>
                  <a:gd name="connsiteY1" fmla="*/ 98662 h 1138248"/>
                  <a:gd name="connsiteX2" fmla="*/ 2759752 w 2978965"/>
                  <a:gd name="connsiteY2" fmla="*/ 115440 h 1138248"/>
                  <a:gd name="connsiteX3" fmla="*/ 2952699 w 2978965"/>
                  <a:gd name="connsiteY3" fmla="*/ 996284 h 1138248"/>
                  <a:gd name="connsiteX4" fmla="*/ 9342 w 2978965"/>
                  <a:gd name="connsiteY4" fmla="*/ 971117 h 1138248"/>
                  <a:gd name="connsiteX0" fmla="*/ 12059 w 2981682"/>
                  <a:gd name="connsiteY0" fmla="*/ 971117 h 1138248"/>
                  <a:gd name="connsiteX1" fmla="*/ 230173 w 2981682"/>
                  <a:gd name="connsiteY1" fmla="*/ 98662 h 1138248"/>
                  <a:gd name="connsiteX2" fmla="*/ 2762469 w 2981682"/>
                  <a:gd name="connsiteY2" fmla="*/ 115440 h 1138248"/>
                  <a:gd name="connsiteX3" fmla="*/ 2955416 w 2981682"/>
                  <a:gd name="connsiteY3" fmla="*/ 996284 h 1138248"/>
                  <a:gd name="connsiteX4" fmla="*/ 12059 w 2981682"/>
                  <a:gd name="connsiteY4" fmla="*/ 971117 h 1138248"/>
                  <a:gd name="connsiteX0" fmla="*/ 12059 w 2981682"/>
                  <a:gd name="connsiteY0" fmla="*/ 971117 h 1121141"/>
                  <a:gd name="connsiteX1" fmla="*/ 230173 w 2981682"/>
                  <a:gd name="connsiteY1" fmla="*/ 98662 h 1121141"/>
                  <a:gd name="connsiteX2" fmla="*/ 2762469 w 2981682"/>
                  <a:gd name="connsiteY2" fmla="*/ 115440 h 1121141"/>
                  <a:gd name="connsiteX3" fmla="*/ 2955416 w 2981682"/>
                  <a:gd name="connsiteY3" fmla="*/ 996284 h 1121141"/>
                  <a:gd name="connsiteX4" fmla="*/ 12059 w 2981682"/>
                  <a:gd name="connsiteY4" fmla="*/ 971117 h 1121141"/>
                  <a:gd name="connsiteX0" fmla="*/ 12059 w 2974531"/>
                  <a:gd name="connsiteY0" fmla="*/ 971117 h 1121141"/>
                  <a:gd name="connsiteX1" fmla="*/ 230173 w 2974531"/>
                  <a:gd name="connsiteY1" fmla="*/ 98662 h 1121141"/>
                  <a:gd name="connsiteX2" fmla="*/ 2762469 w 2974531"/>
                  <a:gd name="connsiteY2" fmla="*/ 115440 h 1121141"/>
                  <a:gd name="connsiteX3" fmla="*/ 2955416 w 2974531"/>
                  <a:gd name="connsiteY3" fmla="*/ 996284 h 1121141"/>
                  <a:gd name="connsiteX4" fmla="*/ 12059 w 2974531"/>
                  <a:gd name="connsiteY4" fmla="*/ 971117 h 1121141"/>
                  <a:gd name="connsiteX0" fmla="*/ 12059 w 2974531"/>
                  <a:gd name="connsiteY0" fmla="*/ 903610 h 1053634"/>
                  <a:gd name="connsiteX1" fmla="*/ 230173 w 2974531"/>
                  <a:gd name="connsiteY1" fmla="*/ 31155 h 1053634"/>
                  <a:gd name="connsiteX2" fmla="*/ 2762469 w 2974531"/>
                  <a:gd name="connsiteY2" fmla="*/ 47933 h 1053634"/>
                  <a:gd name="connsiteX3" fmla="*/ 2955416 w 2974531"/>
                  <a:gd name="connsiteY3" fmla="*/ 928777 h 1053634"/>
                  <a:gd name="connsiteX4" fmla="*/ 12059 w 2974531"/>
                  <a:gd name="connsiteY4" fmla="*/ 903610 h 1053634"/>
                  <a:gd name="connsiteX0" fmla="*/ 12059 w 2974531"/>
                  <a:gd name="connsiteY0" fmla="*/ 872455 h 1022479"/>
                  <a:gd name="connsiteX1" fmla="*/ 230173 w 2974531"/>
                  <a:gd name="connsiteY1" fmla="*/ 0 h 1022479"/>
                  <a:gd name="connsiteX2" fmla="*/ 2762469 w 2974531"/>
                  <a:gd name="connsiteY2" fmla="*/ 16778 h 1022479"/>
                  <a:gd name="connsiteX3" fmla="*/ 2955416 w 2974531"/>
                  <a:gd name="connsiteY3" fmla="*/ 897622 h 1022479"/>
                  <a:gd name="connsiteX4" fmla="*/ 12059 w 2974531"/>
                  <a:gd name="connsiteY4" fmla="*/ 872455 h 1022479"/>
                  <a:gd name="connsiteX0" fmla="*/ 12059 w 2974531"/>
                  <a:gd name="connsiteY0" fmla="*/ 872455 h 1022479"/>
                  <a:gd name="connsiteX1" fmla="*/ 230173 w 2974531"/>
                  <a:gd name="connsiteY1" fmla="*/ 0 h 1022479"/>
                  <a:gd name="connsiteX2" fmla="*/ 2762469 w 2974531"/>
                  <a:gd name="connsiteY2" fmla="*/ 16778 h 1022479"/>
                  <a:gd name="connsiteX3" fmla="*/ 2955416 w 2974531"/>
                  <a:gd name="connsiteY3" fmla="*/ 897622 h 1022479"/>
                  <a:gd name="connsiteX4" fmla="*/ 12059 w 2974531"/>
                  <a:gd name="connsiteY4" fmla="*/ 872455 h 1022479"/>
                  <a:gd name="connsiteX0" fmla="*/ 9377 w 2971849"/>
                  <a:gd name="connsiteY0" fmla="*/ 855677 h 1005701"/>
                  <a:gd name="connsiteX1" fmla="*/ 279879 w 2971849"/>
                  <a:gd name="connsiteY1" fmla="*/ 68947 h 1005701"/>
                  <a:gd name="connsiteX2" fmla="*/ 2759787 w 2971849"/>
                  <a:gd name="connsiteY2" fmla="*/ 0 h 1005701"/>
                  <a:gd name="connsiteX3" fmla="*/ 2952734 w 2971849"/>
                  <a:gd name="connsiteY3" fmla="*/ 880844 h 1005701"/>
                  <a:gd name="connsiteX4" fmla="*/ 9377 w 2971849"/>
                  <a:gd name="connsiteY4" fmla="*/ 855677 h 1005701"/>
                  <a:gd name="connsiteX0" fmla="*/ 19171 w 2857818"/>
                  <a:gd name="connsiteY0" fmla="*/ 869964 h 1011718"/>
                  <a:gd name="connsiteX1" fmla="*/ 165848 w 2857818"/>
                  <a:gd name="connsiteY1" fmla="*/ 68947 h 1011718"/>
                  <a:gd name="connsiteX2" fmla="*/ 2645756 w 2857818"/>
                  <a:gd name="connsiteY2" fmla="*/ 0 h 1011718"/>
                  <a:gd name="connsiteX3" fmla="*/ 2838703 w 2857818"/>
                  <a:gd name="connsiteY3" fmla="*/ 880844 h 1011718"/>
                  <a:gd name="connsiteX4" fmla="*/ 19171 w 2857818"/>
                  <a:gd name="connsiteY4" fmla="*/ 869964 h 1011718"/>
                  <a:gd name="connsiteX0" fmla="*/ 19171 w 2798031"/>
                  <a:gd name="connsiteY0" fmla="*/ 869964 h 991666"/>
                  <a:gd name="connsiteX1" fmla="*/ 165848 w 2798031"/>
                  <a:gd name="connsiteY1" fmla="*/ 68947 h 991666"/>
                  <a:gd name="connsiteX2" fmla="*/ 2645756 w 2798031"/>
                  <a:gd name="connsiteY2" fmla="*/ 0 h 991666"/>
                  <a:gd name="connsiteX3" fmla="*/ 2772028 w 2798031"/>
                  <a:gd name="connsiteY3" fmla="*/ 842744 h 991666"/>
                  <a:gd name="connsiteX4" fmla="*/ 19171 w 2798031"/>
                  <a:gd name="connsiteY4" fmla="*/ 869964 h 991666"/>
                  <a:gd name="connsiteX0" fmla="*/ 19171 w 2772028"/>
                  <a:gd name="connsiteY0" fmla="*/ 869964 h 991666"/>
                  <a:gd name="connsiteX1" fmla="*/ 165848 w 2772028"/>
                  <a:gd name="connsiteY1" fmla="*/ 68947 h 991666"/>
                  <a:gd name="connsiteX2" fmla="*/ 2645756 w 2772028"/>
                  <a:gd name="connsiteY2" fmla="*/ 0 h 991666"/>
                  <a:gd name="connsiteX3" fmla="*/ 2772028 w 2772028"/>
                  <a:gd name="connsiteY3" fmla="*/ 842744 h 991666"/>
                  <a:gd name="connsiteX4" fmla="*/ 19171 w 2772028"/>
                  <a:gd name="connsiteY4" fmla="*/ 869964 h 991666"/>
                  <a:gd name="connsiteX0" fmla="*/ 19171 w 2790316"/>
                  <a:gd name="connsiteY0" fmla="*/ 869964 h 991666"/>
                  <a:gd name="connsiteX1" fmla="*/ 165848 w 2790316"/>
                  <a:gd name="connsiteY1" fmla="*/ 68947 h 991666"/>
                  <a:gd name="connsiteX2" fmla="*/ 2645756 w 2790316"/>
                  <a:gd name="connsiteY2" fmla="*/ 0 h 991666"/>
                  <a:gd name="connsiteX3" fmla="*/ 2772028 w 2790316"/>
                  <a:gd name="connsiteY3" fmla="*/ 842744 h 991666"/>
                  <a:gd name="connsiteX4" fmla="*/ 19171 w 2790316"/>
                  <a:gd name="connsiteY4" fmla="*/ 869964 h 991666"/>
                  <a:gd name="connsiteX0" fmla="*/ 19171 w 2809969"/>
                  <a:gd name="connsiteY0" fmla="*/ 869964 h 991666"/>
                  <a:gd name="connsiteX1" fmla="*/ 165848 w 2809969"/>
                  <a:gd name="connsiteY1" fmla="*/ 68947 h 991666"/>
                  <a:gd name="connsiteX2" fmla="*/ 2645756 w 2809969"/>
                  <a:gd name="connsiteY2" fmla="*/ 0 h 991666"/>
                  <a:gd name="connsiteX3" fmla="*/ 2772028 w 2809969"/>
                  <a:gd name="connsiteY3" fmla="*/ 842744 h 991666"/>
                  <a:gd name="connsiteX4" fmla="*/ 19171 w 2809969"/>
                  <a:gd name="connsiteY4" fmla="*/ 869964 h 991666"/>
                  <a:gd name="connsiteX0" fmla="*/ 19171 w 2790307"/>
                  <a:gd name="connsiteY0" fmla="*/ 869964 h 996399"/>
                  <a:gd name="connsiteX1" fmla="*/ 165848 w 2790307"/>
                  <a:gd name="connsiteY1" fmla="*/ 68947 h 996399"/>
                  <a:gd name="connsiteX2" fmla="*/ 2645756 w 2790307"/>
                  <a:gd name="connsiteY2" fmla="*/ 0 h 996399"/>
                  <a:gd name="connsiteX3" fmla="*/ 2748216 w 2790307"/>
                  <a:gd name="connsiteY3" fmla="*/ 852269 h 996399"/>
                  <a:gd name="connsiteX4" fmla="*/ 19171 w 2790307"/>
                  <a:gd name="connsiteY4" fmla="*/ 869964 h 99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0307" h="996399">
                    <a:moveTo>
                      <a:pt x="19171" y="869964"/>
                    </a:moveTo>
                    <a:cubicBezTo>
                      <a:pt x="-33959" y="570757"/>
                      <a:pt x="26031" y="284264"/>
                      <a:pt x="165848" y="68947"/>
                    </a:cubicBezTo>
                    <a:cubicBezTo>
                      <a:pt x="558646" y="180101"/>
                      <a:pt x="2003780" y="127495"/>
                      <a:pt x="2645756" y="0"/>
                    </a:cubicBezTo>
                    <a:cubicBezTo>
                      <a:pt x="2735239" y="64316"/>
                      <a:pt x="2855088" y="825399"/>
                      <a:pt x="2748216" y="852269"/>
                    </a:cubicBezTo>
                    <a:cubicBezTo>
                      <a:pt x="1811838" y="1053604"/>
                      <a:pt x="527711" y="1029354"/>
                      <a:pt x="19171" y="869964"/>
                    </a:cubicBezTo>
                    <a:close/>
                  </a:path>
                </a:pathLst>
              </a:custGeom>
              <a:solidFill>
                <a:srgbClr val="B5304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04200A5-8A54-08D1-F67F-452027CCC713}"/>
                </a:ext>
              </a:extLst>
            </p:cNvPr>
            <p:cNvSpPr/>
            <p:nvPr/>
          </p:nvSpPr>
          <p:spPr>
            <a:xfrm>
              <a:off x="4341846" y="4542496"/>
              <a:ext cx="175402" cy="330987"/>
            </a:xfrm>
            <a:custGeom>
              <a:avLst/>
              <a:gdLst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190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063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00" h="393700">
                  <a:moveTo>
                    <a:pt x="0" y="0"/>
                  </a:moveTo>
                  <a:cubicBezTo>
                    <a:pt x="62442" y="131233"/>
                    <a:pt x="109008" y="240242"/>
                    <a:pt x="215900" y="393700"/>
                  </a:cubicBezTo>
                </a:path>
              </a:pathLst>
            </a:custGeom>
            <a:ln w="114300" cap="rnd">
              <a:solidFill>
                <a:srgbClr val="82B5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003FD58-A628-514B-F876-7D55575B67BE}"/>
                </a:ext>
              </a:extLst>
            </p:cNvPr>
            <p:cNvSpPr/>
            <p:nvPr/>
          </p:nvSpPr>
          <p:spPr>
            <a:xfrm>
              <a:off x="4977498" y="4274448"/>
              <a:ext cx="58604" cy="322340"/>
            </a:xfrm>
            <a:custGeom>
              <a:avLst/>
              <a:gdLst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190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063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00" h="393700">
                  <a:moveTo>
                    <a:pt x="0" y="0"/>
                  </a:moveTo>
                  <a:cubicBezTo>
                    <a:pt x="62442" y="131233"/>
                    <a:pt x="109008" y="240242"/>
                    <a:pt x="215900" y="393700"/>
                  </a:cubicBezTo>
                </a:path>
              </a:pathLst>
            </a:custGeom>
            <a:ln w="114300" cap="rnd">
              <a:solidFill>
                <a:srgbClr val="82B5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8258222-4E63-B8D7-9B9E-92A7F1F80C81}"/>
                </a:ext>
              </a:extLst>
            </p:cNvPr>
            <p:cNvSpPr/>
            <p:nvPr/>
          </p:nvSpPr>
          <p:spPr>
            <a:xfrm flipH="1">
              <a:off x="5676019" y="4274131"/>
              <a:ext cx="61471" cy="336079"/>
            </a:xfrm>
            <a:custGeom>
              <a:avLst/>
              <a:gdLst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190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063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00" h="393700">
                  <a:moveTo>
                    <a:pt x="0" y="0"/>
                  </a:moveTo>
                  <a:cubicBezTo>
                    <a:pt x="62442" y="131233"/>
                    <a:pt x="109008" y="240242"/>
                    <a:pt x="215900" y="393700"/>
                  </a:cubicBezTo>
                </a:path>
              </a:pathLst>
            </a:custGeom>
            <a:ln w="114300" cap="rnd">
              <a:solidFill>
                <a:srgbClr val="82B5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6ED23E2F-E840-7671-453F-300CF3ACBD0E}"/>
                </a:ext>
              </a:extLst>
            </p:cNvPr>
            <p:cNvGrpSpPr/>
            <p:nvPr/>
          </p:nvGrpSpPr>
          <p:grpSpPr>
            <a:xfrm>
              <a:off x="5875788" y="1787220"/>
              <a:ext cx="1069418" cy="399599"/>
              <a:chOff x="6987931" y="1650968"/>
              <a:chExt cx="1069418" cy="399599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0C9D6C27-E3FC-11FD-B0E4-83731932E922}"/>
                  </a:ext>
                </a:extLst>
              </p:cNvPr>
              <p:cNvSpPr/>
              <p:nvPr/>
            </p:nvSpPr>
            <p:spPr>
              <a:xfrm rot="250524">
                <a:off x="6990851" y="1650968"/>
                <a:ext cx="214727" cy="26683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F60C639-B627-8C79-87B0-78EE4EC3FF55}"/>
                  </a:ext>
                </a:extLst>
              </p:cNvPr>
              <p:cNvSpPr/>
              <p:nvPr/>
            </p:nvSpPr>
            <p:spPr>
              <a:xfrm rot="250524">
                <a:off x="7832783" y="1725488"/>
                <a:ext cx="224566" cy="27329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65293283-C826-5370-81B0-721BD3C2FA0A}"/>
                  </a:ext>
                </a:extLst>
              </p:cNvPr>
              <p:cNvSpPr/>
              <p:nvPr/>
            </p:nvSpPr>
            <p:spPr>
              <a:xfrm rot="10574573" flipH="1" flipV="1">
                <a:off x="7837780" y="1988060"/>
                <a:ext cx="194176" cy="45719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C8025F25-1C7A-FF0E-8919-7C26E6976DE5}"/>
                  </a:ext>
                </a:extLst>
              </p:cNvPr>
              <p:cNvSpPr/>
              <p:nvPr/>
            </p:nvSpPr>
            <p:spPr>
              <a:xfrm rot="10423270" flipH="1" flipV="1">
                <a:off x="6987931" y="1897302"/>
                <a:ext cx="165987" cy="45719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8EE31D7-08DA-4752-E072-02C5EEA08D1B}"/>
                  </a:ext>
                </a:extLst>
              </p:cNvPr>
              <p:cNvSpPr/>
              <p:nvPr/>
            </p:nvSpPr>
            <p:spPr>
              <a:xfrm rot="10423270" flipH="1" flipV="1">
                <a:off x="7001508" y="1914202"/>
                <a:ext cx="165987" cy="45719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rgbClr val="82B5C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80037AE-4DFE-EB1D-75F7-C7D2920DF7C8}"/>
                  </a:ext>
                </a:extLst>
              </p:cNvPr>
              <p:cNvSpPr/>
              <p:nvPr/>
            </p:nvSpPr>
            <p:spPr>
              <a:xfrm rot="10574573" flipH="1" flipV="1">
                <a:off x="7851129" y="2004848"/>
                <a:ext cx="194176" cy="45719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rgbClr val="82B5C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96B03CC4-6C77-32A8-4420-7884AECA2A67}"/>
                </a:ext>
              </a:extLst>
            </p:cNvPr>
            <p:cNvGrpSpPr/>
            <p:nvPr/>
          </p:nvGrpSpPr>
          <p:grpSpPr>
            <a:xfrm>
              <a:off x="5121383" y="5615481"/>
              <a:ext cx="1205865" cy="479372"/>
              <a:chOff x="5334001" y="5744570"/>
              <a:chExt cx="1476846" cy="608606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ADF03900-3724-3303-375C-6F0665A6823B}"/>
                  </a:ext>
                </a:extLst>
              </p:cNvPr>
              <p:cNvSpPr/>
              <p:nvPr/>
            </p:nvSpPr>
            <p:spPr>
              <a:xfrm>
                <a:off x="5334001" y="5811839"/>
                <a:ext cx="371475" cy="347562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1475" h="347562">
                    <a:moveTo>
                      <a:pt x="90488" y="0"/>
                    </a:moveTo>
                    <a:cubicBezTo>
                      <a:pt x="14287" y="104775"/>
                      <a:pt x="1588" y="214312"/>
                      <a:pt x="0" y="333375"/>
                    </a:cubicBezTo>
                    <a:cubicBezTo>
                      <a:pt x="50800" y="366711"/>
                      <a:pt x="269875" y="334962"/>
                      <a:pt x="371475" y="303212"/>
                    </a:cubicBezTo>
                  </a:path>
                </a:pathLst>
              </a:custGeom>
              <a:ln w="762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1B17840B-2776-07D9-21E8-FC9F687FA5D3}"/>
                  </a:ext>
                </a:extLst>
              </p:cNvPr>
              <p:cNvSpPr/>
              <p:nvPr/>
            </p:nvSpPr>
            <p:spPr>
              <a:xfrm>
                <a:off x="5615362" y="5824538"/>
                <a:ext cx="21851" cy="528638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9151 w 21851"/>
                  <a:gd name="connsiteY0" fmla="*/ 0 h 528638"/>
                  <a:gd name="connsiteX1" fmla="*/ 21851 w 21851"/>
                  <a:gd name="connsiteY1" fmla="*/ 528638 h 52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851" h="528638">
                    <a:moveTo>
                      <a:pt x="9151" y="0"/>
                    </a:moveTo>
                    <a:cubicBezTo>
                      <a:pt x="2801" y="165100"/>
                      <a:pt x="-13074" y="401638"/>
                      <a:pt x="21851" y="528638"/>
                    </a:cubicBezTo>
                  </a:path>
                </a:pathLst>
              </a:custGeom>
              <a:ln w="762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AA05279B-B5DA-0CFD-2663-CF4D37442E12}"/>
                  </a:ext>
                </a:extLst>
              </p:cNvPr>
              <p:cNvSpPr/>
              <p:nvPr/>
            </p:nvSpPr>
            <p:spPr>
              <a:xfrm>
                <a:off x="5874692" y="5861410"/>
                <a:ext cx="398753" cy="446079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753" h="446079">
                    <a:moveTo>
                      <a:pt x="0" y="279928"/>
                    </a:moveTo>
                    <a:cubicBezTo>
                      <a:pt x="0" y="157212"/>
                      <a:pt x="130536" y="10106"/>
                      <a:pt x="196995" y="581"/>
                    </a:cubicBezTo>
                    <a:cubicBezTo>
                      <a:pt x="263454" y="-8944"/>
                      <a:pt x="398753" y="100062"/>
                      <a:pt x="398753" y="222778"/>
                    </a:cubicBezTo>
                    <a:cubicBezTo>
                      <a:pt x="398753" y="345494"/>
                      <a:pt x="263454" y="435450"/>
                      <a:pt x="196995" y="444975"/>
                    </a:cubicBezTo>
                    <a:cubicBezTo>
                      <a:pt x="130536" y="454500"/>
                      <a:pt x="0" y="402644"/>
                      <a:pt x="0" y="279928"/>
                    </a:cubicBezTo>
                    <a:close/>
                  </a:path>
                </a:pathLst>
              </a:custGeom>
              <a:ln w="762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C4D18D6F-FE17-0EC0-809D-80C0E2804178}"/>
                  </a:ext>
                </a:extLst>
              </p:cNvPr>
              <p:cNvSpPr/>
              <p:nvPr/>
            </p:nvSpPr>
            <p:spPr>
              <a:xfrm rot="13661526">
                <a:off x="6047058" y="5847873"/>
                <a:ext cx="45719" cy="489087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49" h="419100">
                    <a:moveTo>
                      <a:pt x="1574" y="0"/>
                    </a:moveTo>
                    <a:cubicBezTo>
                      <a:pt x="-4776" y="165100"/>
                      <a:pt x="7924" y="292100"/>
                      <a:pt x="42849" y="419100"/>
                    </a:cubicBezTo>
                  </a:path>
                </a:pathLst>
              </a:custGeom>
              <a:ln w="762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C2745137-F694-E7CD-D0C9-BB29E5BD5EFE}"/>
                  </a:ext>
                </a:extLst>
              </p:cNvPr>
              <p:cNvSpPr/>
              <p:nvPr/>
            </p:nvSpPr>
            <p:spPr>
              <a:xfrm>
                <a:off x="6439372" y="5744570"/>
                <a:ext cx="371475" cy="347562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1475" h="347562">
                    <a:moveTo>
                      <a:pt x="90488" y="0"/>
                    </a:moveTo>
                    <a:cubicBezTo>
                      <a:pt x="14287" y="104775"/>
                      <a:pt x="1588" y="214312"/>
                      <a:pt x="0" y="333375"/>
                    </a:cubicBezTo>
                    <a:cubicBezTo>
                      <a:pt x="50800" y="366711"/>
                      <a:pt x="269875" y="334962"/>
                      <a:pt x="371475" y="303212"/>
                    </a:cubicBezTo>
                  </a:path>
                </a:pathLst>
              </a:custGeom>
              <a:ln w="762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A694AAC-D718-5362-4F4F-073140B2860E}"/>
                  </a:ext>
                </a:extLst>
              </p:cNvPr>
              <p:cNvSpPr/>
              <p:nvPr/>
            </p:nvSpPr>
            <p:spPr>
              <a:xfrm>
                <a:off x="6724539" y="5819181"/>
                <a:ext cx="18045" cy="466725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14870 w 18045"/>
                  <a:gd name="connsiteY0" fmla="*/ 0 h 466725"/>
                  <a:gd name="connsiteX1" fmla="*/ 18045 w 18045"/>
                  <a:gd name="connsiteY1" fmla="*/ 466725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045" h="466725">
                    <a:moveTo>
                      <a:pt x="14870" y="0"/>
                    </a:moveTo>
                    <a:cubicBezTo>
                      <a:pt x="8520" y="165100"/>
                      <a:pt x="-16880" y="339725"/>
                      <a:pt x="18045" y="466725"/>
                    </a:cubicBezTo>
                  </a:path>
                </a:pathLst>
              </a:custGeom>
              <a:ln w="762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B13D11FA-765B-29FF-4FD5-98636C9296A6}"/>
                </a:ext>
              </a:extLst>
            </p:cNvPr>
            <p:cNvGrpSpPr/>
            <p:nvPr/>
          </p:nvGrpSpPr>
          <p:grpSpPr>
            <a:xfrm rot="241690">
              <a:off x="4598207" y="3428720"/>
              <a:ext cx="681612" cy="209915"/>
              <a:chOff x="2197797" y="3831584"/>
              <a:chExt cx="2424534" cy="679870"/>
            </a:xfrm>
          </p:grpSpPr>
          <p:sp>
            <p:nvSpPr>
              <p:cNvPr id="107" name="椭圆 93">
                <a:extLst>
                  <a:ext uri="{FF2B5EF4-FFF2-40B4-BE49-F238E27FC236}">
                    <a16:creationId xmlns:a16="http://schemas.microsoft.com/office/drawing/2014/main" id="{9705EA65-949D-C8CA-2511-E9E214D19458}"/>
                  </a:ext>
                </a:extLst>
              </p:cNvPr>
              <p:cNvSpPr/>
              <p:nvPr/>
            </p:nvSpPr>
            <p:spPr>
              <a:xfrm>
                <a:off x="2610786" y="4057240"/>
                <a:ext cx="325587" cy="379875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753" h="446079">
                    <a:moveTo>
                      <a:pt x="0" y="279928"/>
                    </a:moveTo>
                    <a:cubicBezTo>
                      <a:pt x="0" y="157212"/>
                      <a:pt x="130536" y="10106"/>
                      <a:pt x="196995" y="581"/>
                    </a:cubicBezTo>
                    <a:cubicBezTo>
                      <a:pt x="263454" y="-8944"/>
                      <a:pt x="398753" y="100062"/>
                      <a:pt x="398753" y="222778"/>
                    </a:cubicBezTo>
                    <a:cubicBezTo>
                      <a:pt x="398753" y="345494"/>
                      <a:pt x="263454" y="435450"/>
                      <a:pt x="196995" y="444975"/>
                    </a:cubicBezTo>
                    <a:cubicBezTo>
                      <a:pt x="130536" y="454500"/>
                      <a:pt x="0" y="402644"/>
                      <a:pt x="0" y="279928"/>
                    </a:cubicBezTo>
                    <a:close/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DC2D2B16-1A5F-6CEB-000D-DBE1A4A675C5}"/>
                  </a:ext>
                </a:extLst>
              </p:cNvPr>
              <p:cNvSpPr/>
              <p:nvPr/>
            </p:nvSpPr>
            <p:spPr>
              <a:xfrm rot="13661526">
                <a:off x="2750723" y="4054289"/>
                <a:ext cx="38934" cy="399346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49" h="419100">
                    <a:moveTo>
                      <a:pt x="1574" y="0"/>
                    </a:moveTo>
                    <a:cubicBezTo>
                      <a:pt x="-4776" y="165100"/>
                      <a:pt x="7924" y="292100"/>
                      <a:pt x="42849" y="419100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802DC4F-8255-DA81-E204-EBCFBC23EE2A}"/>
                  </a:ext>
                </a:extLst>
              </p:cNvPr>
              <p:cNvSpPr/>
              <p:nvPr/>
            </p:nvSpPr>
            <p:spPr>
              <a:xfrm>
                <a:off x="3389156" y="3897329"/>
                <a:ext cx="303314" cy="295979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1475" h="347562">
                    <a:moveTo>
                      <a:pt x="90488" y="0"/>
                    </a:moveTo>
                    <a:cubicBezTo>
                      <a:pt x="14287" y="104775"/>
                      <a:pt x="1588" y="214312"/>
                      <a:pt x="0" y="333375"/>
                    </a:cubicBezTo>
                    <a:cubicBezTo>
                      <a:pt x="50800" y="366711"/>
                      <a:pt x="269875" y="334962"/>
                      <a:pt x="371475" y="303212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8F6FDD5A-CC94-E502-2172-93601FF31144}"/>
                  </a:ext>
                </a:extLst>
              </p:cNvPr>
              <p:cNvSpPr/>
              <p:nvPr/>
            </p:nvSpPr>
            <p:spPr>
              <a:xfrm>
                <a:off x="3621998" y="3960867"/>
                <a:ext cx="14734" cy="397457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14870 w 18045"/>
                  <a:gd name="connsiteY0" fmla="*/ 0 h 466725"/>
                  <a:gd name="connsiteX1" fmla="*/ 18045 w 18045"/>
                  <a:gd name="connsiteY1" fmla="*/ 466725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045" h="466725">
                    <a:moveTo>
                      <a:pt x="14870" y="0"/>
                    </a:moveTo>
                    <a:cubicBezTo>
                      <a:pt x="8520" y="165100"/>
                      <a:pt x="-16880" y="339725"/>
                      <a:pt x="18045" y="466725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91013E9D-C803-A8F3-BFE8-A976275AD49F}"/>
                  </a:ext>
                </a:extLst>
              </p:cNvPr>
              <p:cNvSpPr/>
              <p:nvPr/>
            </p:nvSpPr>
            <p:spPr>
              <a:xfrm>
                <a:off x="2197797" y="4079194"/>
                <a:ext cx="327854" cy="432260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22393 w 458919"/>
                  <a:gd name="connsiteY0" fmla="*/ 0 h 563806"/>
                  <a:gd name="connsiteX1" fmla="*/ 87444 w 458919"/>
                  <a:gd name="connsiteY1" fmla="*/ 549619 h 563806"/>
                  <a:gd name="connsiteX2" fmla="*/ 458919 w 458919"/>
                  <a:gd name="connsiteY2" fmla="*/ 519456 h 563806"/>
                  <a:gd name="connsiteX0" fmla="*/ 0 w 436526"/>
                  <a:gd name="connsiteY0" fmla="*/ 31468 h 595274"/>
                  <a:gd name="connsiteX1" fmla="*/ 65051 w 436526"/>
                  <a:gd name="connsiteY1" fmla="*/ 581087 h 595274"/>
                  <a:gd name="connsiteX2" fmla="*/ 436526 w 436526"/>
                  <a:gd name="connsiteY2" fmla="*/ 550924 h 595274"/>
                  <a:gd name="connsiteX0" fmla="*/ 0 w 397641"/>
                  <a:gd name="connsiteY0" fmla="*/ 36657 h 496069"/>
                  <a:gd name="connsiteX1" fmla="*/ 26166 w 397641"/>
                  <a:gd name="connsiteY1" fmla="*/ 481882 h 496069"/>
                  <a:gd name="connsiteX2" fmla="*/ 397641 w 397641"/>
                  <a:gd name="connsiteY2" fmla="*/ 451719 h 496069"/>
                  <a:gd name="connsiteX0" fmla="*/ 0 w 397641"/>
                  <a:gd name="connsiteY0" fmla="*/ 37852 h 497264"/>
                  <a:gd name="connsiteX1" fmla="*/ 26166 w 397641"/>
                  <a:gd name="connsiteY1" fmla="*/ 483077 h 497264"/>
                  <a:gd name="connsiteX2" fmla="*/ 397641 w 397641"/>
                  <a:gd name="connsiteY2" fmla="*/ 452914 h 497264"/>
                  <a:gd name="connsiteX0" fmla="*/ 0 w 397641"/>
                  <a:gd name="connsiteY0" fmla="*/ 48987 h 508399"/>
                  <a:gd name="connsiteX1" fmla="*/ 26166 w 397641"/>
                  <a:gd name="connsiteY1" fmla="*/ 494212 h 508399"/>
                  <a:gd name="connsiteX2" fmla="*/ 397641 w 397641"/>
                  <a:gd name="connsiteY2" fmla="*/ 464049 h 508399"/>
                  <a:gd name="connsiteX0" fmla="*/ 0 w 397641"/>
                  <a:gd name="connsiteY0" fmla="*/ 55581 h 514993"/>
                  <a:gd name="connsiteX1" fmla="*/ 26166 w 397641"/>
                  <a:gd name="connsiteY1" fmla="*/ 500806 h 514993"/>
                  <a:gd name="connsiteX2" fmla="*/ 397641 w 397641"/>
                  <a:gd name="connsiteY2" fmla="*/ 470643 h 514993"/>
                  <a:gd name="connsiteX0" fmla="*/ 0 w 397641"/>
                  <a:gd name="connsiteY0" fmla="*/ 57806 h 517218"/>
                  <a:gd name="connsiteX1" fmla="*/ 26166 w 397641"/>
                  <a:gd name="connsiteY1" fmla="*/ 503031 h 517218"/>
                  <a:gd name="connsiteX2" fmla="*/ 397641 w 397641"/>
                  <a:gd name="connsiteY2" fmla="*/ 472868 h 517218"/>
                  <a:gd name="connsiteX0" fmla="*/ 0 w 397641"/>
                  <a:gd name="connsiteY0" fmla="*/ 57806 h 503032"/>
                  <a:gd name="connsiteX1" fmla="*/ 26166 w 397641"/>
                  <a:gd name="connsiteY1" fmla="*/ 503031 h 503032"/>
                  <a:gd name="connsiteX2" fmla="*/ 397641 w 397641"/>
                  <a:gd name="connsiteY2" fmla="*/ 472868 h 503032"/>
                  <a:gd name="connsiteX0" fmla="*/ 0 w 413195"/>
                  <a:gd name="connsiteY0" fmla="*/ 57806 h 503031"/>
                  <a:gd name="connsiteX1" fmla="*/ 26166 w 413195"/>
                  <a:gd name="connsiteY1" fmla="*/ 503031 h 503031"/>
                  <a:gd name="connsiteX2" fmla="*/ 413195 w 413195"/>
                  <a:gd name="connsiteY2" fmla="*/ 435585 h 503031"/>
                  <a:gd name="connsiteX0" fmla="*/ 0 w 389864"/>
                  <a:gd name="connsiteY0" fmla="*/ 57806 h 503031"/>
                  <a:gd name="connsiteX1" fmla="*/ 26166 w 389864"/>
                  <a:gd name="connsiteY1" fmla="*/ 503031 h 503031"/>
                  <a:gd name="connsiteX2" fmla="*/ 389864 w 389864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63127 h 508352"/>
                  <a:gd name="connsiteX1" fmla="*/ 26166 w 401529"/>
                  <a:gd name="connsiteY1" fmla="*/ 508352 h 508352"/>
                  <a:gd name="connsiteX2" fmla="*/ 401529 w 401529"/>
                  <a:gd name="connsiteY2" fmla="*/ 437178 h 508352"/>
                  <a:gd name="connsiteX0" fmla="*/ 0 w 401529"/>
                  <a:gd name="connsiteY0" fmla="*/ 62371 h 507596"/>
                  <a:gd name="connsiteX1" fmla="*/ 26166 w 401529"/>
                  <a:gd name="connsiteY1" fmla="*/ 507596 h 507596"/>
                  <a:gd name="connsiteX2" fmla="*/ 401529 w 401529"/>
                  <a:gd name="connsiteY2" fmla="*/ 436422 h 50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1529" h="507596">
                    <a:moveTo>
                      <a:pt x="0" y="62371"/>
                    </a:moveTo>
                    <a:cubicBezTo>
                      <a:pt x="413750" y="-149762"/>
                      <a:pt x="424380" y="224486"/>
                      <a:pt x="26166" y="507596"/>
                    </a:cubicBezTo>
                    <a:cubicBezTo>
                      <a:pt x="131405" y="473822"/>
                      <a:pt x="299929" y="468172"/>
                      <a:pt x="401529" y="436422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65E69C4-32C8-5113-7BC9-D0A69B4E00E9}"/>
                  </a:ext>
                </a:extLst>
              </p:cNvPr>
              <p:cNvSpPr/>
              <p:nvPr/>
            </p:nvSpPr>
            <p:spPr>
              <a:xfrm>
                <a:off x="3016873" y="3982367"/>
                <a:ext cx="308804" cy="415097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22393 w 458919"/>
                  <a:gd name="connsiteY0" fmla="*/ 0 h 563806"/>
                  <a:gd name="connsiteX1" fmla="*/ 87444 w 458919"/>
                  <a:gd name="connsiteY1" fmla="*/ 549619 h 563806"/>
                  <a:gd name="connsiteX2" fmla="*/ 458919 w 458919"/>
                  <a:gd name="connsiteY2" fmla="*/ 519456 h 563806"/>
                  <a:gd name="connsiteX0" fmla="*/ 0 w 436526"/>
                  <a:gd name="connsiteY0" fmla="*/ 31468 h 595274"/>
                  <a:gd name="connsiteX1" fmla="*/ 65051 w 436526"/>
                  <a:gd name="connsiteY1" fmla="*/ 581087 h 595274"/>
                  <a:gd name="connsiteX2" fmla="*/ 436526 w 436526"/>
                  <a:gd name="connsiteY2" fmla="*/ 550924 h 595274"/>
                  <a:gd name="connsiteX0" fmla="*/ 0 w 397641"/>
                  <a:gd name="connsiteY0" fmla="*/ 36657 h 496069"/>
                  <a:gd name="connsiteX1" fmla="*/ 26166 w 397641"/>
                  <a:gd name="connsiteY1" fmla="*/ 481882 h 496069"/>
                  <a:gd name="connsiteX2" fmla="*/ 397641 w 397641"/>
                  <a:gd name="connsiteY2" fmla="*/ 451719 h 496069"/>
                  <a:gd name="connsiteX0" fmla="*/ 0 w 397641"/>
                  <a:gd name="connsiteY0" fmla="*/ 37852 h 497264"/>
                  <a:gd name="connsiteX1" fmla="*/ 26166 w 397641"/>
                  <a:gd name="connsiteY1" fmla="*/ 483077 h 497264"/>
                  <a:gd name="connsiteX2" fmla="*/ 397641 w 397641"/>
                  <a:gd name="connsiteY2" fmla="*/ 452914 h 497264"/>
                  <a:gd name="connsiteX0" fmla="*/ 0 w 397641"/>
                  <a:gd name="connsiteY0" fmla="*/ 48987 h 508399"/>
                  <a:gd name="connsiteX1" fmla="*/ 26166 w 397641"/>
                  <a:gd name="connsiteY1" fmla="*/ 494212 h 508399"/>
                  <a:gd name="connsiteX2" fmla="*/ 397641 w 397641"/>
                  <a:gd name="connsiteY2" fmla="*/ 464049 h 508399"/>
                  <a:gd name="connsiteX0" fmla="*/ 0 w 397641"/>
                  <a:gd name="connsiteY0" fmla="*/ 55581 h 514993"/>
                  <a:gd name="connsiteX1" fmla="*/ 26166 w 397641"/>
                  <a:gd name="connsiteY1" fmla="*/ 500806 h 514993"/>
                  <a:gd name="connsiteX2" fmla="*/ 397641 w 397641"/>
                  <a:gd name="connsiteY2" fmla="*/ 470643 h 514993"/>
                  <a:gd name="connsiteX0" fmla="*/ 0 w 397641"/>
                  <a:gd name="connsiteY0" fmla="*/ 57806 h 517218"/>
                  <a:gd name="connsiteX1" fmla="*/ 26166 w 397641"/>
                  <a:gd name="connsiteY1" fmla="*/ 503031 h 517218"/>
                  <a:gd name="connsiteX2" fmla="*/ 397641 w 397641"/>
                  <a:gd name="connsiteY2" fmla="*/ 472868 h 517218"/>
                  <a:gd name="connsiteX0" fmla="*/ 0 w 397641"/>
                  <a:gd name="connsiteY0" fmla="*/ 57806 h 503032"/>
                  <a:gd name="connsiteX1" fmla="*/ 26166 w 397641"/>
                  <a:gd name="connsiteY1" fmla="*/ 503031 h 503032"/>
                  <a:gd name="connsiteX2" fmla="*/ 397641 w 397641"/>
                  <a:gd name="connsiteY2" fmla="*/ 472868 h 503032"/>
                  <a:gd name="connsiteX0" fmla="*/ 0 w 413195"/>
                  <a:gd name="connsiteY0" fmla="*/ 57806 h 503031"/>
                  <a:gd name="connsiteX1" fmla="*/ 26166 w 413195"/>
                  <a:gd name="connsiteY1" fmla="*/ 503031 h 503031"/>
                  <a:gd name="connsiteX2" fmla="*/ 413195 w 413195"/>
                  <a:gd name="connsiteY2" fmla="*/ 435585 h 503031"/>
                  <a:gd name="connsiteX0" fmla="*/ 0 w 389864"/>
                  <a:gd name="connsiteY0" fmla="*/ 57806 h 503031"/>
                  <a:gd name="connsiteX1" fmla="*/ 26166 w 389864"/>
                  <a:gd name="connsiteY1" fmla="*/ 503031 h 503031"/>
                  <a:gd name="connsiteX2" fmla="*/ 389864 w 389864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63127 h 508352"/>
                  <a:gd name="connsiteX1" fmla="*/ 26166 w 401529"/>
                  <a:gd name="connsiteY1" fmla="*/ 508352 h 508352"/>
                  <a:gd name="connsiteX2" fmla="*/ 401529 w 401529"/>
                  <a:gd name="connsiteY2" fmla="*/ 437178 h 508352"/>
                  <a:gd name="connsiteX0" fmla="*/ 0 w 401529"/>
                  <a:gd name="connsiteY0" fmla="*/ 62371 h 507596"/>
                  <a:gd name="connsiteX1" fmla="*/ 26166 w 401529"/>
                  <a:gd name="connsiteY1" fmla="*/ 507596 h 507596"/>
                  <a:gd name="connsiteX2" fmla="*/ 401529 w 401529"/>
                  <a:gd name="connsiteY2" fmla="*/ 436422 h 507596"/>
                  <a:gd name="connsiteX0" fmla="*/ 0 w 389864"/>
                  <a:gd name="connsiteY0" fmla="*/ 65344 h 484471"/>
                  <a:gd name="connsiteX1" fmla="*/ 14501 w 389864"/>
                  <a:gd name="connsiteY1" fmla="*/ 484471 h 484471"/>
                  <a:gd name="connsiteX2" fmla="*/ 389864 w 389864"/>
                  <a:gd name="connsiteY2" fmla="*/ 413297 h 484471"/>
                  <a:gd name="connsiteX0" fmla="*/ 0 w 389864"/>
                  <a:gd name="connsiteY0" fmla="*/ 62387 h 481514"/>
                  <a:gd name="connsiteX1" fmla="*/ 14501 w 389864"/>
                  <a:gd name="connsiteY1" fmla="*/ 481514 h 481514"/>
                  <a:gd name="connsiteX2" fmla="*/ 389864 w 389864"/>
                  <a:gd name="connsiteY2" fmla="*/ 410340 h 481514"/>
                  <a:gd name="connsiteX0" fmla="*/ 0 w 389864"/>
                  <a:gd name="connsiteY0" fmla="*/ 68315 h 487442"/>
                  <a:gd name="connsiteX1" fmla="*/ 14501 w 389864"/>
                  <a:gd name="connsiteY1" fmla="*/ 487442 h 487442"/>
                  <a:gd name="connsiteX2" fmla="*/ 389864 w 389864"/>
                  <a:gd name="connsiteY2" fmla="*/ 416268 h 487442"/>
                  <a:gd name="connsiteX0" fmla="*/ 0 w 378199"/>
                  <a:gd name="connsiteY0" fmla="*/ 68315 h 487442"/>
                  <a:gd name="connsiteX1" fmla="*/ 14501 w 378199"/>
                  <a:gd name="connsiteY1" fmla="*/ 487442 h 487442"/>
                  <a:gd name="connsiteX2" fmla="*/ 378199 w 378199"/>
                  <a:gd name="connsiteY2" fmla="*/ 423724 h 487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8199" h="487442">
                    <a:moveTo>
                      <a:pt x="0" y="68315"/>
                    </a:moveTo>
                    <a:cubicBezTo>
                      <a:pt x="335980" y="-151275"/>
                      <a:pt x="412715" y="204332"/>
                      <a:pt x="14501" y="487442"/>
                    </a:cubicBezTo>
                    <a:cubicBezTo>
                      <a:pt x="119740" y="453668"/>
                      <a:pt x="276599" y="455474"/>
                      <a:pt x="378199" y="423724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93">
                <a:extLst>
                  <a:ext uri="{FF2B5EF4-FFF2-40B4-BE49-F238E27FC236}">
                    <a16:creationId xmlns:a16="http://schemas.microsoft.com/office/drawing/2014/main" id="{3D29590E-6590-4353-DE6E-BB0D5825EB67}"/>
                  </a:ext>
                </a:extLst>
              </p:cNvPr>
              <p:cNvSpPr/>
              <p:nvPr/>
            </p:nvSpPr>
            <p:spPr>
              <a:xfrm>
                <a:off x="3907440" y="3906457"/>
                <a:ext cx="325587" cy="379875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753" h="446079">
                    <a:moveTo>
                      <a:pt x="0" y="279928"/>
                    </a:moveTo>
                    <a:cubicBezTo>
                      <a:pt x="0" y="157212"/>
                      <a:pt x="130536" y="10106"/>
                      <a:pt x="196995" y="581"/>
                    </a:cubicBezTo>
                    <a:cubicBezTo>
                      <a:pt x="263454" y="-8944"/>
                      <a:pt x="398753" y="100062"/>
                      <a:pt x="398753" y="222778"/>
                    </a:cubicBezTo>
                    <a:cubicBezTo>
                      <a:pt x="398753" y="345494"/>
                      <a:pt x="263454" y="435450"/>
                      <a:pt x="196995" y="444975"/>
                    </a:cubicBezTo>
                    <a:cubicBezTo>
                      <a:pt x="130536" y="454500"/>
                      <a:pt x="0" y="402644"/>
                      <a:pt x="0" y="279928"/>
                    </a:cubicBezTo>
                    <a:close/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FF288F9D-DF14-09BE-E229-4099BE8E1661}"/>
                  </a:ext>
                </a:extLst>
              </p:cNvPr>
              <p:cNvSpPr/>
              <p:nvPr/>
            </p:nvSpPr>
            <p:spPr>
              <a:xfrm rot="13661526">
                <a:off x="4047377" y="3903506"/>
                <a:ext cx="38934" cy="399346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49" h="419100">
                    <a:moveTo>
                      <a:pt x="1574" y="0"/>
                    </a:moveTo>
                    <a:cubicBezTo>
                      <a:pt x="-4776" y="165100"/>
                      <a:pt x="7924" y="292100"/>
                      <a:pt x="42849" y="419100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A5851399-5DF3-EC80-8577-9C5DE9AC15CA}"/>
                  </a:ext>
                </a:extLst>
              </p:cNvPr>
              <p:cNvSpPr/>
              <p:nvPr/>
            </p:nvSpPr>
            <p:spPr>
              <a:xfrm>
                <a:off x="4313527" y="3831584"/>
                <a:ext cx="308804" cy="415097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22393 w 458919"/>
                  <a:gd name="connsiteY0" fmla="*/ 0 h 563806"/>
                  <a:gd name="connsiteX1" fmla="*/ 87444 w 458919"/>
                  <a:gd name="connsiteY1" fmla="*/ 549619 h 563806"/>
                  <a:gd name="connsiteX2" fmla="*/ 458919 w 458919"/>
                  <a:gd name="connsiteY2" fmla="*/ 519456 h 563806"/>
                  <a:gd name="connsiteX0" fmla="*/ 0 w 436526"/>
                  <a:gd name="connsiteY0" fmla="*/ 31468 h 595274"/>
                  <a:gd name="connsiteX1" fmla="*/ 65051 w 436526"/>
                  <a:gd name="connsiteY1" fmla="*/ 581087 h 595274"/>
                  <a:gd name="connsiteX2" fmla="*/ 436526 w 436526"/>
                  <a:gd name="connsiteY2" fmla="*/ 550924 h 595274"/>
                  <a:gd name="connsiteX0" fmla="*/ 0 w 397641"/>
                  <a:gd name="connsiteY0" fmla="*/ 36657 h 496069"/>
                  <a:gd name="connsiteX1" fmla="*/ 26166 w 397641"/>
                  <a:gd name="connsiteY1" fmla="*/ 481882 h 496069"/>
                  <a:gd name="connsiteX2" fmla="*/ 397641 w 397641"/>
                  <a:gd name="connsiteY2" fmla="*/ 451719 h 496069"/>
                  <a:gd name="connsiteX0" fmla="*/ 0 w 397641"/>
                  <a:gd name="connsiteY0" fmla="*/ 37852 h 497264"/>
                  <a:gd name="connsiteX1" fmla="*/ 26166 w 397641"/>
                  <a:gd name="connsiteY1" fmla="*/ 483077 h 497264"/>
                  <a:gd name="connsiteX2" fmla="*/ 397641 w 397641"/>
                  <a:gd name="connsiteY2" fmla="*/ 452914 h 497264"/>
                  <a:gd name="connsiteX0" fmla="*/ 0 w 397641"/>
                  <a:gd name="connsiteY0" fmla="*/ 48987 h 508399"/>
                  <a:gd name="connsiteX1" fmla="*/ 26166 w 397641"/>
                  <a:gd name="connsiteY1" fmla="*/ 494212 h 508399"/>
                  <a:gd name="connsiteX2" fmla="*/ 397641 w 397641"/>
                  <a:gd name="connsiteY2" fmla="*/ 464049 h 508399"/>
                  <a:gd name="connsiteX0" fmla="*/ 0 w 397641"/>
                  <a:gd name="connsiteY0" fmla="*/ 55581 h 514993"/>
                  <a:gd name="connsiteX1" fmla="*/ 26166 w 397641"/>
                  <a:gd name="connsiteY1" fmla="*/ 500806 h 514993"/>
                  <a:gd name="connsiteX2" fmla="*/ 397641 w 397641"/>
                  <a:gd name="connsiteY2" fmla="*/ 470643 h 514993"/>
                  <a:gd name="connsiteX0" fmla="*/ 0 w 397641"/>
                  <a:gd name="connsiteY0" fmla="*/ 57806 h 517218"/>
                  <a:gd name="connsiteX1" fmla="*/ 26166 w 397641"/>
                  <a:gd name="connsiteY1" fmla="*/ 503031 h 517218"/>
                  <a:gd name="connsiteX2" fmla="*/ 397641 w 397641"/>
                  <a:gd name="connsiteY2" fmla="*/ 472868 h 517218"/>
                  <a:gd name="connsiteX0" fmla="*/ 0 w 397641"/>
                  <a:gd name="connsiteY0" fmla="*/ 57806 h 503032"/>
                  <a:gd name="connsiteX1" fmla="*/ 26166 w 397641"/>
                  <a:gd name="connsiteY1" fmla="*/ 503031 h 503032"/>
                  <a:gd name="connsiteX2" fmla="*/ 397641 w 397641"/>
                  <a:gd name="connsiteY2" fmla="*/ 472868 h 503032"/>
                  <a:gd name="connsiteX0" fmla="*/ 0 w 413195"/>
                  <a:gd name="connsiteY0" fmla="*/ 57806 h 503031"/>
                  <a:gd name="connsiteX1" fmla="*/ 26166 w 413195"/>
                  <a:gd name="connsiteY1" fmla="*/ 503031 h 503031"/>
                  <a:gd name="connsiteX2" fmla="*/ 413195 w 413195"/>
                  <a:gd name="connsiteY2" fmla="*/ 435585 h 503031"/>
                  <a:gd name="connsiteX0" fmla="*/ 0 w 389864"/>
                  <a:gd name="connsiteY0" fmla="*/ 57806 h 503031"/>
                  <a:gd name="connsiteX1" fmla="*/ 26166 w 389864"/>
                  <a:gd name="connsiteY1" fmla="*/ 503031 h 503031"/>
                  <a:gd name="connsiteX2" fmla="*/ 389864 w 389864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63127 h 508352"/>
                  <a:gd name="connsiteX1" fmla="*/ 26166 w 401529"/>
                  <a:gd name="connsiteY1" fmla="*/ 508352 h 508352"/>
                  <a:gd name="connsiteX2" fmla="*/ 401529 w 401529"/>
                  <a:gd name="connsiteY2" fmla="*/ 437178 h 508352"/>
                  <a:gd name="connsiteX0" fmla="*/ 0 w 401529"/>
                  <a:gd name="connsiteY0" fmla="*/ 62371 h 507596"/>
                  <a:gd name="connsiteX1" fmla="*/ 26166 w 401529"/>
                  <a:gd name="connsiteY1" fmla="*/ 507596 h 507596"/>
                  <a:gd name="connsiteX2" fmla="*/ 401529 w 401529"/>
                  <a:gd name="connsiteY2" fmla="*/ 436422 h 507596"/>
                  <a:gd name="connsiteX0" fmla="*/ 0 w 389864"/>
                  <a:gd name="connsiteY0" fmla="*/ 65344 h 484471"/>
                  <a:gd name="connsiteX1" fmla="*/ 14501 w 389864"/>
                  <a:gd name="connsiteY1" fmla="*/ 484471 h 484471"/>
                  <a:gd name="connsiteX2" fmla="*/ 389864 w 389864"/>
                  <a:gd name="connsiteY2" fmla="*/ 413297 h 484471"/>
                  <a:gd name="connsiteX0" fmla="*/ 0 w 389864"/>
                  <a:gd name="connsiteY0" fmla="*/ 62387 h 481514"/>
                  <a:gd name="connsiteX1" fmla="*/ 14501 w 389864"/>
                  <a:gd name="connsiteY1" fmla="*/ 481514 h 481514"/>
                  <a:gd name="connsiteX2" fmla="*/ 389864 w 389864"/>
                  <a:gd name="connsiteY2" fmla="*/ 410340 h 481514"/>
                  <a:gd name="connsiteX0" fmla="*/ 0 w 389864"/>
                  <a:gd name="connsiteY0" fmla="*/ 68315 h 487442"/>
                  <a:gd name="connsiteX1" fmla="*/ 14501 w 389864"/>
                  <a:gd name="connsiteY1" fmla="*/ 487442 h 487442"/>
                  <a:gd name="connsiteX2" fmla="*/ 389864 w 389864"/>
                  <a:gd name="connsiteY2" fmla="*/ 416268 h 487442"/>
                  <a:gd name="connsiteX0" fmla="*/ 0 w 378199"/>
                  <a:gd name="connsiteY0" fmla="*/ 68315 h 487442"/>
                  <a:gd name="connsiteX1" fmla="*/ 14501 w 378199"/>
                  <a:gd name="connsiteY1" fmla="*/ 487442 h 487442"/>
                  <a:gd name="connsiteX2" fmla="*/ 378199 w 378199"/>
                  <a:gd name="connsiteY2" fmla="*/ 423724 h 487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8199" h="487442">
                    <a:moveTo>
                      <a:pt x="0" y="68315"/>
                    </a:moveTo>
                    <a:cubicBezTo>
                      <a:pt x="335980" y="-151275"/>
                      <a:pt x="412715" y="204332"/>
                      <a:pt x="14501" y="487442"/>
                    </a:cubicBezTo>
                    <a:cubicBezTo>
                      <a:pt x="119740" y="453668"/>
                      <a:pt x="276599" y="455474"/>
                      <a:pt x="378199" y="423724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8F445AD6-6520-187C-4838-58D7215125D6}"/>
                  </a:ext>
                </a:extLst>
              </p:cNvPr>
              <p:cNvSpPr/>
              <p:nvPr/>
            </p:nvSpPr>
            <p:spPr>
              <a:xfrm rot="6848982" flipH="1">
                <a:off x="3783913" y="4296304"/>
                <a:ext cx="32149" cy="22940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4121 w 29104"/>
                  <a:gd name="connsiteY0" fmla="*/ -1 h 347653"/>
                  <a:gd name="connsiteX1" fmla="*/ 29104 w 29104"/>
                  <a:gd name="connsiteY1" fmla="*/ 347653 h 347653"/>
                  <a:gd name="connsiteX0" fmla="*/ 3742 w 30131"/>
                  <a:gd name="connsiteY0" fmla="*/ -1 h 210288"/>
                  <a:gd name="connsiteX1" fmla="*/ 30131 w 30131"/>
                  <a:gd name="connsiteY1" fmla="*/ 210288 h 2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131" h="210288">
                    <a:moveTo>
                      <a:pt x="3742" y="-1"/>
                    </a:moveTo>
                    <a:cubicBezTo>
                      <a:pt x="-2608" y="165099"/>
                      <a:pt x="-4794" y="83288"/>
                      <a:pt x="30131" y="210288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6901009D-2846-C491-8ABD-C4EC5B7731DF}"/>
                </a:ext>
              </a:extLst>
            </p:cNvPr>
            <p:cNvGrpSpPr/>
            <p:nvPr/>
          </p:nvGrpSpPr>
          <p:grpSpPr>
            <a:xfrm>
              <a:off x="3668752" y="3129156"/>
              <a:ext cx="1444478" cy="416467"/>
              <a:chOff x="2261695" y="2537959"/>
              <a:chExt cx="2189437" cy="741437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22E6170-FB0E-3DC4-2F1E-1DA0B09A9482}"/>
                  </a:ext>
                </a:extLst>
              </p:cNvPr>
              <p:cNvSpPr/>
              <p:nvPr/>
            </p:nvSpPr>
            <p:spPr>
              <a:xfrm>
                <a:off x="2270440" y="2623464"/>
                <a:ext cx="247427" cy="469942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14012 w 567193"/>
                  <a:gd name="connsiteY0" fmla="*/ 0 h 418400"/>
                  <a:gd name="connsiteX1" fmla="*/ 195718 w 567193"/>
                  <a:gd name="connsiteY1" fmla="*/ 404213 h 418400"/>
                  <a:gd name="connsiteX2" fmla="*/ 567193 w 567193"/>
                  <a:gd name="connsiteY2" fmla="*/ 374050 h 418400"/>
                  <a:gd name="connsiteX0" fmla="*/ 0 w 553181"/>
                  <a:gd name="connsiteY0" fmla="*/ 789 h 419189"/>
                  <a:gd name="connsiteX1" fmla="*/ 181706 w 553181"/>
                  <a:gd name="connsiteY1" fmla="*/ 405002 h 419189"/>
                  <a:gd name="connsiteX2" fmla="*/ 553181 w 553181"/>
                  <a:gd name="connsiteY2" fmla="*/ 374839 h 419189"/>
                  <a:gd name="connsiteX0" fmla="*/ 0 w 553181"/>
                  <a:gd name="connsiteY0" fmla="*/ 808 h 413552"/>
                  <a:gd name="connsiteX1" fmla="*/ 302249 w 553181"/>
                  <a:gd name="connsiteY1" fmla="*/ 397565 h 413552"/>
                  <a:gd name="connsiteX2" fmla="*/ 553181 w 553181"/>
                  <a:gd name="connsiteY2" fmla="*/ 374858 h 413552"/>
                  <a:gd name="connsiteX0" fmla="*/ 0 w 307446"/>
                  <a:gd name="connsiteY0" fmla="*/ 808 h 547187"/>
                  <a:gd name="connsiteX1" fmla="*/ 302249 w 307446"/>
                  <a:gd name="connsiteY1" fmla="*/ 397565 h 547187"/>
                  <a:gd name="connsiteX2" fmla="*/ 113782 w 307446"/>
                  <a:gd name="connsiteY2" fmla="*/ 542633 h 547187"/>
                  <a:gd name="connsiteX0" fmla="*/ 0 w 306821"/>
                  <a:gd name="connsiteY0" fmla="*/ 808 h 550816"/>
                  <a:gd name="connsiteX1" fmla="*/ 302249 w 306821"/>
                  <a:gd name="connsiteY1" fmla="*/ 397565 h 550816"/>
                  <a:gd name="connsiteX2" fmla="*/ 63231 w 306821"/>
                  <a:gd name="connsiteY2" fmla="*/ 546361 h 550816"/>
                  <a:gd name="connsiteX0" fmla="*/ 0 w 303029"/>
                  <a:gd name="connsiteY0" fmla="*/ 808 h 551011"/>
                  <a:gd name="connsiteX1" fmla="*/ 302249 w 303029"/>
                  <a:gd name="connsiteY1" fmla="*/ 397565 h 551011"/>
                  <a:gd name="connsiteX2" fmla="*/ 63231 w 303029"/>
                  <a:gd name="connsiteY2" fmla="*/ 546361 h 551011"/>
                  <a:gd name="connsiteX0" fmla="*/ 0 w 302423"/>
                  <a:gd name="connsiteY0" fmla="*/ 808 h 551224"/>
                  <a:gd name="connsiteX1" fmla="*/ 302249 w 302423"/>
                  <a:gd name="connsiteY1" fmla="*/ 397565 h 551224"/>
                  <a:gd name="connsiteX2" fmla="*/ 63231 w 302423"/>
                  <a:gd name="connsiteY2" fmla="*/ 546361 h 551224"/>
                  <a:gd name="connsiteX0" fmla="*/ 0 w 305090"/>
                  <a:gd name="connsiteY0" fmla="*/ 808 h 552452"/>
                  <a:gd name="connsiteX1" fmla="*/ 302249 w 305090"/>
                  <a:gd name="connsiteY1" fmla="*/ 397565 h 552452"/>
                  <a:gd name="connsiteX2" fmla="*/ 63231 w 305090"/>
                  <a:gd name="connsiteY2" fmla="*/ 546361 h 552452"/>
                  <a:gd name="connsiteX0" fmla="*/ 0 w 303029"/>
                  <a:gd name="connsiteY0" fmla="*/ 808 h 551843"/>
                  <a:gd name="connsiteX1" fmla="*/ 302249 w 303029"/>
                  <a:gd name="connsiteY1" fmla="*/ 397565 h 551843"/>
                  <a:gd name="connsiteX2" fmla="*/ 63231 w 303029"/>
                  <a:gd name="connsiteY2" fmla="*/ 546361 h 55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3029" h="551843">
                    <a:moveTo>
                      <a:pt x="0" y="808"/>
                    </a:moveTo>
                    <a:cubicBezTo>
                      <a:pt x="300983" y="-17452"/>
                      <a:pt x="303837" y="278502"/>
                      <a:pt x="302249" y="397565"/>
                    </a:cubicBezTo>
                    <a:cubicBezTo>
                      <a:pt x="321942" y="464456"/>
                      <a:pt x="-38369" y="578111"/>
                      <a:pt x="63231" y="546361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8C01EC87-3D77-FE44-FC41-05B9124136AE}"/>
                  </a:ext>
                </a:extLst>
              </p:cNvPr>
              <p:cNvSpPr/>
              <p:nvPr/>
            </p:nvSpPr>
            <p:spPr>
              <a:xfrm>
                <a:off x="2261695" y="2637182"/>
                <a:ext cx="17842" cy="450181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9151 w 21851"/>
                  <a:gd name="connsiteY0" fmla="*/ 0 h 528638"/>
                  <a:gd name="connsiteX1" fmla="*/ 21851 w 21851"/>
                  <a:gd name="connsiteY1" fmla="*/ 528638 h 52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851" h="528638">
                    <a:moveTo>
                      <a:pt x="9151" y="0"/>
                    </a:moveTo>
                    <a:cubicBezTo>
                      <a:pt x="2801" y="165100"/>
                      <a:pt x="-13074" y="401638"/>
                      <a:pt x="21851" y="528638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椭圆 93">
                <a:extLst>
                  <a:ext uri="{FF2B5EF4-FFF2-40B4-BE49-F238E27FC236}">
                    <a16:creationId xmlns:a16="http://schemas.microsoft.com/office/drawing/2014/main" id="{3BE842DC-1B80-0D43-C1B9-A8F3D783836F}"/>
                  </a:ext>
                </a:extLst>
              </p:cNvPr>
              <p:cNvSpPr/>
              <p:nvPr/>
            </p:nvSpPr>
            <p:spPr>
              <a:xfrm>
                <a:off x="2609229" y="2712062"/>
                <a:ext cx="265273" cy="316183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885" h="371287">
                    <a:moveTo>
                      <a:pt x="12" y="231701"/>
                    </a:moveTo>
                    <a:cubicBezTo>
                      <a:pt x="-1284" y="170063"/>
                      <a:pt x="107866" y="9727"/>
                      <a:pt x="162011" y="823"/>
                    </a:cubicBezTo>
                    <a:cubicBezTo>
                      <a:pt x="216156" y="-8081"/>
                      <a:pt x="324884" y="55563"/>
                      <a:pt x="324884" y="178279"/>
                    </a:cubicBezTo>
                    <a:cubicBezTo>
                      <a:pt x="324884" y="300995"/>
                      <a:pt x="223932" y="361746"/>
                      <a:pt x="169787" y="370650"/>
                    </a:cubicBezTo>
                    <a:cubicBezTo>
                      <a:pt x="115642" y="379554"/>
                      <a:pt x="1308" y="293339"/>
                      <a:pt x="12" y="231701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椭圆 93">
                <a:extLst>
                  <a:ext uri="{FF2B5EF4-FFF2-40B4-BE49-F238E27FC236}">
                    <a16:creationId xmlns:a16="http://schemas.microsoft.com/office/drawing/2014/main" id="{02E4884D-E64C-1AF0-8F3F-54F79D623456}"/>
                  </a:ext>
                </a:extLst>
              </p:cNvPr>
              <p:cNvSpPr/>
              <p:nvPr/>
            </p:nvSpPr>
            <p:spPr>
              <a:xfrm>
                <a:off x="2965759" y="2668938"/>
                <a:ext cx="297721" cy="308028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  <a:gd name="connsiteX0" fmla="*/ 2615 w 341095"/>
                  <a:gd name="connsiteY0" fmla="*/ 268708 h 408339"/>
                  <a:gd name="connsiteX1" fmla="*/ 312376 w 341095"/>
                  <a:gd name="connsiteY1" fmla="*/ 547 h 408339"/>
                  <a:gd name="connsiteX2" fmla="*/ 327487 w 341095"/>
                  <a:gd name="connsiteY2" fmla="*/ 215286 h 408339"/>
                  <a:gd name="connsiteX3" fmla="*/ 172390 w 341095"/>
                  <a:gd name="connsiteY3" fmla="*/ 407657 h 408339"/>
                  <a:gd name="connsiteX4" fmla="*/ 2615 w 341095"/>
                  <a:gd name="connsiteY4" fmla="*/ 268708 h 408339"/>
                  <a:gd name="connsiteX0" fmla="*/ 1369 w 326242"/>
                  <a:gd name="connsiteY0" fmla="*/ 253880 h 393493"/>
                  <a:gd name="connsiteX1" fmla="*/ 268357 w 326242"/>
                  <a:gd name="connsiteY1" fmla="*/ 633 h 393493"/>
                  <a:gd name="connsiteX2" fmla="*/ 326241 w 326242"/>
                  <a:gd name="connsiteY2" fmla="*/ 200458 h 393493"/>
                  <a:gd name="connsiteX3" fmla="*/ 171144 w 326242"/>
                  <a:gd name="connsiteY3" fmla="*/ 392829 h 393493"/>
                  <a:gd name="connsiteX4" fmla="*/ 1369 w 326242"/>
                  <a:gd name="connsiteY4" fmla="*/ 253880 h 393493"/>
                  <a:gd name="connsiteX0" fmla="*/ 2127 w 332064"/>
                  <a:gd name="connsiteY0" fmla="*/ 264998 h 404624"/>
                  <a:gd name="connsiteX1" fmla="*/ 296334 w 332064"/>
                  <a:gd name="connsiteY1" fmla="*/ 566 h 404624"/>
                  <a:gd name="connsiteX2" fmla="*/ 326999 w 332064"/>
                  <a:gd name="connsiteY2" fmla="*/ 211576 h 404624"/>
                  <a:gd name="connsiteX3" fmla="*/ 171902 w 332064"/>
                  <a:gd name="connsiteY3" fmla="*/ 403947 h 404624"/>
                  <a:gd name="connsiteX4" fmla="*/ 2127 w 332064"/>
                  <a:gd name="connsiteY4" fmla="*/ 264998 h 404624"/>
                  <a:gd name="connsiteX0" fmla="*/ 2127 w 365814"/>
                  <a:gd name="connsiteY0" fmla="*/ 270471 h 410097"/>
                  <a:gd name="connsiteX1" fmla="*/ 296334 w 365814"/>
                  <a:gd name="connsiteY1" fmla="*/ 6039 h 410097"/>
                  <a:gd name="connsiteX2" fmla="*/ 326999 w 365814"/>
                  <a:gd name="connsiteY2" fmla="*/ 217049 h 410097"/>
                  <a:gd name="connsiteX3" fmla="*/ 171902 w 365814"/>
                  <a:gd name="connsiteY3" fmla="*/ 409420 h 410097"/>
                  <a:gd name="connsiteX4" fmla="*/ 2127 w 365814"/>
                  <a:gd name="connsiteY4" fmla="*/ 270471 h 410097"/>
                  <a:gd name="connsiteX0" fmla="*/ 2127 w 326999"/>
                  <a:gd name="connsiteY0" fmla="*/ 272987 h 412613"/>
                  <a:gd name="connsiteX1" fmla="*/ 296334 w 326999"/>
                  <a:gd name="connsiteY1" fmla="*/ 8555 h 412613"/>
                  <a:gd name="connsiteX2" fmla="*/ 326999 w 326999"/>
                  <a:gd name="connsiteY2" fmla="*/ 219565 h 412613"/>
                  <a:gd name="connsiteX3" fmla="*/ 171902 w 326999"/>
                  <a:gd name="connsiteY3" fmla="*/ 411936 h 412613"/>
                  <a:gd name="connsiteX4" fmla="*/ 2127 w 326999"/>
                  <a:gd name="connsiteY4" fmla="*/ 272987 h 412613"/>
                  <a:gd name="connsiteX0" fmla="*/ 913 w 325785"/>
                  <a:gd name="connsiteY0" fmla="*/ 247564 h 387159"/>
                  <a:gd name="connsiteX1" fmla="*/ 248459 w 325785"/>
                  <a:gd name="connsiteY1" fmla="*/ 9230 h 387159"/>
                  <a:gd name="connsiteX2" fmla="*/ 325785 w 325785"/>
                  <a:gd name="connsiteY2" fmla="*/ 194142 h 387159"/>
                  <a:gd name="connsiteX3" fmla="*/ 170688 w 325785"/>
                  <a:gd name="connsiteY3" fmla="*/ 386513 h 387159"/>
                  <a:gd name="connsiteX4" fmla="*/ 913 w 325785"/>
                  <a:gd name="connsiteY4" fmla="*/ 247564 h 387159"/>
                  <a:gd name="connsiteX0" fmla="*/ 929 w 341355"/>
                  <a:gd name="connsiteY0" fmla="*/ 291070 h 437251"/>
                  <a:gd name="connsiteX1" fmla="*/ 248475 w 341355"/>
                  <a:gd name="connsiteY1" fmla="*/ 52736 h 437251"/>
                  <a:gd name="connsiteX2" fmla="*/ 341355 w 341355"/>
                  <a:gd name="connsiteY2" fmla="*/ 69873 h 437251"/>
                  <a:gd name="connsiteX3" fmla="*/ 170704 w 341355"/>
                  <a:gd name="connsiteY3" fmla="*/ 430019 h 437251"/>
                  <a:gd name="connsiteX4" fmla="*/ 929 w 341355"/>
                  <a:gd name="connsiteY4" fmla="*/ 291070 h 437251"/>
                  <a:gd name="connsiteX0" fmla="*/ 920 w 333569"/>
                  <a:gd name="connsiteY0" fmla="*/ 266892 h 411081"/>
                  <a:gd name="connsiteX1" fmla="*/ 248466 w 333569"/>
                  <a:gd name="connsiteY1" fmla="*/ 28558 h 411081"/>
                  <a:gd name="connsiteX2" fmla="*/ 333569 w 333569"/>
                  <a:gd name="connsiteY2" fmla="*/ 86707 h 411081"/>
                  <a:gd name="connsiteX3" fmla="*/ 170695 w 333569"/>
                  <a:gd name="connsiteY3" fmla="*/ 405841 h 411081"/>
                  <a:gd name="connsiteX4" fmla="*/ 920 w 333569"/>
                  <a:gd name="connsiteY4" fmla="*/ 266892 h 411081"/>
                  <a:gd name="connsiteX0" fmla="*/ 913 w 325785"/>
                  <a:gd name="connsiteY0" fmla="*/ 240168 h 380330"/>
                  <a:gd name="connsiteX1" fmla="*/ 248459 w 325785"/>
                  <a:gd name="connsiteY1" fmla="*/ 1834 h 380330"/>
                  <a:gd name="connsiteX2" fmla="*/ 325785 w 325785"/>
                  <a:gd name="connsiteY2" fmla="*/ 164376 h 380330"/>
                  <a:gd name="connsiteX3" fmla="*/ 170688 w 325785"/>
                  <a:gd name="connsiteY3" fmla="*/ 379117 h 380330"/>
                  <a:gd name="connsiteX4" fmla="*/ 913 w 325785"/>
                  <a:gd name="connsiteY4" fmla="*/ 240168 h 380330"/>
                  <a:gd name="connsiteX0" fmla="*/ 913 w 342700"/>
                  <a:gd name="connsiteY0" fmla="*/ 261763 h 401925"/>
                  <a:gd name="connsiteX1" fmla="*/ 248459 w 342700"/>
                  <a:gd name="connsiteY1" fmla="*/ 23429 h 401925"/>
                  <a:gd name="connsiteX2" fmla="*/ 325785 w 342700"/>
                  <a:gd name="connsiteY2" fmla="*/ 185971 h 401925"/>
                  <a:gd name="connsiteX3" fmla="*/ 170688 w 342700"/>
                  <a:gd name="connsiteY3" fmla="*/ 400712 h 401925"/>
                  <a:gd name="connsiteX4" fmla="*/ 913 w 342700"/>
                  <a:gd name="connsiteY4" fmla="*/ 261763 h 401925"/>
                  <a:gd name="connsiteX0" fmla="*/ 913 w 325785"/>
                  <a:gd name="connsiteY0" fmla="*/ 239348 h 379510"/>
                  <a:gd name="connsiteX1" fmla="*/ 248459 w 325785"/>
                  <a:gd name="connsiteY1" fmla="*/ 1014 h 379510"/>
                  <a:gd name="connsiteX2" fmla="*/ 325785 w 325785"/>
                  <a:gd name="connsiteY2" fmla="*/ 163556 h 379510"/>
                  <a:gd name="connsiteX3" fmla="*/ 170688 w 325785"/>
                  <a:gd name="connsiteY3" fmla="*/ 378297 h 379510"/>
                  <a:gd name="connsiteX4" fmla="*/ 913 w 325785"/>
                  <a:gd name="connsiteY4" fmla="*/ 239348 h 379510"/>
                  <a:gd name="connsiteX0" fmla="*/ 4282 w 371320"/>
                  <a:gd name="connsiteY0" fmla="*/ 213530 h 353643"/>
                  <a:gd name="connsiteX1" fmla="*/ 360705 w 371320"/>
                  <a:gd name="connsiteY1" fmla="*/ 1295 h 353643"/>
                  <a:gd name="connsiteX2" fmla="*/ 329154 w 371320"/>
                  <a:gd name="connsiteY2" fmla="*/ 137738 h 353643"/>
                  <a:gd name="connsiteX3" fmla="*/ 174057 w 371320"/>
                  <a:gd name="connsiteY3" fmla="*/ 352479 h 353643"/>
                  <a:gd name="connsiteX4" fmla="*/ 4282 w 371320"/>
                  <a:gd name="connsiteY4" fmla="*/ 213530 h 353643"/>
                  <a:gd name="connsiteX0" fmla="*/ 4075 w 366646"/>
                  <a:gd name="connsiteY0" fmla="*/ 217058 h 358618"/>
                  <a:gd name="connsiteX1" fmla="*/ 360498 w 366646"/>
                  <a:gd name="connsiteY1" fmla="*/ 4823 h 358618"/>
                  <a:gd name="connsiteX2" fmla="*/ 274508 w 366646"/>
                  <a:gd name="connsiteY2" fmla="*/ 96526 h 358618"/>
                  <a:gd name="connsiteX3" fmla="*/ 173850 w 366646"/>
                  <a:gd name="connsiteY3" fmla="*/ 356007 h 358618"/>
                  <a:gd name="connsiteX4" fmla="*/ 4075 w 366646"/>
                  <a:gd name="connsiteY4" fmla="*/ 217058 h 358618"/>
                  <a:gd name="connsiteX0" fmla="*/ 4075 w 366646"/>
                  <a:gd name="connsiteY0" fmla="*/ 217058 h 358619"/>
                  <a:gd name="connsiteX1" fmla="*/ 360498 w 366646"/>
                  <a:gd name="connsiteY1" fmla="*/ 4823 h 358619"/>
                  <a:gd name="connsiteX2" fmla="*/ 274508 w 366646"/>
                  <a:gd name="connsiteY2" fmla="*/ 96526 h 358619"/>
                  <a:gd name="connsiteX3" fmla="*/ 173850 w 366646"/>
                  <a:gd name="connsiteY3" fmla="*/ 356007 h 358619"/>
                  <a:gd name="connsiteX4" fmla="*/ 4075 w 366646"/>
                  <a:gd name="connsiteY4" fmla="*/ 217058 h 358619"/>
                  <a:gd name="connsiteX0" fmla="*/ 4075 w 366646"/>
                  <a:gd name="connsiteY0" fmla="*/ 217058 h 358619"/>
                  <a:gd name="connsiteX1" fmla="*/ 360498 w 366646"/>
                  <a:gd name="connsiteY1" fmla="*/ 4823 h 358619"/>
                  <a:gd name="connsiteX2" fmla="*/ 274508 w 366646"/>
                  <a:gd name="connsiteY2" fmla="*/ 96526 h 358619"/>
                  <a:gd name="connsiteX3" fmla="*/ 173850 w 366646"/>
                  <a:gd name="connsiteY3" fmla="*/ 356007 h 358619"/>
                  <a:gd name="connsiteX4" fmla="*/ 4075 w 366646"/>
                  <a:gd name="connsiteY4" fmla="*/ 217058 h 358619"/>
                  <a:gd name="connsiteX0" fmla="*/ 3977 w 364999"/>
                  <a:gd name="connsiteY0" fmla="*/ 223629 h 366516"/>
                  <a:gd name="connsiteX1" fmla="*/ 360400 w 364999"/>
                  <a:gd name="connsiteY1" fmla="*/ 11394 h 366516"/>
                  <a:gd name="connsiteX2" fmla="*/ 247191 w 364999"/>
                  <a:gd name="connsiteY2" fmla="*/ 69542 h 366516"/>
                  <a:gd name="connsiteX3" fmla="*/ 173752 w 364999"/>
                  <a:gd name="connsiteY3" fmla="*/ 362578 h 366516"/>
                  <a:gd name="connsiteX4" fmla="*/ 3977 w 364999"/>
                  <a:gd name="connsiteY4" fmla="*/ 223629 h 366516"/>
                  <a:gd name="connsiteX0" fmla="*/ 4088 w 366912"/>
                  <a:gd name="connsiteY0" fmla="*/ 216600 h 358025"/>
                  <a:gd name="connsiteX1" fmla="*/ 360511 w 366912"/>
                  <a:gd name="connsiteY1" fmla="*/ 4365 h 358025"/>
                  <a:gd name="connsiteX2" fmla="*/ 278410 w 366912"/>
                  <a:gd name="connsiteY2" fmla="*/ 99796 h 358025"/>
                  <a:gd name="connsiteX3" fmla="*/ 173863 w 366912"/>
                  <a:gd name="connsiteY3" fmla="*/ 355549 h 358025"/>
                  <a:gd name="connsiteX4" fmla="*/ 4088 w 366912"/>
                  <a:gd name="connsiteY4" fmla="*/ 216600 h 358025"/>
                  <a:gd name="connsiteX0" fmla="*/ 1800 w 364624"/>
                  <a:gd name="connsiteY0" fmla="*/ 216600 h 361709"/>
                  <a:gd name="connsiteX1" fmla="*/ 358223 w 364624"/>
                  <a:gd name="connsiteY1" fmla="*/ 4365 h 361709"/>
                  <a:gd name="connsiteX2" fmla="*/ 276122 w 364624"/>
                  <a:gd name="connsiteY2" fmla="*/ 99796 h 361709"/>
                  <a:gd name="connsiteX3" fmla="*/ 171575 w 364624"/>
                  <a:gd name="connsiteY3" fmla="*/ 355549 h 361709"/>
                  <a:gd name="connsiteX4" fmla="*/ 1800 w 364624"/>
                  <a:gd name="connsiteY4" fmla="*/ 216600 h 36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4624" h="361709">
                    <a:moveTo>
                      <a:pt x="1800" y="216600"/>
                    </a:moveTo>
                    <a:cubicBezTo>
                      <a:pt x="21243" y="79774"/>
                      <a:pt x="312503" y="23832"/>
                      <a:pt x="358223" y="4365"/>
                    </a:cubicBezTo>
                    <a:cubicBezTo>
                      <a:pt x="403943" y="-15102"/>
                      <a:pt x="186686" y="33005"/>
                      <a:pt x="276122" y="99796"/>
                    </a:cubicBezTo>
                    <a:cubicBezTo>
                      <a:pt x="357780" y="241154"/>
                      <a:pt x="217295" y="336082"/>
                      <a:pt x="171575" y="355549"/>
                    </a:cubicBezTo>
                    <a:cubicBezTo>
                      <a:pt x="125855" y="375016"/>
                      <a:pt x="-17643" y="353426"/>
                      <a:pt x="1800" y="216600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椭圆 93">
                <a:extLst>
                  <a:ext uri="{FF2B5EF4-FFF2-40B4-BE49-F238E27FC236}">
                    <a16:creationId xmlns:a16="http://schemas.microsoft.com/office/drawing/2014/main" id="{F129BE7B-61D1-E966-8117-CB670D213137}"/>
                  </a:ext>
                </a:extLst>
              </p:cNvPr>
              <p:cNvSpPr/>
              <p:nvPr/>
            </p:nvSpPr>
            <p:spPr>
              <a:xfrm>
                <a:off x="2945177" y="2970883"/>
                <a:ext cx="319476" cy="308513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  <a:gd name="connsiteX0" fmla="*/ 63 w 324935"/>
                  <a:gd name="connsiteY0" fmla="*/ 250178 h 389787"/>
                  <a:gd name="connsiteX1" fmla="*/ 189281 w 324935"/>
                  <a:gd name="connsiteY1" fmla="*/ 658 h 389787"/>
                  <a:gd name="connsiteX2" fmla="*/ 324935 w 324935"/>
                  <a:gd name="connsiteY2" fmla="*/ 196756 h 389787"/>
                  <a:gd name="connsiteX3" fmla="*/ 169838 w 324935"/>
                  <a:gd name="connsiteY3" fmla="*/ 389127 h 389787"/>
                  <a:gd name="connsiteX4" fmla="*/ 63 w 324935"/>
                  <a:gd name="connsiteY4" fmla="*/ 250178 h 389787"/>
                  <a:gd name="connsiteX0" fmla="*/ 56 w 348259"/>
                  <a:gd name="connsiteY0" fmla="*/ 223611 h 388802"/>
                  <a:gd name="connsiteX1" fmla="*/ 212605 w 348259"/>
                  <a:gd name="connsiteY1" fmla="*/ 189 h 388802"/>
                  <a:gd name="connsiteX2" fmla="*/ 348259 w 348259"/>
                  <a:gd name="connsiteY2" fmla="*/ 196287 h 388802"/>
                  <a:gd name="connsiteX3" fmla="*/ 193162 w 348259"/>
                  <a:gd name="connsiteY3" fmla="*/ 388658 h 388802"/>
                  <a:gd name="connsiteX4" fmla="*/ 56 w 348259"/>
                  <a:gd name="connsiteY4" fmla="*/ 223611 h 388802"/>
                  <a:gd name="connsiteX0" fmla="*/ 34575 w 382778"/>
                  <a:gd name="connsiteY0" fmla="*/ 223611 h 388759"/>
                  <a:gd name="connsiteX1" fmla="*/ 247124 w 382778"/>
                  <a:gd name="connsiteY1" fmla="*/ 189 h 388759"/>
                  <a:gd name="connsiteX2" fmla="*/ 382778 w 382778"/>
                  <a:gd name="connsiteY2" fmla="*/ 196287 h 388759"/>
                  <a:gd name="connsiteX3" fmla="*/ 227681 w 382778"/>
                  <a:gd name="connsiteY3" fmla="*/ 388658 h 388759"/>
                  <a:gd name="connsiteX4" fmla="*/ 34575 w 382778"/>
                  <a:gd name="connsiteY4" fmla="*/ 223611 h 388759"/>
                  <a:gd name="connsiteX0" fmla="*/ 971 w 349174"/>
                  <a:gd name="connsiteY0" fmla="*/ 223611 h 321843"/>
                  <a:gd name="connsiteX1" fmla="*/ 213520 w 349174"/>
                  <a:gd name="connsiteY1" fmla="*/ 189 h 321843"/>
                  <a:gd name="connsiteX2" fmla="*/ 349174 w 349174"/>
                  <a:gd name="connsiteY2" fmla="*/ 196287 h 321843"/>
                  <a:gd name="connsiteX3" fmla="*/ 143526 w 349174"/>
                  <a:gd name="connsiteY3" fmla="*/ 321548 h 321843"/>
                  <a:gd name="connsiteX4" fmla="*/ 971 w 349174"/>
                  <a:gd name="connsiteY4" fmla="*/ 223611 h 321843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1991 w 350194"/>
                  <a:gd name="connsiteY0" fmla="*/ 258269 h 356517"/>
                  <a:gd name="connsiteX1" fmla="*/ 249537 w 350194"/>
                  <a:gd name="connsiteY1" fmla="*/ 16205 h 356517"/>
                  <a:gd name="connsiteX2" fmla="*/ 350194 w 350194"/>
                  <a:gd name="connsiteY2" fmla="*/ 230945 h 356517"/>
                  <a:gd name="connsiteX3" fmla="*/ 144546 w 350194"/>
                  <a:gd name="connsiteY3" fmla="*/ 356206 h 356517"/>
                  <a:gd name="connsiteX4" fmla="*/ 1991 w 350194"/>
                  <a:gd name="connsiteY4" fmla="*/ 258269 h 356517"/>
                  <a:gd name="connsiteX0" fmla="*/ 270 w 348473"/>
                  <a:gd name="connsiteY0" fmla="*/ 258269 h 357867"/>
                  <a:gd name="connsiteX1" fmla="*/ 247816 w 348473"/>
                  <a:gd name="connsiteY1" fmla="*/ 16205 h 357867"/>
                  <a:gd name="connsiteX2" fmla="*/ 348473 w 348473"/>
                  <a:gd name="connsiteY2" fmla="*/ 230945 h 357867"/>
                  <a:gd name="connsiteX3" fmla="*/ 142825 w 348473"/>
                  <a:gd name="connsiteY3" fmla="*/ 356206 h 357867"/>
                  <a:gd name="connsiteX4" fmla="*/ 270 w 348473"/>
                  <a:gd name="connsiteY4" fmla="*/ 258269 h 357867"/>
                  <a:gd name="connsiteX0" fmla="*/ 270 w 348473"/>
                  <a:gd name="connsiteY0" fmla="*/ 258792 h 358391"/>
                  <a:gd name="connsiteX1" fmla="*/ 247816 w 348473"/>
                  <a:gd name="connsiteY1" fmla="*/ 16728 h 358391"/>
                  <a:gd name="connsiteX2" fmla="*/ 348473 w 348473"/>
                  <a:gd name="connsiteY2" fmla="*/ 231468 h 358391"/>
                  <a:gd name="connsiteX3" fmla="*/ 142825 w 348473"/>
                  <a:gd name="connsiteY3" fmla="*/ 356729 h 358391"/>
                  <a:gd name="connsiteX4" fmla="*/ 270 w 348473"/>
                  <a:gd name="connsiteY4" fmla="*/ 258792 h 358391"/>
                  <a:gd name="connsiteX0" fmla="*/ 301 w 410719"/>
                  <a:gd name="connsiteY0" fmla="*/ 263042 h 365581"/>
                  <a:gd name="connsiteX1" fmla="*/ 247847 w 410719"/>
                  <a:gd name="connsiteY1" fmla="*/ 20978 h 365581"/>
                  <a:gd name="connsiteX2" fmla="*/ 410720 w 410719"/>
                  <a:gd name="connsiteY2" fmla="*/ 190977 h 365581"/>
                  <a:gd name="connsiteX3" fmla="*/ 142856 w 410719"/>
                  <a:gd name="connsiteY3" fmla="*/ 360979 h 365581"/>
                  <a:gd name="connsiteX4" fmla="*/ 301 w 410719"/>
                  <a:gd name="connsiteY4" fmla="*/ 263042 h 365581"/>
                  <a:gd name="connsiteX0" fmla="*/ 291 w 391268"/>
                  <a:gd name="connsiteY0" fmla="*/ 261421 h 362955"/>
                  <a:gd name="connsiteX1" fmla="*/ 247837 w 391268"/>
                  <a:gd name="connsiteY1" fmla="*/ 19357 h 362955"/>
                  <a:gd name="connsiteX2" fmla="*/ 391268 w 391268"/>
                  <a:gd name="connsiteY2" fmla="*/ 204269 h 362955"/>
                  <a:gd name="connsiteX3" fmla="*/ 142846 w 391268"/>
                  <a:gd name="connsiteY3" fmla="*/ 359358 h 362955"/>
                  <a:gd name="connsiteX4" fmla="*/ 291 w 391268"/>
                  <a:gd name="connsiteY4" fmla="*/ 261421 h 362955"/>
                  <a:gd name="connsiteX0" fmla="*/ 291 w 391268"/>
                  <a:gd name="connsiteY0" fmla="*/ 260747 h 362281"/>
                  <a:gd name="connsiteX1" fmla="*/ 247837 w 391268"/>
                  <a:gd name="connsiteY1" fmla="*/ 18683 h 362281"/>
                  <a:gd name="connsiteX2" fmla="*/ 391268 w 391268"/>
                  <a:gd name="connsiteY2" fmla="*/ 203595 h 362281"/>
                  <a:gd name="connsiteX3" fmla="*/ 142846 w 391268"/>
                  <a:gd name="connsiteY3" fmla="*/ 358684 h 362281"/>
                  <a:gd name="connsiteX4" fmla="*/ 291 w 391268"/>
                  <a:gd name="connsiteY4" fmla="*/ 260747 h 362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268" h="362281">
                    <a:moveTo>
                      <a:pt x="291" y="260747"/>
                    </a:moveTo>
                    <a:cubicBezTo>
                      <a:pt x="6125" y="155612"/>
                      <a:pt x="430889" y="127631"/>
                      <a:pt x="247837" y="18683"/>
                    </a:cubicBezTo>
                    <a:cubicBezTo>
                      <a:pt x="255321" y="-49253"/>
                      <a:pt x="278502" y="80879"/>
                      <a:pt x="391268" y="203595"/>
                    </a:cubicBezTo>
                    <a:cubicBezTo>
                      <a:pt x="391268" y="326311"/>
                      <a:pt x="208009" y="349159"/>
                      <a:pt x="142846" y="358684"/>
                    </a:cubicBezTo>
                    <a:cubicBezTo>
                      <a:pt x="77683" y="368209"/>
                      <a:pt x="-5543" y="365882"/>
                      <a:pt x="291" y="260747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DF5174C-83C6-4D53-C176-0FEFB0C9B3CA}"/>
                  </a:ext>
                </a:extLst>
              </p:cNvPr>
              <p:cNvSpPr/>
              <p:nvPr/>
            </p:nvSpPr>
            <p:spPr>
              <a:xfrm>
                <a:off x="3354737" y="2537959"/>
                <a:ext cx="283403" cy="454385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14012 w 567193"/>
                  <a:gd name="connsiteY0" fmla="*/ 0 h 418400"/>
                  <a:gd name="connsiteX1" fmla="*/ 195718 w 567193"/>
                  <a:gd name="connsiteY1" fmla="*/ 404213 h 418400"/>
                  <a:gd name="connsiteX2" fmla="*/ 567193 w 567193"/>
                  <a:gd name="connsiteY2" fmla="*/ 374050 h 418400"/>
                  <a:gd name="connsiteX0" fmla="*/ 0 w 553181"/>
                  <a:gd name="connsiteY0" fmla="*/ 789 h 419189"/>
                  <a:gd name="connsiteX1" fmla="*/ 181706 w 553181"/>
                  <a:gd name="connsiteY1" fmla="*/ 405002 h 419189"/>
                  <a:gd name="connsiteX2" fmla="*/ 553181 w 553181"/>
                  <a:gd name="connsiteY2" fmla="*/ 374839 h 419189"/>
                  <a:gd name="connsiteX0" fmla="*/ 0 w 553181"/>
                  <a:gd name="connsiteY0" fmla="*/ 808 h 413552"/>
                  <a:gd name="connsiteX1" fmla="*/ 302249 w 553181"/>
                  <a:gd name="connsiteY1" fmla="*/ 397565 h 413552"/>
                  <a:gd name="connsiteX2" fmla="*/ 553181 w 553181"/>
                  <a:gd name="connsiteY2" fmla="*/ 374858 h 413552"/>
                  <a:gd name="connsiteX0" fmla="*/ 0 w 307446"/>
                  <a:gd name="connsiteY0" fmla="*/ 808 h 547187"/>
                  <a:gd name="connsiteX1" fmla="*/ 302249 w 307446"/>
                  <a:gd name="connsiteY1" fmla="*/ 397565 h 547187"/>
                  <a:gd name="connsiteX2" fmla="*/ 113782 w 307446"/>
                  <a:gd name="connsiteY2" fmla="*/ 542633 h 547187"/>
                  <a:gd name="connsiteX0" fmla="*/ 0 w 306821"/>
                  <a:gd name="connsiteY0" fmla="*/ 808 h 550816"/>
                  <a:gd name="connsiteX1" fmla="*/ 302249 w 306821"/>
                  <a:gd name="connsiteY1" fmla="*/ 397565 h 550816"/>
                  <a:gd name="connsiteX2" fmla="*/ 63231 w 306821"/>
                  <a:gd name="connsiteY2" fmla="*/ 546361 h 550816"/>
                  <a:gd name="connsiteX0" fmla="*/ 0 w 303029"/>
                  <a:gd name="connsiteY0" fmla="*/ 808 h 551011"/>
                  <a:gd name="connsiteX1" fmla="*/ 302249 w 303029"/>
                  <a:gd name="connsiteY1" fmla="*/ 397565 h 551011"/>
                  <a:gd name="connsiteX2" fmla="*/ 63231 w 303029"/>
                  <a:gd name="connsiteY2" fmla="*/ 546361 h 551011"/>
                  <a:gd name="connsiteX0" fmla="*/ 0 w 302423"/>
                  <a:gd name="connsiteY0" fmla="*/ 808 h 551224"/>
                  <a:gd name="connsiteX1" fmla="*/ 302249 w 302423"/>
                  <a:gd name="connsiteY1" fmla="*/ 397565 h 551224"/>
                  <a:gd name="connsiteX2" fmla="*/ 63231 w 302423"/>
                  <a:gd name="connsiteY2" fmla="*/ 546361 h 551224"/>
                  <a:gd name="connsiteX0" fmla="*/ 0 w 305090"/>
                  <a:gd name="connsiteY0" fmla="*/ 808 h 552452"/>
                  <a:gd name="connsiteX1" fmla="*/ 302249 w 305090"/>
                  <a:gd name="connsiteY1" fmla="*/ 397565 h 552452"/>
                  <a:gd name="connsiteX2" fmla="*/ 63231 w 305090"/>
                  <a:gd name="connsiteY2" fmla="*/ 546361 h 552452"/>
                  <a:gd name="connsiteX0" fmla="*/ 0 w 303029"/>
                  <a:gd name="connsiteY0" fmla="*/ 808 h 551843"/>
                  <a:gd name="connsiteX1" fmla="*/ 302249 w 303029"/>
                  <a:gd name="connsiteY1" fmla="*/ 397565 h 551843"/>
                  <a:gd name="connsiteX2" fmla="*/ 63231 w 303029"/>
                  <a:gd name="connsiteY2" fmla="*/ 546361 h 551843"/>
                  <a:gd name="connsiteX0" fmla="*/ 0 w 423572"/>
                  <a:gd name="connsiteY0" fmla="*/ 105067 h 197516"/>
                  <a:gd name="connsiteX1" fmla="*/ 422792 w 423572"/>
                  <a:gd name="connsiteY1" fmla="*/ 43239 h 197516"/>
                  <a:gd name="connsiteX2" fmla="*/ 183774 w 423572"/>
                  <a:gd name="connsiteY2" fmla="*/ 192035 h 197516"/>
                  <a:gd name="connsiteX0" fmla="*/ 0 w 205680"/>
                  <a:gd name="connsiteY0" fmla="*/ 206937 h 296905"/>
                  <a:gd name="connsiteX1" fmla="*/ 181706 w 205680"/>
                  <a:gd name="connsiteY1" fmla="*/ 29531 h 296905"/>
                  <a:gd name="connsiteX2" fmla="*/ 183774 w 205680"/>
                  <a:gd name="connsiteY2" fmla="*/ 293905 h 296905"/>
                  <a:gd name="connsiteX0" fmla="*/ 0 w 255366"/>
                  <a:gd name="connsiteY0" fmla="*/ 272947 h 292076"/>
                  <a:gd name="connsiteX1" fmla="*/ 251699 w 255366"/>
                  <a:gd name="connsiteY1" fmla="*/ 24702 h 292076"/>
                  <a:gd name="connsiteX2" fmla="*/ 253767 w 255366"/>
                  <a:gd name="connsiteY2" fmla="*/ 289076 h 292076"/>
                  <a:gd name="connsiteX0" fmla="*/ 0 w 253942"/>
                  <a:gd name="connsiteY0" fmla="*/ 277961 h 297090"/>
                  <a:gd name="connsiteX1" fmla="*/ 251699 w 253942"/>
                  <a:gd name="connsiteY1" fmla="*/ 29716 h 297090"/>
                  <a:gd name="connsiteX2" fmla="*/ 253767 w 253942"/>
                  <a:gd name="connsiteY2" fmla="*/ 294090 h 297090"/>
                  <a:gd name="connsiteX0" fmla="*/ 0 w 358756"/>
                  <a:gd name="connsiteY0" fmla="*/ 277961 h 300774"/>
                  <a:gd name="connsiteX1" fmla="*/ 251699 w 358756"/>
                  <a:gd name="connsiteY1" fmla="*/ 29716 h 300774"/>
                  <a:gd name="connsiteX2" fmla="*/ 358756 w 358756"/>
                  <a:gd name="connsiteY2" fmla="*/ 297818 h 300774"/>
                  <a:gd name="connsiteX0" fmla="*/ 0 w 385975"/>
                  <a:gd name="connsiteY0" fmla="*/ 319464 h 319464"/>
                  <a:gd name="connsiteX1" fmla="*/ 278918 w 385975"/>
                  <a:gd name="connsiteY1" fmla="*/ 26479 h 319464"/>
                  <a:gd name="connsiteX2" fmla="*/ 385975 w 385975"/>
                  <a:gd name="connsiteY2" fmla="*/ 294581 h 319464"/>
                  <a:gd name="connsiteX0" fmla="*/ 0 w 385975"/>
                  <a:gd name="connsiteY0" fmla="*/ 271121 h 271121"/>
                  <a:gd name="connsiteX1" fmla="*/ 142821 w 385975"/>
                  <a:gd name="connsiteY1" fmla="*/ 30333 h 271121"/>
                  <a:gd name="connsiteX2" fmla="*/ 385975 w 385975"/>
                  <a:gd name="connsiteY2" fmla="*/ 246238 h 271121"/>
                  <a:gd name="connsiteX0" fmla="*/ 0 w 385975"/>
                  <a:gd name="connsiteY0" fmla="*/ 271121 h 271121"/>
                  <a:gd name="connsiteX1" fmla="*/ 131156 w 385975"/>
                  <a:gd name="connsiteY1" fmla="*/ 30333 h 271121"/>
                  <a:gd name="connsiteX2" fmla="*/ 385975 w 385975"/>
                  <a:gd name="connsiteY2" fmla="*/ 246238 h 271121"/>
                  <a:gd name="connsiteX0" fmla="*/ 0 w 385975"/>
                  <a:gd name="connsiteY0" fmla="*/ 271121 h 271121"/>
                  <a:gd name="connsiteX1" fmla="*/ 131156 w 385975"/>
                  <a:gd name="connsiteY1" fmla="*/ 30333 h 271121"/>
                  <a:gd name="connsiteX2" fmla="*/ 385975 w 385975"/>
                  <a:gd name="connsiteY2" fmla="*/ 246238 h 271121"/>
                  <a:gd name="connsiteX0" fmla="*/ 0 w 385975"/>
                  <a:gd name="connsiteY0" fmla="*/ 267711 h 267711"/>
                  <a:gd name="connsiteX1" fmla="*/ 173929 w 385975"/>
                  <a:gd name="connsiteY1" fmla="*/ 30651 h 267711"/>
                  <a:gd name="connsiteX2" fmla="*/ 385975 w 385975"/>
                  <a:gd name="connsiteY2" fmla="*/ 242828 h 267711"/>
                  <a:gd name="connsiteX0" fmla="*/ 0 w 385975"/>
                  <a:gd name="connsiteY0" fmla="*/ 237622 h 237622"/>
                  <a:gd name="connsiteX1" fmla="*/ 173929 w 385975"/>
                  <a:gd name="connsiteY1" fmla="*/ 562 h 237622"/>
                  <a:gd name="connsiteX2" fmla="*/ 385975 w 385975"/>
                  <a:gd name="connsiteY2" fmla="*/ 212739 h 237622"/>
                  <a:gd name="connsiteX0" fmla="*/ 0 w 385975"/>
                  <a:gd name="connsiteY0" fmla="*/ 289679 h 289679"/>
                  <a:gd name="connsiteX1" fmla="*/ 166152 w 385975"/>
                  <a:gd name="connsiteY1" fmla="*/ 423 h 289679"/>
                  <a:gd name="connsiteX2" fmla="*/ 385975 w 385975"/>
                  <a:gd name="connsiteY2" fmla="*/ 264796 h 289679"/>
                  <a:gd name="connsiteX0" fmla="*/ 0 w 385975"/>
                  <a:gd name="connsiteY0" fmla="*/ 289679 h 289679"/>
                  <a:gd name="connsiteX1" fmla="*/ 166152 w 385975"/>
                  <a:gd name="connsiteY1" fmla="*/ 423 h 289679"/>
                  <a:gd name="connsiteX2" fmla="*/ 385975 w 385975"/>
                  <a:gd name="connsiteY2" fmla="*/ 264796 h 289679"/>
                  <a:gd name="connsiteX0" fmla="*/ 0 w 385975"/>
                  <a:gd name="connsiteY0" fmla="*/ 376529 h 376529"/>
                  <a:gd name="connsiteX1" fmla="*/ 166152 w 385975"/>
                  <a:gd name="connsiteY1" fmla="*/ 87273 h 376529"/>
                  <a:gd name="connsiteX2" fmla="*/ 385975 w 385975"/>
                  <a:gd name="connsiteY2" fmla="*/ 351646 h 376529"/>
                  <a:gd name="connsiteX0" fmla="*/ 0 w 385975"/>
                  <a:gd name="connsiteY0" fmla="*/ 312271 h 312271"/>
                  <a:gd name="connsiteX1" fmla="*/ 115602 w 385975"/>
                  <a:gd name="connsiteY1" fmla="*/ 179606 h 312271"/>
                  <a:gd name="connsiteX2" fmla="*/ 385975 w 385975"/>
                  <a:gd name="connsiteY2" fmla="*/ 287388 h 312271"/>
                  <a:gd name="connsiteX0" fmla="*/ 0 w 385975"/>
                  <a:gd name="connsiteY0" fmla="*/ 495436 h 495436"/>
                  <a:gd name="connsiteX1" fmla="*/ 115602 w 385975"/>
                  <a:gd name="connsiteY1" fmla="*/ 362771 h 495436"/>
                  <a:gd name="connsiteX2" fmla="*/ 385975 w 385975"/>
                  <a:gd name="connsiteY2" fmla="*/ 470553 h 495436"/>
                  <a:gd name="connsiteX0" fmla="*/ 0 w 385975"/>
                  <a:gd name="connsiteY0" fmla="*/ 252881 h 252881"/>
                  <a:gd name="connsiteX1" fmla="*/ 115602 w 385975"/>
                  <a:gd name="connsiteY1" fmla="*/ 120216 h 252881"/>
                  <a:gd name="connsiteX2" fmla="*/ 385975 w 385975"/>
                  <a:gd name="connsiteY2" fmla="*/ 227998 h 252881"/>
                  <a:gd name="connsiteX0" fmla="*/ 0 w 385975"/>
                  <a:gd name="connsiteY0" fmla="*/ 264556 h 264556"/>
                  <a:gd name="connsiteX1" fmla="*/ 158375 w 385975"/>
                  <a:gd name="connsiteY1" fmla="*/ 102064 h 264556"/>
                  <a:gd name="connsiteX2" fmla="*/ 385975 w 385975"/>
                  <a:gd name="connsiteY2" fmla="*/ 239673 h 264556"/>
                  <a:gd name="connsiteX0" fmla="*/ 0 w 385975"/>
                  <a:gd name="connsiteY0" fmla="*/ 257310 h 257310"/>
                  <a:gd name="connsiteX1" fmla="*/ 57670 w 385975"/>
                  <a:gd name="connsiteY1" fmla="*/ 5568 h 257310"/>
                  <a:gd name="connsiteX2" fmla="*/ 158375 w 385975"/>
                  <a:gd name="connsiteY2" fmla="*/ 94818 h 257310"/>
                  <a:gd name="connsiteX3" fmla="*/ 385975 w 385975"/>
                  <a:gd name="connsiteY3" fmla="*/ 232427 h 257310"/>
                  <a:gd name="connsiteX0" fmla="*/ 0 w 385975"/>
                  <a:gd name="connsiteY0" fmla="*/ 488283 h 488283"/>
                  <a:gd name="connsiteX1" fmla="*/ 38227 w 385975"/>
                  <a:gd name="connsiteY1" fmla="*/ 1656 h 488283"/>
                  <a:gd name="connsiteX2" fmla="*/ 158375 w 385975"/>
                  <a:gd name="connsiteY2" fmla="*/ 325791 h 488283"/>
                  <a:gd name="connsiteX3" fmla="*/ 385975 w 385975"/>
                  <a:gd name="connsiteY3" fmla="*/ 463400 h 488283"/>
                  <a:gd name="connsiteX0" fmla="*/ 0 w 385975"/>
                  <a:gd name="connsiteY0" fmla="*/ 540256 h 540256"/>
                  <a:gd name="connsiteX1" fmla="*/ 96555 w 385975"/>
                  <a:gd name="connsiteY1" fmla="*/ 1432 h 540256"/>
                  <a:gd name="connsiteX2" fmla="*/ 158375 w 385975"/>
                  <a:gd name="connsiteY2" fmla="*/ 377764 h 540256"/>
                  <a:gd name="connsiteX3" fmla="*/ 385975 w 385975"/>
                  <a:gd name="connsiteY3" fmla="*/ 515373 h 540256"/>
                  <a:gd name="connsiteX0" fmla="*/ 0 w 385975"/>
                  <a:gd name="connsiteY0" fmla="*/ 540284 h 540284"/>
                  <a:gd name="connsiteX1" fmla="*/ 96555 w 385975"/>
                  <a:gd name="connsiteY1" fmla="*/ 1460 h 540284"/>
                  <a:gd name="connsiteX2" fmla="*/ 57274 w 385975"/>
                  <a:gd name="connsiteY2" fmla="*/ 370336 h 540284"/>
                  <a:gd name="connsiteX3" fmla="*/ 385975 w 385975"/>
                  <a:gd name="connsiteY3" fmla="*/ 515401 h 540284"/>
                  <a:gd name="connsiteX0" fmla="*/ 0 w 385975"/>
                  <a:gd name="connsiteY0" fmla="*/ 540989 h 540989"/>
                  <a:gd name="connsiteX1" fmla="*/ 96555 w 385975"/>
                  <a:gd name="connsiteY1" fmla="*/ 2165 h 540989"/>
                  <a:gd name="connsiteX2" fmla="*/ 65051 w 385975"/>
                  <a:gd name="connsiteY2" fmla="*/ 248005 h 540989"/>
                  <a:gd name="connsiteX3" fmla="*/ 385975 w 385975"/>
                  <a:gd name="connsiteY3" fmla="*/ 516106 h 540989"/>
                  <a:gd name="connsiteX0" fmla="*/ 0 w 385975"/>
                  <a:gd name="connsiteY0" fmla="*/ 540989 h 540989"/>
                  <a:gd name="connsiteX1" fmla="*/ 96555 w 385975"/>
                  <a:gd name="connsiteY1" fmla="*/ 2165 h 540989"/>
                  <a:gd name="connsiteX2" fmla="*/ 65051 w 385975"/>
                  <a:gd name="connsiteY2" fmla="*/ 248005 h 540989"/>
                  <a:gd name="connsiteX3" fmla="*/ 385975 w 385975"/>
                  <a:gd name="connsiteY3" fmla="*/ 516106 h 540989"/>
                  <a:gd name="connsiteX0" fmla="*/ 0 w 385975"/>
                  <a:gd name="connsiteY0" fmla="*/ 541099 h 541099"/>
                  <a:gd name="connsiteX1" fmla="*/ 96555 w 385975"/>
                  <a:gd name="connsiteY1" fmla="*/ 2275 h 541099"/>
                  <a:gd name="connsiteX2" fmla="*/ 65051 w 385975"/>
                  <a:gd name="connsiteY2" fmla="*/ 248115 h 541099"/>
                  <a:gd name="connsiteX3" fmla="*/ 213210 w 385975"/>
                  <a:gd name="connsiteY3" fmla="*/ 304271 h 541099"/>
                  <a:gd name="connsiteX4" fmla="*/ 385975 w 385975"/>
                  <a:gd name="connsiteY4" fmla="*/ 516216 h 541099"/>
                  <a:gd name="connsiteX0" fmla="*/ 0 w 385975"/>
                  <a:gd name="connsiteY0" fmla="*/ 541099 h 541099"/>
                  <a:gd name="connsiteX1" fmla="*/ 96555 w 385975"/>
                  <a:gd name="connsiteY1" fmla="*/ 2275 h 541099"/>
                  <a:gd name="connsiteX2" fmla="*/ 65051 w 385975"/>
                  <a:gd name="connsiteY2" fmla="*/ 248115 h 541099"/>
                  <a:gd name="connsiteX3" fmla="*/ 310422 w 385975"/>
                  <a:gd name="connsiteY3" fmla="*/ 252074 h 541099"/>
                  <a:gd name="connsiteX4" fmla="*/ 385975 w 385975"/>
                  <a:gd name="connsiteY4" fmla="*/ 516216 h 541099"/>
                  <a:gd name="connsiteX0" fmla="*/ 0 w 385975"/>
                  <a:gd name="connsiteY0" fmla="*/ 541099 h 541099"/>
                  <a:gd name="connsiteX1" fmla="*/ 96555 w 385975"/>
                  <a:gd name="connsiteY1" fmla="*/ 2275 h 541099"/>
                  <a:gd name="connsiteX2" fmla="*/ 65051 w 385975"/>
                  <a:gd name="connsiteY2" fmla="*/ 248115 h 541099"/>
                  <a:gd name="connsiteX3" fmla="*/ 267648 w 385975"/>
                  <a:gd name="connsiteY3" fmla="*/ 278172 h 541099"/>
                  <a:gd name="connsiteX4" fmla="*/ 385975 w 385975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67648 w 347090"/>
                  <a:gd name="connsiteY3" fmla="*/ 278172 h 541099"/>
                  <a:gd name="connsiteX4" fmla="*/ 347090 w 347090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67648 w 347090"/>
                  <a:gd name="connsiteY3" fmla="*/ 278172 h 541099"/>
                  <a:gd name="connsiteX4" fmla="*/ 347090 w 347090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67648 w 347090"/>
                  <a:gd name="connsiteY3" fmla="*/ 278172 h 541099"/>
                  <a:gd name="connsiteX4" fmla="*/ 347090 w 347090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32652 w 347090"/>
                  <a:gd name="connsiteY3" fmla="*/ 281901 h 541099"/>
                  <a:gd name="connsiteX4" fmla="*/ 347090 w 347090"/>
                  <a:gd name="connsiteY4" fmla="*/ 516216 h 541099"/>
                  <a:gd name="connsiteX0" fmla="*/ 0 w 347090"/>
                  <a:gd name="connsiteY0" fmla="*/ 533716 h 533716"/>
                  <a:gd name="connsiteX1" fmla="*/ 61558 w 347090"/>
                  <a:gd name="connsiteY1" fmla="*/ 2348 h 533716"/>
                  <a:gd name="connsiteX2" fmla="*/ 65051 w 347090"/>
                  <a:gd name="connsiteY2" fmla="*/ 240732 h 533716"/>
                  <a:gd name="connsiteX3" fmla="*/ 232652 w 347090"/>
                  <a:gd name="connsiteY3" fmla="*/ 274518 h 533716"/>
                  <a:gd name="connsiteX4" fmla="*/ 347090 w 347090"/>
                  <a:gd name="connsiteY4" fmla="*/ 508833 h 533716"/>
                  <a:gd name="connsiteX0" fmla="*/ 0 w 347090"/>
                  <a:gd name="connsiteY0" fmla="*/ 533576 h 533576"/>
                  <a:gd name="connsiteX1" fmla="*/ 61558 w 347090"/>
                  <a:gd name="connsiteY1" fmla="*/ 2208 h 533576"/>
                  <a:gd name="connsiteX2" fmla="*/ 30055 w 347090"/>
                  <a:gd name="connsiteY2" fmla="*/ 255506 h 533576"/>
                  <a:gd name="connsiteX3" fmla="*/ 232652 w 347090"/>
                  <a:gd name="connsiteY3" fmla="*/ 274378 h 533576"/>
                  <a:gd name="connsiteX4" fmla="*/ 347090 w 347090"/>
                  <a:gd name="connsiteY4" fmla="*/ 508693 h 533576"/>
                  <a:gd name="connsiteX0" fmla="*/ 0 w 347090"/>
                  <a:gd name="connsiteY0" fmla="*/ 533576 h 533576"/>
                  <a:gd name="connsiteX1" fmla="*/ 61558 w 347090"/>
                  <a:gd name="connsiteY1" fmla="*/ 2208 h 533576"/>
                  <a:gd name="connsiteX2" fmla="*/ 30055 w 347090"/>
                  <a:gd name="connsiteY2" fmla="*/ 255506 h 533576"/>
                  <a:gd name="connsiteX3" fmla="*/ 244317 w 347090"/>
                  <a:gd name="connsiteY3" fmla="*/ 274378 h 533576"/>
                  <a:gd name="connsiteX4" fmla="*/ 347090 w 347090"/>
                  <a:gd name="connsiteY4" fmla="*/ 508693 h 53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090" h="533576">
                    <a:moveTo>
                      <a:pt x="0" y="533576"/>
                    </a:moveTo>
                    <a:cubicBezTo>
                      <a:pt x="9612" y="491619"/>
                      <a:pt x="35162" y="29290"/>
                      <a:pt x="61558" y="2208"/>
                    </a:cubicBezTo>
                    <a:cubicBezTo>
                      <a:pt x="87954" y="-24874"/>
                      <a:pt x="10613" y="205173"/>
                      <a:pt x="30055" y="255506"/>
                    </a:cubicBezTo>
                    <a:cubicBezTo>
                      <a:pt x="49498" y="305839"/>
                      <a:pt x="190830" y="229695"/>
                      <a:pt x="244317" y="274378"/>
                    </a:cubicBezTo>
                    <a:cubicBezTo>
                      <a:pt x="297804" y="319061"/>
                      <a:pt x="205529" y="525566"/>
                      <a:pt x="347090" y="508693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椭圆 93">
                <a:extLst>
                  <a:ext uri="{FF2B5EF4-FFF2-40B4-BE49-F238E27FC236}">
                    <a16:creationId xmlns:a16="http://schemas.microsoft.com/office/drawing/2014/main" id="{5BB9227E-6EBB-D4E9-527C-B14155BB86C2}"/>
                  </a:ext>
                </a:extLst>
              </p:cNvPr>
              <p:cNvSpPr/>
              <p:nvPr/>
            </p:nvSpPr>
            <p:spPr>
              <a:xfrm>
                <a:off x="3701344" y="2686374"/>
                <a:ext cx="230425" cy="284692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  <a:gd name="connsiteX0" fmla="*/ 114 w 324985"/>
                  <a:gd name="connsiteY0" fmla="*/ 195174 h 334722"/>
                  <a:gd name="connsiteX1" fmla="*/ 146559 w 324985"/>
                  <a:gd name="connsiteY1" fmla="*/ 1580 h 334722"/>
                  <a:gd name="connsiteX2" fmla="*/ 324986 w 324985"/>
                  <a:gd name="connsiteY2" fmla="*/ 141752 h 334722"/>
                  <a:gd name="connsiteX3" fmla="*/ 169889 w 324985"/>
                  <a:gd name="connsiteY3" fmla="*/ 334123 h 334722"/>
                  <a:gd name="connsiteX4" fmla="*/ 114 w 324985"/>
                  <a:gd name="connsiteY4" fmla="*/ 195174 h 334722"/>
                  <a:gd name="connsiteX0" fmla="*/ 107 w 282206"/>
                  <a:gd name="connsiteY0" fmla="*/ 193804 h 332881"/>
                  <a:gd name="connsiteX1" fmla="*/ 146552 w 282206"/>
                  <a:gd name="connsiteY1" fmla="*/ 210 h 332881"/>
                  <a:gd name="connsiteX2" fmla="*/ 282206 w 282206"/>
                  <a:gd name="connsiteY2" fmla="*/ 170208 h 332881"/>
                  <a:gd name="connsiteX3" fmla="*/ 169882 w 282206"/>
                  <a:gd name="connsiteY3" fmla="*/ 332753 h 332881"/>
                  <a:gd name="connsiteX4" fmla="*/ 107 w 282206"/>
                  <a:gd name="connsiteY4" fmla="*/ 193804 h 332881"/>
                  <a:gd name="connsiteX0" fmla="*/ 107 w 282206"/>
                  <a:gd name="connsiteY0" fmla="*/ 224334 h 334308"/>
                  <a:gd name="connsiteX1" fmla="*/ 146552 w 282206"/>
                  <a:gd name="connsiteY1" fmla="*/ 913 h 334308"/>
                  <a:gd name="connsiteX2" fmla="*/ 282206 w 282206"/>
                  <a:gd name="connsiteY2" fmla="*/ 170911 h 334308"/>
                  <a:gd name="connsiteX3" fmla="*/ 169882 w 282206"/>
                  <a:gd name="connsiteY3" fmla="*/ 333456 h 334308"/>
                  <a:gd name="connsiteX4" fmla="*/ 107 w 282206"/>
                  <a:gd name="connsiteY4" fmla="*/ 224334 h 334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206" h="334308">
                    <a:moveTo>
                      <a:pt x="107" y="224334"/>
                    </a:moveTo>
                    <a:cubicBezTo>
                      <a:pt x="-3781" y="168910"/>
                      <a:pt x="99536" y="9817"/>
                      <a:pt x="146552" y="913"/>
                    </a:cubicBezTo>
                    <a:cubicBezTo>
                      <a:pt x="193568" y="-7991"/>
                      <a:pt x="282206" y="48195"/>
                      <a:pt x="282206" y="170911"/>
                    </a:cubicBezTo>
                    <a:cubicBezTo>
                      <a:pt x="282206" y="293627"/>
                      <a:pt x="216898" y="324552"/>
                      <a:pt x="169882" y="333456"/>
                    </a:cubicBezTo>
                    <a:cubicBezTo>
                      <a:pt x="122866" y="342360"/>
                      <a:pt x="3995" y="279758"/>
                      <a:pt x="107" y="224334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98CAF247-C530-77E6-103C-B3FFC23D343D}"/>
                  </a:ext>
                </a:extLst>
              </p:cNvPr>
              <p:cNvSpPr/>
              <p:nvPr/>
            </p:nvSpPr>
            <p:spPr>
              <a:xfrm>
                <a:off x="4051715" y="2561996"/>
                <a:ext cx="54093" cy="391107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14870 w 18045"/>
                  <a:gd name="connsiteY0" fmla="*/ 0 h 466725"/>
                  <a:gd name="connsiteX1" fmla="*/ 18045 w 18045"/>
                  <a:gd name="connsiteY1" fmla="*/ 466725 h 466725"/>
                  <a:gd name="connsiteX0" fmla="*/ 2260 w 36543"/>
                  <a:gd name="connsiteY0" fmla="*/ 0 h 466725"/>
                  <a:gd name="connsiteX1" fmla="*/ 36543 w 36543"/>
                  <a:gd name="connsiteY1" fmla="*/ 466725 h 466725"/>
                  <a:gd name="connsiteX0" fmla="*/ 15881 w 50164"/>
                  <a:gd name="connsiteY0" fmla="*/ 0 h 466725"/>
                  <a:gd name="connsiteX1" fmla="*/ 50164 w 50164"/>
                  <a:gd name="connsiteY1" fmla="*/ 466725 h 466725"/>
                  <a:gd name="connsiteX0" fmla="*/ 26898 w 61181"/>
                  <a:gd name="connsiteY0" fmla="*/ 0 h 466725"/>
                  <a:gd name="connsiteX1" fmla="*/ 61181 w 61181"/>
                  <a:gd name="connsiteY1" fmla="*/ 466725 h 466725"/>
                  <a:gd name="connsiteX0" fmla="*/ 20299 w 66248"/>
                  <a:gd name="connsiteY0" fmla="*/ 0 h 459268"/>
                  <a:gd name="connsiteX1" fmla="*/ 66247 w 66248"/>
                  <a:gd name="connsiteY1" fmla="*/ 459268 h 45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248" h="459268">
                    <a:moveTo>
                      <a:pt x="20299" y="0"/>
                    </a:moveTo>
                    <a:cubicBezTo>
                      <a:pt x="13949" y="165100"/>
                      <a:pt x="-42560" y="425476"/>
                      <a:pt x="66247" y="459268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6B99791C-ABA0-FAD9-63E7-445909D519D1}"/>
                  </a:ext>
                </a:extLst>
              </p:cNvPr>
              <p:cNvSpPr/>
              <p:nvPr/>
            </p:nvSpPr>
            <p:spPr>
              <a:xfrm>
                <a:off x="4186525" y="2677665"/>
                <a:ext cx="264607" cy="271874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14012 w 567193"/>
                  <a:gd name="connsiteY0" fmla="*/ 0 h 418400"/>
                  <a:gd name="connsiteX1" fmla="*/ 195718 w 567193"/>
                  <a:gd name="connsiteY1" fmla="*/ 404213 h 418400"/>
                  <a:gd name="connsiteX2" fmla="*/ 567193 w 567193"/>
                  <a:gd name="connsiteY2" fmla="*/ 374050 h 418400"/>
                  <a:gd name="connsiteX0" fmla="*/ 0 w 553181"/>
                  <a:gd name="connsiteY0" fmla="*/ 789 h 419189"/>
                  <a:gd name="connsiteX1" fmla="*/ 181706 w 553181"/>
                  <a:gd name="connsiteY1" fmla="*/ 405002 h 419189"/>
                  <a:gd name="connsiteX2" fmla="*/ 553181 w 553181"/>
                  <a:gd name="connsiteY2" fmla="*/ 374839 h 419189"/>
                  <a:gd name="connsiteX0" fmla="*/ 0 w 553181"/>
                  <a:gd name="connsiteY0" fmla="*/ 808 h 413552"/>
                  <a:gd name="connsiteX1" fmla="*/ 302249 w 553181"/>
                  <a:gd name="connsiteY1" fmla="*/ 397565 h 413552"/>
                  <a:gd name="connsiteX2" fmla="*/ 553181 w 553181"/>
                  <a:gd name="connsiteY2" fmla="*/ 374858 h 413552"/>
                  <a:gd name="connsiteX0" fmla="*/ 0 w 307446"/>
                  <a:gd name="connsiteY0" fmla="*/ 808 h 547187"/>
                  <a:gd name="connsiteX1" fmla="*/ 302249 w 307446"/>
                  <a:gd name="connsiteY1" fmla="*/ 397565 h 547187"/>
                  <a:gd name="connsiteX2" fmla="*/ 113782 w 307446"/>
                  <a:gd name="connsiteY2" fmla="*/ 542633 h 547187"/>
                  <a:gd name="connsiteX0" fmla="*/ 0 w 306821"/>
                  <a:gd name="connsiteY0" fmla="*/ 808 h 550816"/>
                  <a:gd name="connsiteX1" fmla="*/ 302249 w 306821"/>
                  <a:gd name="connsiteY1" fmla="*/ 397565 h 550816"/>
                  <a:gd name="connsiteX2" fmla="*/ 63231 w 306821"/>
                  <a:gd name="connsiteY2" fmla="*/ 546361 h 550816"/>
                  <a:gd name="connsiteX0" fmla="*/ 0 w 303029"/>
                  <a:gd name="connsiteY0" fmla="*/ 808 h 551011"/>
                  <a:gd name="connsiteX1" fmla="*/ 302249 w 303029"/>
                  <a:gd name="connsiteY1" fmla="*/ 397565 h 551011"/>
                  <a:gd name="connsiteX2" fmla="*/ 63231 w 303029"/>
                  <a:gd name="connsiteY2" fmla="*/ 546361 h 551011"/>
                  <a:gd name="connsiteX0" fmla="*/ 0 w 302423"/>
                  <a:gd name="connsiteY0" fmla="*/ 808 h 551224"/>
                  <a:gd name="connsiteX1" fmla="*/ 302249 w 302423"/>
                  <a:gd name="connsiteY1" fmla="*/ 397565 h 551224"/>
                  <a:gd name="connsiteX2" fmla="*/ 63231 w 302423"/>
                  <a:gd name="connsiteY2" fmla="*/ 546361 h 551224"/>
                  <a:gd name="connsiteX0" fmla="*/ 0 w 305090"/>
                  <a:gd name="connsiteY0" fmla="*/ 808 h 552452"/>
                  <a:gd name="connsiteX1" fmla="*/ 302249 w 305090"/>
                  <a:gd name="connsiteY1" fmla="*/ 397565 h 552452"/>
                  <a:gd name="connsiteX2" fmla="*/ 63231 w 305090"/>
                  <a:gd name="connsiteY2" fmla="*/ 546361 h 552452"/>
                  <a:gd name="connsiteX0" fmla="*/ 0 w 303029"/>
                  <a:gd name="connsiteY0" fmla="*/ 808 h 551843"/>
                  <a:gd name="connsiteX1" fmla="*/ 302249 w 303029"/>
                  <a:gd name="connsiteY1" fmla="*/ 397565 h 551843"/>
                  <a:gd name="connsiteX2" fmla="*/ 63231 w 303029"/>
                  <a:gd name="connsiteY2" fmla="*/ 546361 h 551843"/>
                  <a:gd name="connsiteX0" fmla="*/ 0 w 302982"/>
                  <a:gd name="connsiteY0" fmla="*/ 808 h 436982"/>
                  <a:gd name="connsiteX1" fmla="*/ 302249 w 302982"/>
                  <a:gd name="connsiteY1" fmla="*/ 397565 h 436982"/>
                  <a:gd name="connsiteX2" fmla="*/ 39900 w 302982"/>
                  <a:gd name="connsiteY2" fmla="*/ 400956 h 436982"/>
                  <a:gd name="connsiteX0" fmla="*/ 0 w 302984"/>
                  <a:gd name="connsiteY0" fmla="*/ 1046 h 412408"/>
                  <a:gd name="connsiteX1" fmla="*/ 302250 w 302984"/>
                  <a:gd name="connsiteY1" fmla="*/ 326965 h 412408"/>
                  <a:gd name="connsiteX2" fmla="*/ 39900 w 302984"/>
                  <a:gd name="connsiteY2" fmla="*/ 401194 h 412408"/>
                  <a:gd name="connsiteX0" fmla="*/ 0 w 302963"/>
                  <a:gd name="connsiteY0" fmla="*/ 1046 h 379250"/>
                  <a:gd name="connsiteX1" fmla="*/ 302250 w 302963"/>
                  <a:gd name="connsiteY1" fmla="*/ 326965 h 379250"/>
                  <a:gd name="connsiteX2" fmla="*/ 28235 w 302963"/>
                  <a:gd name="connsiteY2" fmla="*/ 356454 h 379250"/>
                  <a:gd name="connsiteX0" fmla="*/ 190691 w 356929"/>
                  <a:gd name="connsiteY0" fmla="*/ 258916 h 258916"/>
                  <a:gd name="connsiteX1" fmla="*/ 290740 w 356929"/>
                  <a:gd name="connsiteY1" fmla="*/ 25584 h 258916"/>
                  <a:gd name="connsiteX2" fmla="*/ 16725 w 356929"/>
                  <a:gd name="connsiteY2" fmla="*/ 55073 h 258916"/>
                  <a:gd name="connsiteX0" fmla="*/ 190691 w 291453"/>
                  <a:gd name="connsiteY0" fmla="*/ 264612 h 264612"/>
                  <a:gd name="connsiteX1" fmla="*/ 290740 w 291453"/>
                  <a:gd name="connsiteY1" fmla="*/ 31280 h 264612"/>
                  <a:gd name="connsiteX2" fmla="*/ 16725 w 291453"/>
                  <a:gd name="connsiteY2" fmla="*/ 60769 h 264612"/>
                  <a:gd name="connsiteX0" fmla="*/ 228019 w 328781"/>
                  <a:gd name="connsiteY0" fmla="*/ 424763 h 424763"/>
                  <a:gd name="connsiteX1" fmla="*/ 328068 w 328781"/>
                  <a:gd name="connsiteY1" fmla="*/ 191431 h 424763"/>
                  <a:gd name="connsiteX2" fmla="*/ 54053 w 328781"/>
                  <a:gd name="connsiteY2" fmla="*/ 220920 h 424763"/>
                  <a:gd name="connsiteX0" fmla="*/ 228019 w 334890"/>
                  <a:gd name="connsiteY0" fmla="*/ 424763 h 424763"/>
                  <a:gd name="connsiteX1" fmla="*/ 328068 w 334890"/>
                  <a:gd name="connsiteY1" fmla="*/ 191431 h 424763"/>
                  <a:gd name="connsiteX2" fmla="*/ 54053 w 334890"/>
                  <a:gd name="connsiteY2" fmla="*/ 220920 h 424763"/>
                  <a:gd name="connsiteX0" fmla="*/ 224104 w 342480"/>
                  <a:gd name="connsiteY0" fmla="*/ 430827 h 430827"/>
                  <a:gd name="connsiteX1" fmla="*/ 335819 w 342480"/>
                  <a:gd name="connsiteY1" fmla="*/ 190038 h 430827"/>
                  <a:gd name="connsiteX2" fmla="*/ 50138 w 342480"/>
                  <a:gd name="connsiteY2" fmla="*/ 226984 h 430827"/>
                  <a:gd name="connsiteX0" fmla="*/ 216789 w 335165"/>
                  <a:gd name="connsiteY0" fmla="*/ 366668 h 366668"/>
                  <a:gd name="connsiteX1" fmla="*/ 328504 w 335165"/>
                  <a:gd name="connsiteY1" fmla="*/ 125879 h 366668"/>
                  <a:gd name="connsiteX2" fmla="*/ 42823 w 335165"/>
                  <a:gd name="connsiteY2" fmla="*/ 162825 h 366668"/>
                  <a:gd name="connsiteX0" fmla="*/ 253283 w 370872"/>
                  <a:gd name="connsiteY0" fmla="*/ 366668 h 366668"/>
                  <a:gd name="connsiteX1" fmla="*/ 364998 w 370872"/>
                  <a:gd name="connsiteY1" fmla="*/ 125879 h 366668"/>
                  <a:gd name="connsiteX2" fmla="*/ 13213 w 370872"/>
                  <a:gd name="connsiteY2" fmla="*/ 170281 h 366668"/>
                  <a:gd name="connsiteX0" fmla="*/ 249395 w 370872"/>
                  <a:gd name="connsiteY0" fmla="*/ 348074 h 348074"/>
                  <a:gd name="connsiteX1" fmla="*/ 364998 w 370872"/>
                  <a:gd name="connsiteY1" fmla="*/ 129655 h 348074"/>
                  <a:gd name="connsiteX2" fmla="*/ 13213 w 370872"/>
                  <a:gd name="connsiteY2" fmla="*/ 174057 h 348074"/>
                  <a:gd name="connsiteX0" fmla="*/ 389380 w 389380"/>
                  <a:gd name="connsiteY0" fmla="*/ 351158 h 351159"/>
                  <a:gd name="connsiteX1" fmla="*/ 364998 w 389380"/>
                  <a:gd name="connsiteY1" fmla="*/ 129011 h 351159"/>
                  <a:gd name="connsiteX2" fmla="*/ 13213 w 389380"/>
                  <a:gd name="connsiteY2" fmla="*/ 173413 h 351159"/>
                  <a:gd name="connsiteX0" fmla="*/ 389380 w 389380"/>
                  <a:gd name="connsiteY0" fmla="*/ 329529 h 334034"/>
                  <a:gd name="connsiteX1" fmla="*/ 364998 w 389380"/>
                  <a:gd name="connsiteY1" fmla="*/ 107382 h 334034"/>
                  <a:gd name="connsiteX2" fmla="*/ 13213 w 389380"/>
                  <a:gd name="connsiteY2" fmla="*/ 151784 h 334034"/>
                  <a:gd name="connsiteX0" fmla="*/ 347753 w 418680"/>
                  <a:gd name="connsiteY0" fmla="*/ 287369 h 292226"/>
                  <a:gd name="connsiteX1" fmla="*/ 412806 w 418680"/>
                  <a:gd name="connsiteY1" fmla="*/ 113690 h 292226"/>
                  <a:gd name="connsiteX2" fmla="*/ 61021 w 418680"/>
                  <a:gd name="connsiteY2" fmla="*/ 158092 h 292226"/>
                  <a:gd name="connsiteX0" fmla="*/ 345297 w 424001"/>
                  <a:gd name="connsiteY0" fmla="*/ 313230 h 317865"/>
                  <a:gd name="connsiteX1" fmla="*/ 418127 w 424001"/>
                  <a:gd name="connsiteY1" fmla="*/ 109724 h 317865"/>
                  <a:gd name="connsiteX2" fmla="*/ 66342 w 424001"/>
                  <a:gd name="connsiteY2" fmla="*/ 154126 h 317865"/>
                  <a:gd name="connsiteX0" fmla="*/ 309426 w 388130"/>
                  <a:gd name="connsiteY0" fmla="*/ 314108 h 317789"/>
                  <a:gd name="connsiteX1" fmla="*/ 382256 w 388130"/>
                  <a:gd name="connsiteY1" fmla="*/ 110602 h 317789"/>
                  <a:gd name="connsiteX2" fmla="*/ 30471 w 388130"/>
                  <a:gd name="connsiteY2" fmla="*/ 155004 h 317789"/>
                  <a:gd name="connsiteX0" fmla="*/ 339149 w 339149"/>
                  <a:gd name="connsiteY0" fmla="*/ 294734 h 298546"/>
                  <a:gd name="connsiteX1" fmla="*/ 326433 w 339149"/>
                  <a:gd name="connsiteY1" fmla="*/ 113598 h 298546"/>
                  <a:gd name="connsiteX2" fmla="*/ 60194 w 339149"/>
                  <a:gd name="connsiteY2" fmla="*/ 135630 h 298546"/>
                  <a:gd name="connsiteX0" fmla="*/ 331981 w 345368"/>
                  <a:gd name="connsiteY0" fmla="*/ 327111 h 330707"/>
                  <a:gd name="connsiteX1" fmla="*/ 338707 w 345368"/>
                  <a:gd name="connsiteY1" fmla="*/ 108692 h 330707"/>
                  <a:gd name="connsiteX2" fmla="*/ 53026 w 345368"/>
                  <a:gd name="connsiteY2" fmla="*/ 168007 h 330707"/>
                  <a:gd name="connsiteX0" fmla="*/ 331981 w 345368"/>
                  <a:gd name="connsiteY0" fmla="*/ 353309 h 356749"/>
                  <a:gd name="connsiteX1" fmla="*/ 338707 w 345368"/>
                  <a:gd name="connsiteY1" fmla="*/ 105064 h 356749"/>
                  <a:gd name="connsiteX2" fmla="*/ 53026 w 345368"/>
                  <a:gd name="connsiteY2" fmla="*/ 194205 h 356749"/>
                  <a:gd name="connsiteX0" fmla="*/ 331981 w 344972"/>
                  <a:gd name="connsiteY0" fmla="*/ 353309 h 356749"/>
                  <a:gd name="connsiteX1" fmla="*/ 338707 w 344972"/>
                  <a:gd name="connsiteY1" fmla="*/ 105064 h 356749"/>
                  <a:gd name="connsiteX2" fmla="*/ 21919 w 344972"/>
                  <a:gd name="connsiteY2" fmla="*/ 238945 h 356749"/>
                  <a:gd name="connsiteX0" fmla="*/ 345072 w 345072"/>
                  <a:gd name="connsiteY0" fmla="*/ 356600 h 360022"/>
                  <a:gd name="connsiteX1" fmla="*/ 316802 w 345072"/>
                  <a:gd name="connsiteY1" fmla="*/ 104626 h 360022"/>
                  <a:gd name="connsiteX2" fmla="*/ 35010 w 345072"/>
                  <a:gd name="connsiteY2" fmla="*/ 242236 h 360022"/>
                  <a:gd name="connsiteX0" fmla="*/ 345072 w 345072"/>
                  <a:gd name="connsiteY0" fmla="*/ 356601 h 360022"/>
                  <a:gd name="connsiteX1" fmla="*/ 316802 w 345072"/>
                  <a:gd name="connsiteY1" fmla="*/ 104627 h 360022"/>
                  <a:gd name="connsiteX2" fmla="*/ 62229 w 345072"/>
                  <a:gd name="connsiteY2" fmla="*/ 279520 h 360022"/>
                  <a:gd name="connsiteX0" fmla="*/ 327469 w 327469"/>
                  <a:gd name="connsiteY0" fmla="*/ 327711 h 331540"/>
                  <a:gd name="connsiteX1" fmla="*/ 299199 w 327469"/>
                  <a:gd name="connsiteY1" fmla="*/ 75737 h 331540"/>
                  <a:gd name="connsiteX2" fmla="*/ 44626 w 327469"/>
                  <a:gd name="connsiteY2" fmla="*/ 250630 h 331540"/>
                  <a:gd name="connsiteX0" fmla="*/ 337912 w 337912"/>
                  <a:gd name="connsiteY0" fmla="*/ 324901 h 328776"/>
                  <a:gd name="connsiteX1" fmla="*/ 309642 w 337912"/>
                  <a:gd name="connsiteY1" fmla="*/ 72927 h 328776"/>
                  <a:gd name="connsiteX2" fmla="*/ 55069 w 337912"/>
                  <a:gd name="connsiteY2" fmla="*/ 247820 h 328776"/>
                  <a:gd name="connsiteX0" fmla="*/ 324068 w 324068"/>
                  <a:gd name="connsiteY0" fmla="*/ 315210 h 319256"/>
                  <a:gd name="connsiteX1" fmla="*/ 295798 w 324068"/>
                  <a:gd name="connsiteY1" fmla="*/ 63236 h 319256"/>
                  <a:gd name="connsiteX2" fmla="*/ 41225 w 324068"/>
                  <a:gd name="connsiteY2" fmla="*/ 238129 h 31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68" h="319256">
                    <a:moveTo>
                      <a:pt x="324068" y="315210"/>
                    </a:moveTo>
                    <a:cubicBezTo>
                      <a:pt x="-277076" y="371517"/>
                      <a:pt x="106849" y="-182591"/>
                      <a:pt x="295798" y="63236"/>
                    </a:cubicBezTo>
                    <a:cubicBezTo>
                      <a:pt x="362152" y="100300"/>
                      <a:pt x="-60375" y="269879"/>
                      <a:pt x="41225" y="238129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419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7777F-9BAD-BFB2-DE29-A7A3D6E57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2BCBCE45-98B5-5D16-3DF5-356AB7CB239C}"/>
              </a:ext>
            </a:extLst>
          </p:cNvPr>
          <p:cNvGrpSpPr/>
          <p:nvPr/>
        </p:nvGrpSpPr>
        <p:grpSpPr>
          <a:xfrm>
            <a:off x="3576610" y="513314"/>
            <a:ext cx="5313539" cy="5829033"/>
            <a:chOff x="3576610" y="513314"/>
            <a:chExt cx="5313539" cy="5829033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9B46E71D-1E2E-77C5-4515-F42797286FEC}"/>
                </a:ext>
              </a:extLst>
            </p:cNvPr>
            <p:cNvGrpSpPr/>
            <p:nvPr/>
          </p:nvGrpSpPr>
          <p:grpSpPr>
            <a:xfrm>
              <a:off x="6025635" y="2277869"/>
              <a:ext cx="2407641" cy="3413359"/>
              <a:chOff x="7122253" y="2300696"/>
              <a:chExt cx="2407641" cy="3529653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ABC2B73-AA2C-9515-86B1-A705BE905EB7}"/>
                  </a:ext>
                </a:extLst>
              </p:cNvPr>
              <p:cNvSpPr/>
              <p:nvPr/>
            </p:nvSpPr>
            <p:spPr>
              <a:xfrm>
                <a:off x="7122253" y="2432807"/>
                <a:ext cx="2407641" cy="3397542"/>
              </a:xfrm>
              <a:custGeom>
                <a:avLst/>
                <a:gdLst>
                  <a:gd name="connsiteX0" fmla="*/ 1635853 w 2424419"/>
                  <a:gd name="connsiteY0" fmla="*/ 134224 h 3397542"/>
                  <a:gd name="connsiteX1" fmla="*/ 2030136 w 2424419"/>
                  <a:gd name="connsiteY1" fmla="*/ 746621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24419"/>
                  <a:gd name="connsiteY0" fmla="*/ 134224 h 3397542"/>
                  <a:gd name="connsiteX1" fmla="*/ 2122415 w 2424419"/>
                  <a:gd name="connsiteY1" fmla="*/ 889233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24419"/>
                  <a:gd name="connsiteY0" fmla="*/ 134224 h 3397542"/>
                  <a:gd name="connsiteX1" fmla="*/ 2122415 w 2424419"/>
                  <a:gd name="connsiteY1" fmla="*/ 889233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24419"/>
                  <a:gd name="connsiteY0" fmla="*/ 134224 h 3397542"/>
                  <a:gd name="connsiteX1" fmla="*/ 2122415 w 2424419"/>
                  <a:gd name="connsiteY1" fmla="*/ 889233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07641"/>
                  <a:gd name="connsiteY0" fmla="*/ 134224 h 3397542"/>
                  <a:gd name="connsiteX1" fmla="*/ 2122415 w 2407641"/>
                  <a:gd name="connsiteY1" fmla="*/ 889233 h 3397542"/>
                  <a:gd name="connsiteX2" fmla="*/ 2374085 w 2407641"/>
                  <a:gd name="connsiteY2" fmla="*/ 1686188 h 3397542"/>
                  <a:gd name="connsiteX3" fmla="*/ 2407641 w 2407641"/>
                  <a:gd name="connsiteY3" fmla="*/ 3162650 h 3397542"/>
                  <a:gd name="connsiteX4" fmla="*/ 1577130 w 2407641"/>
                  <a:gd name="connsiteY4" fmla="*/ 3380764 h 3397542"/>
                  <a:gd name="connsiteX5" fmla="*/ 478173 w 2407641"/>
                  <a:gd name="connsiteY5" fmla="*/ 3397542 h 3397542"/>
                  <a:gd name="connsiteX6" fmla="*/ 0 w 2407641"/>
                  <a:gd name="connsiteY6" fmla="*/ 3372375 h 3397542"/>
                  <a:gd name="connsiteX7" fmla="*/ 100668 w 2407641"/>
                  <a:gd name="connsiteY7" fmla="*/ 0 h 3397542"/>
                  <a:gd name="connsiteX8" fmla="*/ 1560353 w 2407641"/>
                  <a:gd name="connsiteY8" fmla="*/ 50334 h 3397542"/>
                  <a:gd name="connsiteX9" fmla="*/ 1635853 w 2407641"/>
                  <a:gd name="connsiteY9" fmla="*/ 134224 h 339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7641" h="3397542">
                    <a:moveTo>
                      <a:pt x="1635853" y="134224"/>
                    </a:moveTo>
                    <a:cubicBezTo>
                      <a:pt x="1729530" y="274041"/>
                      <a:pt x="1999376" y="630572"/>
                      <a:pt x="2122415" y="889233"/>
                    </a:cubicBezTo>
                    <a:cubicBezTo>
                      <a:pt x="2245454" y="1147894"/>
                      <a:pt x="2326547" y="1307285"/>
                      <a:pt x="2374085" y="1686188"/>
                    </a:cubicBezTo>
                    <a:lnTo>
                      <a:pt x="2407641" y="3162650"/>
                    </a:lnTo>
                    <a:lnTo>
                      <a:pt x="1577130" y="3380764"/>
                    </a:lnTo>
                    <a:lnTo>
                      <a:pt x="478173" y="3397542"/>
                    </a:lnTo>
                    <a:lnTo>
                      <a:pt x="0" y="3372375"/>
                    </a:lnTo>
                    <a:lnTo>
                      <a:pt x="100668" y="0"/>
                    </a:lnTo>
                    <a:lnTo>
                      <a:pt x="1560353" y="50334"/>
                    </a:lnTo>
                    <a:lnTo>
                      <a:pt x="1635853" y="134224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3F817FB-5463-404F-1647-B538382A9C09}"/>
                  </a:ext>
                </a:extLst>
              </p:cNvPr>
              <p:cNvSpPr/>
              <p:nvPr/>
            </p:nvSpPr>
            <p:spPr>
              <a:xfrm>
                <a:off x="7206143" y="2300696"/>
                <a:ext cx="2114026" cy="3412208"/>
              </a:xfrm>
              <a:custGeom>
                <a:avLst/>
                <a:gdLst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48932 w 2114026"/>
                  <a:gd name="connsiteY8" fmla="*/ 25856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48932 w 2114026"/>
                  <a:gd name="connsiteY8" fmla="*/ 2585674 h 3363986"/>
                  <a:gd name="connsiteX9" fmla="*/ 333055 w 2114026"/>
                  <a:gd name="connsiteY9" fmla="*/ 23258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33055 w 2114026"/>
                  <a:gd name="connsiteY9" fmla="*/ 23258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20355 w 2114026"/>
                  <a:gd name="connsiteY9" fmla="*/ 239569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20355 w 2114026"/>
                  <a:gd name="connsiteY9" fmla="*/ 239569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01305 w 2114026"/>
                  <a:gd name="connsiteY9" fmla="*/ 24020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14026" h="3363986">
                    <a:moveTo>
                      <a:pt x="1510018" y="343949"/>
                    </a:moveTo>
                    <a:cubicBezTo>
                      <a:pt x="1786855" y="768991"/>
                      <a:pt x="1954635" y="1152089"/>
                      <a:pt x="2114026" y="1619076"/>
                    </a:cubicBezTo>
                    <a:lnTo>
                      <a:pt x="1224793" y="2491531"/>
                    </a:lnTo>
                    <a:lnTo>
                      <a:pt x="755009" y="3338819"/>
                    </a:lnTo>
                    <a:lnTo>
                      <a:pt x="620785" y="3363986"/>
                    </a:lnTo>
                    <a:lnTo>
                      <a:pt x="369116" y="3347208"/>
                    </a:lnTo>
                    <a:cubicBezTo>
                      <a:pt x="288023" y="3337421"/>
                      <a:pt x="171974" y="3351402"/>
                      <a:pt x="134224" y="3280096"/>
                    </a:cubicBezTo>
                    <a:cubicBezTo>
                      <a:pt x="96474" y="3208790"/>
                      <a:pt x="111853" y="3073167"/>
                      <a:pt x="142613" y="2919369"/>
                    </a:cubicBezTo>
                    <a:lnTo>
                      <a:pt x="229882" y="2655524"/>
                    </a:lnTo>
                    <a:cubicBezTo>
                      <a:pt x="259506" y="2568246"/>
                      <a:pt x="300470" y="2551020"/>
                      <a:pt x="301305" y="2402048"/>
                    </a:cubicBezTo>
                    <a:cubicBezTo>
                      <a:pt x="302140" y="2253076"/>
                      <a:pt x="288285" y="2018359"/>
                      <a:pt x="234892" y="1761689"/>
                    </a:cubicBezTo>
                    <a:lnTo>
                      <a:pt x="0" y="855677"/>
                    </a:lnTo>
                    <a:lnTo>
                      <a:pt x="1115736" y="0"/>
                    </a:lnTo>
                    <a:lnTo>
                      <a:pt x="1510018" y="343949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2663AE5-E630-B804-5DE6-19CF50965CD2}"/>
                  </a:ext>
                </a:extLst>
              </p:cNvPr>
              <p:cNvSpPr/>
              <p:nvPr/>
            </p:nvSpPr>
            <p:spPr>
              <a:xfrm>
                <a:off x="7313512" y="4943760"/>
                <a:ext cx="503237" cy="531177"/>
              </a:xfrm>
              <a:custGeom>
                <a:avLst/>
                <a:gdLst>
                  <a:gd name="connsiteX0" fmla="*/ 99060 w 495300"/>
                  <a:gd name="connsiteY0" fmla="*/ 45720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99060 w 495300"/>
                  <a:gd name="connsiteY3" fmla="*/ 45720 h 510540"/>
                  <a:gd name="connsiteX0" fmla="*/ 99060 w 495300"/>
                  <a:gd name="connsiteY0" fmla="*/ 45720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99060 w 495300"/>
                  <a:gd name="connsiteY3" fmla="*/ 45720 h 510540"/>
                  <a:gd name="connsiteX0" fmla="*/ 99060 w 495300"/>
                  <a:gd name="connsiteY0" fmla="*/ 45720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99060 w 495300"/>
                  <a:gd name="connsiteY3" fmla="*/ 45720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27634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27634 w 495300"/>
                  <a:gd name="connsiteY3" fmla="*/ 36195 h 510540"/>
                  <a:gd name="connsiteX0" fmla="*/ 141921 w 509587"/>
                  <a:gd name="connsiteY0" fmla="*/ 36195 h 505777"/>
                  <a:gd name="connsiteX1" fmla="*/ 509587 w 509587"/>
                  <a:gd name="connsiteY1" fmla="*/ 0 h 505777"/>
                  <a:gd name="connsiteX2" fmla="*/ 0 w 509587"/>
                  <a:gd name="connsiteY2" fmla="*/ 505777 h 505777"/>
                  <a:gd name="connsiteX3" fmla="*/ 141921 w 509587"/>
                  <a:gd name="connsiteY3" fmla="*/ 36195 h 505777"/>
                  <a:gd name="connsiteX0" fmla="*/ 135571 w 503237"/>
                  <a:gd name="connsiteY0" fmla="*/ 36195 h 531177"/>
                  <a:gd name="connsiteX1" fmla="*/ 503237 w 503237"/>
                  <a:gd name="connsiteY1" fmla="*/ 0 h 531177"/>
                  <a:gd name="connsiteX2" fmla="*/ 0 w 503237"/>
                  <a:gd name="connsiteY2" fmla="*/ 531177 h 531177"/>
                  <a:gd name="connsiteX3" fmla="*/ 135571 w 503237"/>
                  <a:gd name="connsiteY3" fmla="*/ 36195 h 531177"/>
                  <a:gd name="connsiteX0" fmla="*/ 135571 w 503237"/>
                  <a:gd name="connsiteY0" fmla="*/ 36195 h 531177"/>
                  <a:gd name="connsiteX1" fmla="*/ 503237 w 503237"/>
                  <a:gd name="connsiteY1" fmla="*/ 0 h 531177"/>
                  <a:gd name="connsiteX2" fmla="*/ 0 w 503237"/>
                  <a:gd name="connsiteY2" fmla="*/ 531177 h 531177"/>
                  <a:gd name="connsiteX3" fmla="*/ 135571 w 503237"/>
                  <a:gd name="connsiteY3" fmla="*/ 36195 h 531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3237" h="531177">
                    <a:moveTo>
                      <a:pt x="135571" y="36195"/>
                    </a:moveTo>
                    <a:cubicBezTo>
                      <a:pt x="224789" y="47943"/>
                      <a:pt x="361632" y="35877"/>
                      <a:pt x="503237" y="0"/>
                    </a:cubicBezTo>
                    <a:cubicBezTo>
                      <a:pt x="319087" y="136842"/>
                      <a:pt x="150813" y="284797"/>
                      <a:pt x="0" y="531177"/>
                    </a:cubicBezTo>
                    <a:cubicBezTo>
                      <a:pt x="32490" y="321733"/>
                      <a:pt x="90381" y="201189"/>
                      <a:pt x="135571" y="36195"/>
                    </a:cubicBez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D5F895B8-A920-FD61-3F20-8A6F5DB6D2E5}"/>
                </a:ext>
              </a:extLst>
            </p:cNvPr>
            <p:cNvGrpSpPr/>
            <p:nvPr/>
          </p:nvGrpSpPr>
          <p:grpSpPr>
            <a:xfrm>
              <a:off x="4984278" y="3778829"/>
              <a:ext cx="1176166" cy="1994840"/>
              <a:chOff x="6080896" y="3917950"/>
              <a:chExt cx="1176166" cy="199484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E9B6CC67-A0E4-B8B1-BAA4-9ACDF1B0D5FA}"/>
                  </a:ext>
                </a:extLst>
              </p:cNvPr>
              <p:cNvSpPr/>
              <p:nvPr/>
            </p:nvSpPr>
            <p:spPr>
              <a:xfrm>
                <a:off x="6080896" y="3917950"/>
                <a:ext cx="1100954" cy="1987550"/>
              </a:xfrm>
              <a:custGeom>
                <a:avLst/>
                <a:gdLst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52400 w 1003300"/>
                  <a:gd name="connsiteY6" fmla="*/ 1454150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12738 w 1003300"/>
                  <a:gd name="connsiteY5" fmla="*/ 1285875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85725 w 1089025"/>
                  <a:gd name="connsiteY8" fmla="*/ 1860550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28575 w 1089025"/>
                  <a:gd name="connsiteY8" fmla="*/ 1846262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267603 w 1104215"/>
                  <a:gd name="connsiteY6" fmla="*/ 1344613 h 1987550"/>
                  <a:gd name="connsiteX7" fmla="*/ 15190 w 1104215"/>
                  <a:gd name="connsiteY7" fmla="*/ 1609725 h 1987550"/>
                  <a:gd name="connsiteX8" fmla="*/ 43765 w 1104215"/>
                  <a:gd name="connsiteY8" fmla="*/ 1846262 h 1987550"/>
                  <a:gd name="connsiteX9" fmla="*/ 170765 w 1104215"/>
                  <a:gd name="connsiteY9" fmla="*/ 1949450 h 1987550"/>
                  <a:gd name="connsiteX10" fmla="*/ 437465 w 1104215"/>
                  <a:gd name="connsiteY10" fmla="*/ 1987550 h 1987550"/>
                  <a:gd name="connsiteX11" fmla="*/ 875615 w 1104215"/>
                  <a:gd name="connsiteY11" fmla="*/ 1962150 h 1987550"/>
                  <a:gd name="connsiteX12" fmla="*/ 996265 w 1104215"/>
                  <a:gd name="connsiteY12" fmla="*/ 1885950 h 1987550"/>
                  <a:gd name="connsiteX13" fmla="*/ 1085165 w 1104215"/>
                  <a:gd name="connsiteY13" fmla="*/ 1308100 h 1987550"/>
                  <a:gd name="connsiteX14" fmla="*/ 1104215 w 1104215"/>
                  <a:gd name="connsiteY14" fmla="*/ 565150 h 1987550"/>
                  <a:gd name="connsiteX15" fmla="*/ 964515 w 1104215"/>
                  <a:gd name="connsiteY15" fmla="*/ 139700 h 1987550"/>
                  <a:gd name="connsiteX16" fmla="*/ 647015 w 110421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15190 w 1104215"/>
                  <a:gd name="connsiteY6" fmla="*/ 1609725 h 1987550"/>
                  <a:gd name="connsiteX7" fmla="*/ 43765 w 1104215"/>
                  <a:gd name="connsiteY7" fmla="*/ 1846262 h 1987550"/>
                  <a:gd name="connsiteX8" fmla="*/ 170765 w 1104215"/>
                  <a:gd name="connsiteY8" fmla="*/ 1949450 h 1987550"/>
                  <a:gd name="connsiteX9" fmla="*/ 437465 w 1104215"/>
                  <a:gd name="connsiteY9" fmla="*/ 1987550 h 1987550"/>
                  <a:gd name="connsiteX10" fmla="*/ 875615 w 1104215"/>
                  <a:gd name="connsiteY10" fmla="*/ 1962150 h 1987550"/>
                  <a:gd name="connsiteX11" fmla="*/ 996265 w 1104215"/>
                  <a:gd name="connsiteY11" fmla="*/ 1885950 h 1987550"/>
                  <a:gd name="connsiteX12" fmla="*/ 1085165 w 1104215"/>
                  <a:gd name="connsiteY12" fmla="*/ 1308100 h 1987550"/>
                  <a:gd name="connsiteX13" fmla="*/ 1104215 w 1104215"/>
                  <a:gd name="connsiteY13" fmla="*/ 565150 h 1987550"/>
                  <a:gd name="connsiteX14" fmla="*/ 964515 w 1104215"/>
                  <a:gd name="connsiteY14" fmla="*/ 139700 h 1987550"/>
                  <a:gd name="connsiteX15" fmla="*/ 647015 w 1104215"/>
                  <a:gd name="connsiteY15" fmla="*/ 44450 h 1987550"/>
                  <a:gd name="connsiteX0" fmla="*/ 657747 w 1114947"/>
                  <a:gd name="connsiteY0" fmla="*/ 44450 h 1987550"/>
                  <a:gd name="connsiteX1" fmla="*/ 505347 w 1114947"/>
                  <a:gd name="connsiteY1" fmla="*/ 0 h 1987550"/>
                  <a:gd name="connsiteX2" fmla="*/ 314847 w 1114947"/>
                  <a:gd name="connsiteY2" fmla="*/ 69850 h 1987550"/>
                  <a:gd name="connsiteX3" fmla="*/ 187847 w 1114947"/>
                  <a:gd name="connsiteY3" fmla="*/ 508000 h 1987550"/>
                  <a:gd name="connsiteX4" fmla="*/ 270397 w 1114947"/>
                  <a:gd name="connsiteY4" fmla="*/ 1028700 h 1987550"/>
                  <a:gd name="connsiteX5" fmla="*/ 424385 w 1114947"/>
                  <a:gd name="connsiteY5" fmla="*/ 1285875 h 1987550"/>
                  <a:gd name="connsiteX6" fmla="*/ 25922 w 1114947"/>
                  <a:gd name="connsiteY6" fmla="*/ 1609725 h 1987550"/>
                  <a:gd name="connsiteX7" fmla="*/ 54497 w 1114947"/>
                  <a:gd name="connsiteY7" fmla="*/ 1846262 h 1987550"/>
                  <a:gd name="connsiteX8" fmla="*/ 181497 w 1114947"/>
                  <a:gd name="connsiteY8" fmla="*/ 1949450 h 1987550"/>
                  <a:gd name="connsiteX9" fmla="*/ 448197 w 1114947"/>
                  <a:gd name="connsiteY9" fmla="*/ 1987550 h 1987550"/>
                  <a:gd name="connsiteX10" fmla="*/ 886347 w 1114947"/>
                  <a:gd name="connsiteY10" fmla="*/ 1962150 h 1987550"/>
                  <a:gd name="connsiteX11" fmla="*/ 1006997 w 1114947"/>
                  <a:gd name="connsiteY11" fmla="*/ 1885950 h 1987550"/>
                  <a:gd name="connsiteX12" fmla="*/ 1095897 w 1114947"/>
                  <a:gd name="connsiteY12" fmla="*/ 1308100 h 1987550"/>
                  <a:gd name="connsiteX13" fmla="*/ 1114947 w 1114947"/>
                  <a:gd name="connsiteY13" fmla="*/ 565150 h 1987550"/>
                  <a:gd name="connsiteX14" fmla="*/ 975247 w 1114947"/>
                  <a:gd name="connsiteY14" fmla="*/ 139700 h 1987550"/>
                  <a:gd name="connsiteX15" fmla="*/ 657747 w 1114947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91899 w 1111061"/>
                  <a:gd name="connsiteY8" fmla="*/ 1944688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70692 w 1100954"/>
                  <a:gd name="connsiteY4" fmla="*/ 1019175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0954" h="1987550">
                    <a:moveTo>
                      <a:pt x="643754" y="44450"/>
                    </a:moveTo>
                    <a:lnTo>
                      <a:pt x="491354" y="0"/>
                    </a:lnTo>
                    <a:cubicBezTo>
                      <a:pt x="434204" y="4233"/>
                      <a:pt x="353771" y="-14817"/>
                      <a:pt x="300854" y="69850"/>
                    </a:cubicBezTo>
                    <a:cubicBezTo>
                      <a:pt x="247937" y="154517"/>
                      <a:pt x="178881" y="364066"/>
                      <a:pt x="173854" y="522287"/>
                    </a:cubicBezTo>
                    <a:cubicBezTo>
                      <a:pt x="168827" y="680508"/>
                      <a:pt x="221744" y="915723"/>
                      <a:pt x="270692" y="1019175"/>
                    </a:cubicBezTo>
                    <a:cubicBezTo>
                      <a:pt x="319640" y="1122627"/>
                      <a:pt x="370176" y="1189038"/>
                      <a:pt x="410392" y="1285875"/>
                    </a:cubicBezTo>
                    <a:cubicBezTo>
                      <a:pt x="307734" y="1330325"/>
                      <a:pt x="47383" y="1468702"/>
                      <a:pt x="11929" y="1609725"/>
                    </a:cubicBezTo>
                    <a:cubicBezTo>
                      <a:pt x="-23525" y="1750748"/>
                      <a:pt x="28862" y="1789641"/>
                      <a:pt x="54791" y="1846262"/>
                    </a:cubicBezTo>
                    <a:cubicBezTo>
                      <a:pt x="92362" y="1880658"/>
                      <a:pt x="115646" y="1919817"/>
                      <a:pt x="181792" y="1944688"/>
                    </a:cubicBezTo>
                    <a:cubicBezTo>
                      <a:pt x="247938" y="1969559"/>
                      <a:pt x="316729" y="1985433"/>
                      <a:pt x="434204" y="1987550"/>
                    </a:cubicBezTo>
                    <a:lnTo>
                      <a:pt x="872354" y="1962150"/>
                    </a:lnTo>
                    <a:lnTo>
                      <a:pt x="993004" y="1885950"/>
                    </a:lnTo>
                    <a:lnTo>
                      <a:pt x="1081904" y="1308100"/>
                    </a:lnTo>
                    <a:lnTo>
                      <a:pt x="1100954" y="565150"/>
                    </a:lnTo>
                    <a:lnTo>
                      <a:pt x="961254" y="139700"/>
                    </a:lnTo>
                    <a:lnTo>
                      <a:pt x="643754" y="44450"/>
                    </a:ln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2E23708-4607-08BC-58DF-241D89AA8AD7}"/>
                  </a:ext>
                </a:extLst>
              </p:cNvPr>
              <p:cNvSpPr/>
              <p:nvPr/>
            </p:nvSpPr>
            <p:spPr>
              <a:xfrm>
                <a:off x="6154016" y="3963340"/>
                <a:ext cx="1103046" cy="1949450"/>
              </a:xfrm>
              <a:custGeom>
                <a:avLst/>
                <a:gdLst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52400 w 1003300"/>
                  <a:gd name="connsiteY6" fmla="*/ 1454150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12738 w 1003300"/>
                  <a:gd name="connsiteY5" fmla="*/ 1285875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85725 w 1089025"/>
                  <a:gd name="connsiteY8" fmla="*/ 1860550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28575 w 1089025"/>
                  <a:gd name="connsiteY8" fmla="*/ 1846262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267603 w 1104215"/>
                  <a:gd name="connsiteY6" fmla="*/ 1344613 h 1987550"/>
                  <a:gd name="connsiteX7" fmla="*/ 15190 w 1104215"/>
                  <a:gd name="connsiteY7" fmla="*/ 1609725 h 1987550"/>
                  <a:gd name="connsiteX8" fmla="*/ 43765 w 1104215"/>
                  <a:gd name="connsiteY8" fmla="*/ 1846262 h 1987550"/>
                  <a:gd name="connsiteX9" fmla="*/ 170765 w 1104215"/>
                  <a:gd name="connsiteY9" fmla="*/ 1949450 h 1987550"/>
                  <a:gd name="connsiteX10" fmla="*/ 437465 w 1104215"/>
                  <a:gd name="connsiteY10" fmla="*/ 1987550 h 1987550"/>
                  <a:gd name="connsiteX11" fmla="*/ 875615 w 1104215"/>
                  <a:gd name="connsiteY11" fmla="*/ 1962150 h 1987550"/>
                  <a:gd name="connsiteX12" fmla="*/ 996265 w 1104215"/>
                  <a:gd name="connsiteY12" fmla="*/ 1885950 h 1987550"/>
                  <a:gd name="connsiteX13" fmla="*/ 1085165 w 1104215"/>
                  <a:gd name="connsiteY13" fmla="*/ 1308100 h 1987550"/>
                  <a:gd name="connsiteX14" fmla="*/ 1104215 w 1104215"/>
                  <a:gd name="connsiteY14" fmla="*/ 565150 h 1987550"/>
                  <a:gd name="connsiteX15" fmla="*/ 964515 w 1104215"/>
                  <a:gd name="connsiteY15" fmla="*/ 139700 h 1987550"/>
                  <a:gd name="connsiteX16" fmla="*/ 647015 w 110421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15190 w 1104215"/>
                  <a:gd name="connsiteY6" fmla="*/ 1609725 h 1987550"/>
                  <a:gd name="connsiteX7" fmla="*/ 43765 w 1104215"/>
                  <a:gd name="connsiteY7" fmla="*/ 1846262 h 1987550"/>
                  <a:gd name="connsiteX8" fmla="*/ 170765 w 1104215"/>
                  <a:gd name="connsiteY8" fmla="*/ 1949450 h 1987550"/>
                  <a:gd name="connsiteX9" fmla="*/ 437465 w 1104215"/>
                  <a:gd name="connsiteY9" fmla="*/ 1987550 h 1987550"/>
                  <a:gd name="connsiteX10" fmla="*/ 875615 w 1104215"/>
                  <a:gd name="connsiteY10" fmla="*/ 1962150 h 1987550"/>
                  <a:gd name="connsiteX11" fmla="*/ 996265 w 1104215"/>
                  <a:gd name="connsiteY11" fmla="*/ 1885950 h 1987550"/>
                  <a:gd name="connsiteX12" fmla="*/ 1085165 w 1104215"/>
                  <a:gd name="connsiteY12" fmla="*/ 1308100 h 1987550"/>
                  <a:gd name="connsiteX13" fmla="*/ 1104215 w 1104215"/>
                  <a:gd name="connsiteY13" fmla="*/ 565150 h 1987550"/>
                  <a:gd name="connsiteX14" fmla="*/ 964515 w 1104215"/>
                  <a:gd name="connsiteY14" fmla="*/ 139700 h 1987550"/>
                  <a:gd name="connsiteX15" fmla="*/ 647015 w 1104215"/>
                  <a:gd name="connsiteY15" fmla="*/ 44450 h 1987550"/>
                  <a:gd name="connsiteX0" fmla="*/ 657747 w 1114947"/>
                  <a:gd name="connsiteY0" fmla="*/ 44450 h 1987550"/>
                  <a:gd name="connsiteX1" fmla="*/ 505347 w 1114947"/>
                  <a:gd name="connsiteY1" fmla="*/ 0 h 1987550"/>
                  <a:gd name="connsiteX2" fmla="*/ 314847 w 1114947"/>
                  <a:gd name="connsiteY2" fmla="*/ 69850 h 1987550"/>
                  <a:gd name="connsiteX3" fmla="*/ 187847 w 1114947"/>
                  <a:gd name="connsiteY3" fmla="*/ 508000 h 1987550"/>
                  <a:gd name="connsiteX4" fmla="*/ 270397 w 1114947"/>
                  <a:gd name="connsiteY4" fmla="*/ 1028700 h 1987550"/>
                  <a:gd name="connsiteX5" fmla="*/ 424385 w 1114947"/>
                  <a:gd name="connsiteY5" fmla="*/ 1285875 h 1987550"/>
                  <a:gd name="connsiteX6" fmla="*/ 25922 w 1114947"/>
                  <a:gd name="connsiteY6" fmla="*/ 1609725 h 1987550"/>
                  <a:gd name="connsiteX7" fmla="*/ 54497 w 1114947"/>
                  <a:gd name="connsiteY7" fmla="*/ 1846262 h 1987550"/>
                  <a:gd name="connsiteX8" fmla="*/ 181497 w 1114947"/>
                  <a:gd name="connsiteY8" fmla="*/ 1949450 h 1987550"/>
                  <a:gd name="connsiteX9" fmla="*/ 448197 w 1114947"/>
                  <a:gd name="connsiteY9" fmla="*/ 1987550 h 1987550"/>
                  <a:gd name="connsiteX10" fmla="*/ 886347 w 1114947"/>
                  <a:gd name="connsiteY10" fmla="*/ 1962150 h 1987550"/>
                  <a:gd name="connsiteX11" fmla="*/ 1006997 w 1114947"/>
                  <a:gd name="connsiteY11" fmla="*/ 1885950 h 1987550"/>
                  <a:gd name="connsiteX12" fmla="*/ 1095897 w 1114947"/>
                  <a:gd name="connsiteY12" fmla="*/ 1308100 h 1987550"/>
                  <a:gd name="connsiteX13" fmla="*/ 1114947 w 1114947"/>
                  <a:gd name="connsiteY13" fmla="*/ 565150 h 1987550"/>
                  <a:gd name="connsiteX14" fmla="*/ 975247 w 1114947"/>
                  <a:gd name="connsiteY14" fmla="*/ 139700 h 1987550"/>
                  <a:gd name="connsiteX15" fmla="*/ 657747 w 1114947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91899 w 1111061"/>
                  <a:gd name="connsiteY8" fmla="*/ 1944688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70692 w 1100954"/>
                  <a:gd name="connsiteY4" fmla="*/ 1019175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9100 w 1106300"/>
                  <a:gd name="connsiteY0" fmla="*/ 44450 h 1987550"/>
                  <a:gd name="connsiteX1" fmla="*/ 496700 w 1106300"/>
                  <a:gd name="connsiteY1" fmla="*/ 0 h 1987550"/>
                  <a:gd name="connsiteX2" fmla="*/ 306200 w 1106300"/>
                  <a:gd name="connsiteY2" fmla="*/ 69850 h 1987550"/>
                  <a:gd name="connsiteX3" fmla="*/ 179200 w 1106300"/>
                  <a:gd name="connsiteY3" fmla="*/ 522287 h 1987550"/>
                  <a:gd name="connsiteX4" fmla="*/ 276038 w 1106300"/>
                  <a:gd name="connsiteY4" fmla="*/ 1019175 h 1987550"/>
                  <a:gd name="connsiteX5" fmla="*/ 349063 w 1106300"/>
                  <a:gd name="connsiteY5" fmla="*/ 1281112 h 1987550"/>
                  <a:gd name="connsiteX6" fmla="*/ 17275 w 1106300"/>
                  <a:gd name="connsiteY6" fmla="*/ 1609725 h 1987550"/>
                  <a:gd name="connsiteX7" fmla="*/ 60137 w 1106300"/>
                  <a:gd name="connsiteY7" fmla="*/ 1846262 h 1987550"/>
                  <a:gd name="connsiteX8" fmla="*/ 187138 w 1106300"/>
                  <a:gd name="connsiteY8" fmla="*/ 1944688 h 1987550"/>
                  <a:gd name="connsiteX9" fmla="*/ 439550 w 1106300"/>
                  <a:gd name="connsiteY9" fmla="*/ 1987550 h 1987550"/>
                  <a:gd name="connsiteX10" fmla="*/ 877700 w 1106300"/>
                  <a:gd name="connsiteY10" fmla="*/ 1962150 h 1987550"/>
                  <a:gd name="connsiteX11" fmla="*/ 998350 w 1106300"/>
                  <a:gd name="connsiteY11" fmla="*/ 1885950 h 1987550"/>
                  <a:gd name="connsiteX12" fmla="*/ 1087250 w 1106300"/>
                  <a:gd name="connsiteY12" fmla="*/ 1308100 h 1987550"/>
                  <a:gd name="connsiteX13" fmla="*/ 1106300 w 1106300"/>
                  <a:gd name="connsiteY13" fmla="*/ 565150 h 1987550"/>
                  <a:gd name="connsiteX14" fmla="*/ 966600 w 1106300"/>
                  <a:gd name="connsiteY14" fmla="*/ 139700 h 1987550"/>
                  <a:gd name="connsiteX15" fmla="*/ 649100 w 1106300"/>
                  <a:gd name="connsiteY15" fmla="*/ 44450 h 1987550"/>
                  <a:gd name="connsiteX0" fmla="*/ 649100 w 1106300"/>
                  <a:gd name="connsiteY0" fmla="*/ 44450 h 1987550"/>
                  <a:gd name="connsiteX1" fmla="*/ 496700 w 1106300"/>
                  <a:gd name="connsiteY1" fmla="*/ 0 h 1987550"/>
                  <a:gd name="connsiteX2" fmla="*/ 306200 w 1106300"/>
                  <a:gd name="connsiteY2" fmla="*/ 69850 h 1987550"/>
                  <a:gd name="connsiteX3" fmla="*/ 179200 w 1106300"/>
                  <a:gd name="connsiteY3" fmla="*/ 522287 h 1987550"/>
                  <a:gd name="connsiteX4" fmla="*/ 233175 w 1106300"/>
                  <a:gd name="connsiteY4" fmla="*/ 1004887 h 1987550"/>
                  <a:gd name="connsiteX5" fmla="*/ 349063 w 1106300"/>
                  <a:gd name="connsiteY5" fmla="*/ 1281112 h 1987550"/>
                  <a:gd name="connsiteX6" fmla="*/ 17275 w 1106300"/>
                  <a:gd name="connsiteY6" fmla="*/ 1609725 h 1987550"/>
                  <a:gd name="connsiteX7" fmla="*/ 60137 w 1106300"/>
                  <a:gd name="connsiteY7" fmla="*/ 1846262 h 1987550"/>
                  <a:gd name="connsiteX8" fmla="*/ 187138 w 1106300"/>
                  <a:gd name="connsiteY8" fmla="*/ 1944688 h 1987550"/>
                  <a:gd name="connsiteX9" fmla="*/ 439550 w 1106300"/>
                  <a:gd name="connsiteY9" fmla="*/ 1987550 h 1987550"/>
                  <a:gd name="connsiteX10" fmla="*/ 877700 w 1106300"/>
                  <a:gd name="connsiteY10" fmla="*/ 1962150 h 1987550"/>
                  <a:gd name="connsiteX11" fmla="*/ 998350 w 1106300"/>
                  <a:gd name="connsiteY11" fmla="*/ 1885950 h 1987550"/>
                  <a:gd name="connsiteX12" fmla="*/ 1087250 w 1106300"/>
                  <a:gd name="connsiteY12" fmla="*/ 1308100 h 1987550"/>
                  <a:gd name="connsiteX13" fmla="*/ 1106300 w 1106300"/>
                  <a:gd name="connsiteY13" fmla="*/ 565150 h 1987550"/>
                  <a:gd name="connsiteX14" fmla="*/ 966600 w 1106300"/>
                  <a:gd name="connsiteY14" fmla="*/ 139700 h 1987550"/>
                  <a:gd name="connsiteX15" fmla="*/ 649100 w 1106300"/>
                  <a:gd name="connsiteY15" fmla="*/ 44450 h 1987550"/>
                  <a:gd name="connsiteX0" fmla="*/ 637502 w 1094702"/>
                  <a:gd name="connsiteY0" fmla="*/ 44450 h 1987550"/>
                  <a:gd name="connsiteX1" fmla="*/ 485102 w 1094702"/>
                  <a:gd name="connsiteY1" fmla="*/ 0 h 1987550"/>
                  <a:gd name="connsiteX2" fmla="*/ 294602 w 1094702"/>
                  <a:gd name="connsiteY2" fmla="*/ 69850 h 1987550"/>
                  <a:gd name="connsiteX3" fmla="*/ 167602 w 1094702"/>
                  <a:gd name="connsiteY3" fmla="*/ 522287 h 1987550"/>
                  <a:gd name="connsiteX4" fmla="*/ 221577 w 1094702"/>
                  <a:gd name="connsiteY4" fmla="*/ 1004887 h 1987550"/>
                  <a:gd name="connsiteX5" fmla="*/ 337465 w 1094702"/>
                  <a:gd name="connsiteY5" fmla="*/ 1281112 h 1987550"/>
                  <a:gd name="connsiteX6" fmla="*/ 19965 w 1094702"/>
                  <a:gd name="connsiteY6" fmla="*/ 1652587 h 1987550"/>
                  <a:gd name="connsiteX7" fmla="*/ 48539 w 1094702"/>
                  <a:gd name="connsiteY7" fmla="*/ 1846262 h 1987550"/>
                  <a:gd name="connsiteX8" fmla="*/ 175540 w 1094702"/>
                  <a:gd name="connsiteY8" fmla="*/ 1944688 h 1987550"/>
                  <a:gd name="connsiteX9" fmla="*/ 427952 w 1094702"/>
                  <a:gd name="connsiteY9" fmla="*/ 1987550 h 1987550"/>
                  <a:gd name="connsiteX10" fmla="*/ 866102 w 1094702"/>
                  <a:gd name="connsiteY10" fmla="*/ 1962150 h 1987550"/>
                  <a:gd name="connsiteX11" fmla="*/ 986752 w 1094702"/>
                  <a:gd name="connsiteY11" fmla="*/ 1885950 h 1987550"/>
                  <a:gd name="connsiteX12" fmla="*/ 1075652 w 1094702"/>
                  <a:gd name="connsiteY12" fmla="*/ 1308100 h 1987550"/>
                  <a:gd name="connsiteX13" fmla="*/ 1094702 w 1094702"/>
                  <a:gd name="connsiteY13" fmla="*/ 565150 h 1987550"/>
                  <a:gd name="connsiteX14" fmla="*/ 955002 w 1094702"/>
                  <a:gd name="connsiteY14" fmla="*/ 139700 h 1987550"/>
                  <a:gd name="connsiteX15" fmla="*/ 637502 w 1094702"/>
                  <a:gd name="connsiteY15" fmla="*/ 44450 h 1987550"/>
                  <a:gd name="connsiteX0" fmla="*/ 645917 w 1103117"/>
                  <a:gd name="connsiteY0" fmla="*/ 44450 h 1987550"/>
                  <a:gd name="connsiteX1" fmla="*/ 493517 w 1103117"/>
                  <a:gd name="connsiteY1" fmla="*/ 0 h 1987550"/>
                  <a:gd name="connsiteX2" fmla="*/ 303017 w 1103117"/>
                  <a:gd name="connsiteY2" fmla="*/ 69850 h 1987550"/>
                  <a:gd name="connsiteX3" fmla="*/ 176017 w 1103117"/>
                  <a:gd name="connsiteY3" fmla="*/ 522287 h 1987550"/>
                  <a:gd name="connsiteX4" fmla="*/ 229992 w 1103117"/>
                  <a:gd name="connsiteY4" fmla="*/ 1004887 h 1987550"/>
                  <a:gd name="connsiteX5" fmla="*/ 345880 w 1103117"/>
                  <a:gd name="connsiteY5" fmla="*/ 1281112 h 1987550"/>
                  <a:gd name="connsiteX6" fmla="*/ 28380 w 1103117"/>
                  <a:gd name="connsiteY6" fmla="*/ 1652587 h 1987550"/>
                  <a:gd name="connsiteX7" fmla="*/ 56954 w 1103117"/>
                  <a:gd name="connsiteY7" fmla="*/ 1846262 h 1987550"/>
                  <a:gd name="connsiteX8" fmla="*/ 183955 w 1103117"/>
                  <a:gd name="connsiteY8" fmla="*/ 1944688 h 1987550"/>
                  <a:gd name="connsiteX9" fmla="*/ 436367 w 1103117"/>
                  <a:gd name="connsiteY9" fmla="*/ 1987550 h 1987550"/>
                  <a:gd name="connsiteX10" fmla="*/ 874517 w 1103117"/>
                  <a:gd name="connsiteY10" fmla="*/ 1962150 h 1987550"/>
                  <a:gd name="connsiteX11" fmla="*/ 995167 w 1103117"/>
                  <a:gd name="connsiteY11" fmla="*/ 1885950 h 1987550"/>
                  <a:gd name="connsiteX12" fmla="*/ 1084067 w 1103117"/>
                  <a:gd name="connsiteY12" fmla="*/ 1308100 h 1987550"/>
                  <a:gd name="connsiteX13" fmla="*/ 1103117 w 1103117"/>
                  <a:gd name="connsiteY13" fmla="*/ 565150 h 1987550"/>
                  <a:gd name="connsiteX14" fmla="*/ 963417 w 1103117"/>
                  <a:gd name="connsiteY14" fmla="*/ 139700 h 1987550"/>
                  <a:gd name="connsiteX15" fmla="*/ 645917 w 1103117"/>
                  <a:gd name="connsiteY15" fmla="*/ 44450 h 1987550"/>
                  <a:gd name="connsiteX0" fmla="*/ 638930 w 1096130"/>
                  <a:gd name="connsiteY0" fmla="*/ 44450 h 1987550"/>
                  <a:gd name="connsiteX1" fmla="*/ 486530 w 1096130"/>
                  <a:gd name="connsiteY1" fmla="*/ 0 h 1987550"/>
                  <a:gd name="connsiteX2" fmla="*/ 296030 w 1096130"/>
                  <a:gd name="connsiteY2" fmla="*/ 69850 h 1987550"/>
                  <a:gd name="connsiteX3" fmla="*/ 169030 w 1096130"/>
                  <a:gd name="connsiteY3" fmla="*/ 522287 h 1987550"/>
                  <a:gd name="connsiteX4" fmla="*/ 223005 w 1096130"/>
                  <a:gd name="connsiteY4" fmla="*/ 1004887 h 1987550"/>
                  <a:gd name="connsiteX5" fmla="*/ 338893 w 1096130"/>
                  <a:gd name="connsiteY5" fmla="*/ 1281112 h 1987550"/>
                  <a:gd name="connsiteX6" fmla="*/ 21393 w 1096130"/>
                  <a:gd name="connsiteY6" fmla="*/ 1652587 h 1987550"/>
                  <a:gd name="connsiteX7" fmla="*/ 45205 w 1096130"/>
                  <a:gd name="connsiteY7" fmla="*/ 1889124 h 1987550"/>
                  <a:gd name="connsiteX8" fmla="*/ 176968 w 1096130"/>
                  <a:gd name="connsiteY8" fmla="*/ 1944688 h 1987550"/>
                  <a:gd name="connsiteX9" fmla="*/ 429380 w 1096130"/>
                  <a:gd name="connsiteY9" fmla="*/ 1987550 h 1987550"/>
                  <a:gd name="connsiteX10" fmla="*/ 867530 w 1096130"/>
                  <a:gd name="connsiteY10" fmla="*/ 1962150 h 1987550"/>
                  <a:gd name="connsiteX11" fmla="*/ 988180 w 1096130"/>
                  <a:gd name="connsiteY11" fmla="*/ 1885950 h 1987550"/>
                  <a:gd name="connsiteX12" fmla="*/ 1077080 w 1096130"/>
                  <a:gd name="connsiteY12" fmla="*/ 1308100 h 1987550"/>
                  <a:gd name="connsiteX13" fmla="*/ 1096130 w 1096130"/>
                  <a:gd name="connsiteY13" fmla="*/ 565150 h 1987550"/>
                  <a:gd name="connsiteX14" fmla="*/ 956430 w 1096130"/>
                  <a:gd name="connsiteY14" fmla="*/ 139700 h 1987550"/>
                  <a:gd name="connsiteX15" fmla="*/ 638930 w 1096130"/>
                  <a:gd name="connsiteY15" fmla="*/ 44450 h 1987550"/>
                  <a:gd name="connsiteX0" fmla="*/ 645846 w 1103046"/>
                  <a:gd name="connsiteY0" fmla="*/ 44450 h 1987550"/>
                  <a:gd name="connsiteX1" fmla="*/ 493446 w 1103046"/>
                  <a:gd name="connsiteY1" fmla="*/ 0 h 1987550"/>
                  <a:gd name="connsiteX2" fmla="*/ 302946 w 1103046"/>
                  <a:gd name="connsiteY2" fmla="*/ 69850 h 1987550"/>
                  <a:gd name="connsiteX3" fmla="*/ 175946 w 1103046"/>
                  <a:gd name="connsiteY3" fmla="*/ 522287 h 1987550"/>
                  <a:gd name="connsiteX4" fmla="*/ 229921 w 1103046"/>
                  <a:gd name="connsiteY4" fmla="*/ 1004887 h 1987550"/>
                  <a:gd name="connsiteX5" fmla="*/ 345809 w 1103046"/>
                  <a:gd name="connsiteY5" fmla="*/ 1281112 h 1987550"/>
                  <a:gd name="connsiteX6" fmla="*/ 28309 w 1103046"/>
                  <a:gd name="connsiteY6" fmla="*/ 1652587 h 1987550"/>
                  <a:gd name="connsiteX7" fmla="*/ 33071 w 1103046"/>
                  <a:gd name="connsiteY7" fmla="*/ 1870074 h 1987550"/>
                  <a:gd name="connsiteX8" fmla="*/ 183884 w 1103046"/>
                  <a:gd name="connsiteY8" fmla="*/ 1944688 h 1987550"/>
                  <a:gd name="connsiteX9" fmla="*/ 436296 w 1103046"/>
                  <a:gd name="connsiteY9" fmla="*/ 1987550 h 1987550"/>
                  <a:gd name="connsiteX10" fmla="*/ 874446 w 1103046"/>
                  <a:gd name="connsiteY10" fmla="*/ 1962150 h 1987550"/>
                  <a:gd name="connsiteX11" fmla="*/ 995096 w 1103046"/>
                  <a:gd name="connsiteY11" fmla="*/ 1885950 h 1987550"/>
                  <a:gd name="connsiteX12" fmla="*/ 1083996 w 1103046"/>
                  <a:gd name="connsiteY12" fmla="*/ 1308100 h 1987550"/>
                  <a:gd name="connsiteX13" fmla="*/ 1103046 w 1103046"/>
                  <a:gd name="connsiteY13" fmla="*/ 565150 h 1987550"/>
                  <a:gd name="connsiteX14" fmla="*/ 963346 w 1103046"/>
                  <a:gd name="connsiteY14" fmla="*/ 139700 h 1987550"/>
                  <a:gd name="connsiteX15" fmla="*/ 645846 w 1103046"/>
                  <a:gd name="connsiteY15" fmla="*/ 44450 h 1987550"/>
                  <a:gd name="connsiteX0" fmla="*/ 645846 w 1103046"/>
                  <a:gd name="connsiteY0" fmla="*/ 44450 h 1987550"/>
                  <a:gd name="connsiteX1" fmla="*/ 493446 w 1103046"/>
                  <a:gd name="connsiteY1" fmla="*/ 0 h 1987550"/>
                  <a:gd name="connsiteX2" fmla="*/ 302946 w 1103046"/>
                  <a:gd name="connsiteY2" fmla="*/ 69850 h 1987550"/>
                  <a:gd name="connsiteX3" fmla="*/ 175946 w 1103046"/>
                  <a:gd name="connsiteY3" fmla="*/ 522287 h 1987550"/>
                  <a:gd name="connsiteX4" fmla="*/ 229921 w 1103046"/>
                  <a:gd name="connsiteY4" fmla="*/ 1004887 h 1987550"/>
                  <a:gd name="connsiteX5" fmla="*/ 345809 w 1103046"/>
                  <a:gd name="connsiteY5" fmla="*/ 1281112 h 1987550"/>
                  <a:gd name="connsiteX6" fmla="*/ 28309 w 1103046"/>
                  <a:gd name="connsiteY6" fmla="*/ 1652587 h 1987550"/>
                  <a:gd name="connsiteX7" fmla="*/ 33071 w 1103046"/>
                  <a:gd name="connsiteY7" fmla="*/ 1870074 h 1987550"/>
                  <a:gd name="connsiteX8" fmla="*/ 169596 w 1103046"/>
                  <a:gd name="connsiteY8" fmla="*/ 1949450 h 1987550"/>
                  <a:gd name="connsiteX9" fmla="*/ 436296 w 1103046"/>
                  <a:gd name="connsiteY9" fmla="*/ 1987550 h 1987550"/>
                  <a:gd name="connsiteX10" fmla="*/ 874446 w 1103046"/>
                  <a:gd name="connsiteY10" fmla="*/ 1962150 h 1987550"/>
                  <a:gd name="connsiteX11" fmla="*/ 995096 w 1103046"/>
                  <a:gd name="connsiteY11" fmla="*/ 1885950 h 1987550"/>
                  <a:gd name="connsiteX12" fmla="*/ 1083996 w 1103046"/>
                  <a:gd name="connsiteY12" fmla="*/ 1308100 h 1987550"/>
                  <a:gd name="connsiteX13" fmla="*/ 1103046 w 1103046"/>
                  <a:gd name="connsiteY13" fmla="*/ 565150 h 1987550"/>
                  <a:gd name="connsiteX14" fmla="*/ 963346 w 1103046"/>
                  <a:gd name="connsiteY14" fmla="*/ 139700 h 1987550"/>
                  <a:gd name="connsiteX15" fmla="*/ 645846 w 1103046"/>
                  <a:gd name="connsiteY15" fmla="*/ 44450 h 1987550"/>
                  <a:gd name="connsiteX0" fmla="*/ 645846 w 1103046"/>
                  <a:gd name="connsiteY0" fmla="*/ 44450 h 1987550"/>
                  <a:gd name="connsiteX1" fmla="*/ 493446 w 1103046"/>
                  <a:gd name="connsiteY1" fmla="*/ 0 h 1987550"/>
                  <a:gd name="connsiteX2" fmla="*/ 341046 w 1103046"/>
                  <a:gd name="connsiteY2" fmla="*/ 98425 h 1987550"/>
                  <a:gd name="connsiteX3" fmla="*/ 175946 w 1103046"/>
                  <a:gd name="connsiteY3" fmla="*/ 522287 h 1987550"/>
                  <a:gd name="connsiteX4" fmla="*/ 229921 w 1103046"/>
                  <a:gd name="connsiteY4" fmla="*/ 1004887 h 1987550"/>
                  <a:gd name="connsiteX5" fmla="*/ 345809 w 1103046"/>
                  <a:gd name="connsiteY5" fmla="*/ 1281112 h 1987550"/>
                  <a:gd name="connsiteX6" fmla="*/ 28309 w 1103046"/>
                  <a:gd name="connsiteY6" fmla="*/ 1652587 h 1987550"/>
                  <a:gd name="connsiteX7" fmla="*/ 33071 w 1103046"/>
                  <a:gd name="connsiteY7" fmla="*/ 1870074 h 1987550"/>
                  <a:gd name="connsiteX8" fmla="*/ 169596 w 1103046"/>
                  <a:gd name="connsiteY8" fmla="*/ 1949450 h 1987550"/>
                  <a:gd name="connsiteX9" fmla="*/ 436296 w 1103046"/>
                  <a:gd name="connsiteY9" fmla="*/ 1987550 h 1987550"/>
                  <a:gd name="connsiteX10" fmla="*/ 874446 w 1103046"/>
                  <a:gd name="connsiteY10" fmla="*/ 1962150 h 1987550"/>
                  <a:gd name="connsiteX11" fmla="*/ 995096 w 1103046"/>
                  <a:gd name="connsiteY11" fmla="*/ 1885950 h 1987550"/>
                  <a:gd name="connsiteX12" fmla="*/ 1083996 w 1103046"/>
                  <a:gd name="connsiteY12" fmla="*/ 1308100 h 1987550"/>
                  <a:gd name="connsiteX13" fmla="*/ 1103046 w 1103046"/>
                  <a:gd name="connsiteY13" fmla="*/ 565150 h 1987550"/>
                  <a:gd name="connsiteX14" fmla="*/ 963346 w 1103046"/>
                  <a:gd name="connsiteY14" fmla="*/ 139700 h 1987550"/>
                  <a:gd name="connsiteX15" fmla="*/ 645846 w 1103046"/>
                  <a:gd name="connsiteY15" fmla="*/ 44450 h 1987550"/>
                  <a:gd name="connsiteX0" fmla="*/ 645846 w 1103046"/>
                  <a:gd name="connsiteY0" fmla="*/ 6763 h 1949863"/>
                  <a:gd name="connsiteX1" fmla="*/ 512496 w 1103046"/>
                  <a:gd name="connsiteY1" fmla="*/ 413 h 1949863"/>
                  <a:gd name="connsiteX2" fmla="*/ 341046 w 1103046"/>
                  <a:gd name="connsiteY2" fmla="*/ 60738 h 1949863"/>
                  <a:gd name="connsiteX3" fmla="*/ 175946 w 1103046"/>
                  <a:gd name="connsiteY3" fmla="*/ 484600 h 1949863"/>
                  <a:gd name="connsiteX4" fmla="*/ 229921 w 1103046"/>
                  <a:gd name="connsiteY4" fmla="*/ 967200 h 1949863"/>
                  <a:gd name="connsiteX5" fmla="*/ 345809 w 1103046"/>
                  <a:gd name="connsiteY5" fmla="*/ 1243425 h 1949863"/>
                  <a:gd name="connsiteX6" fmla="*/ 28309 w 1103046"/>
                  <a:gd name="connsiteY6" fmla="*/ 1614900 h 1949863"/>
                  <a:gd name="connsiteX7" fmla="*/ 33071 w 1103046"/>
                  <a:gd name="connsiteY7" fmla="*/ 1832387 h 1949863"/>
                  <a:gd name="connsiteX8" fmla="*/ 169596 w 1103046"/>
                  <a:gd name="connsiteY8" fmla="*/ 1911763 h 1949863"/>
                  <a:gd name="connsiteX9" fmla="*/ 436296 w 1103046"/>
                  <a:gd name="connsiteY9" fmla="*/ 1949863 h 1949863"/>
                  <a:gd name="connsiteX10" fmla="*/ 874446 w 1103046"/>
                  <a:gd name="connsiteY10" fmla="*/ 1924463 h 1949863"/>
                  <a:gd name="connsiteX11" fmla="*/ 995096 w 1103046"/>
                  <a:gd name="connsiteY11" fmla="*/ 1848263 h 1949863"/>
                  <a:gd name="connsiteX12" fmla="*/ 1083996 w 1103046"/>
                  <a:gd name="connsiteY12" fmla="*/ 1270413 h 1949863"/>
                  <a:gd name="connsiteX13" fmla="*/ 1103046 w 1103046"/>
                  <a:gd name="connsiteY13" fmla="*/ 527463 h 1949863"/>
                  <a:gd name="connsiteX14" fmla="*/ 963346 w 1103046"/>
                  <a:gd name="connsiteY14" fmla="*/ 102013 h 1949863"/>
                  <a:gd name="connsiteX15" fmla="*/ 645846 w 1103046"/>
                  <a:gd name="connsiteY15" fmla="*/ 6763 h 1949863"/>
                  <a:gd name="connsiteX0" fmla="*/ 650608 w 1103046"/>
                  <a:gd name="connsiteY0" fmla="*/ 21050 h 1949863"/>
                  <a:gd name="connsiteX1" fmla="*/ 512496 w 1103046"/>
                  <a:gd name="connsiteY1" fmla="*/ 413 h 1949863"/>
                  <a:gd name="connsiteX2" fmla="*/ 341046 w 1103046"/>
                  <a:gd name="connsiteY2" fmla="*/ 60738 h 1949863"/>
                  <a:gd name="connsiteX3" fmla="*/ 175946 w 1103046"/>
                  <a:gd name="connsiteY3" fmla="*/ 484600 h 1949863"/>
                  <a:gd name="connsiteX4" fmla="*/ 229921 w 1103046"/>
                  <a:gd name="connsiteY4" fmla="*/ 967200 h 1949863"/>
                  <a:gd name="connsiteX5" fmla="*/ 345809 w 1103046"/>
                  <a:gd name="connsiteY5" fmla="*/ 1243425 h 1949863"/>
                  <a:gd name="connsiteX6" fmla="*/ 28309 w 1103046"/>
                  <a:gd name="connsiteY6" fmla="*/ 1614900 h 1949863"/>
                  <a:gd name="connsiteX7" fmla="*/ 33071 w 1103046"/>
                  <a:gd name="connsiteY7" fmla="*/ 1832387 h 1949863"/>
                  <a:gd name="connsiteX8" fmla="*/ 169596 w 1103046"/>
                  <a:gd name="connsiteY8" fmla="*/ 1911763 h 1949863"/>
                  <a:gd name="connsiteX9" fmla="*/ 436296 w 1103046"/>
                  <a:gd name="connsiteY9" fmla="*/ 1949863 h 1949863"/>
                  <a:gd name="connsiteX10" fmla="*/ 874446 w 1103046"/>
                  <a:gd name="connsiteY10" fmla="*/ 1924463 h 1949863"/>
                  <a:gd name="connsiteX11" fmla="*/ 995096 w 1103046"/>
                  <a:gd name="connsiteY11" fmla="*/ 1848263 h 1949863"/>
                  <a:gd name="connsiteX12" fmla="*/ 1083996 w 1103046"/>
                  <a:gd name="connsiteY12" fmla="*/ 1270413 h 1949863"/>
                  <a:gd name="connsiteX13" fmla="*/ 1103046 w 1103046"/>
                  <a:gd name="connsiteY13" fmla="*/ 527463 h 1949863"/>
                  <a:gd name="connsiteX14" fmla="*/ 963346 w 1103046"/>
                  <a:gd name="connsiteY14" fmla="*/ 102013 h 1949863"/>
                  <a:gd name="connsiteX15" fmla="*/ 650608 w 1103046"/>
                  <a:gd name="connsiteY15" fmla="*/ 21050 h 1949863"/>
                  <a:gd name="connsiteX0" fmla="*/ 650608 w 1103046"/>
                  <a:gd name="connsiteY0" fmla="*/ 20637 h 1949450"/>
                  <a:gd name="connsiteX1" fmla="*/ 512496 w 1103046"/>
                  <a:gd name="connsiteY1" fmla="*/ 0 h 1949450"/>
                  <a:gd name="connsiteX2" fmla="*/ 293421 w 1103046"/>
                  <a:gd name="connsiteY2" fmla="*/ 103188 h 1949450"/>
                  <a:gd name="connsiteX3" fmla="*/ 175946 w 1103046"/>
                  <a:gd name="connsiteY3" fmla="*/ 484187 h 1949450"/>
                  <a:gd name="connsiteX4" fmla="*/ 229921 w 1103046"/>
                  <a:gd name="connsiteY4" fmla="*/ 966787 h 1949450"/>
                  <a:gd name="connsiteX5" fmla="*/ 345809 w 1103046"/>
                  <a:gd name="connsiteY5" fmla="*/ 1243012 h 1949450"/>
                  <a:gd name="connsiteX6" fmla="*/ 28309 w 1103046"/>
                  <a:gd name="connsiteY6" fmla="*/ 1614487 h 1949450"/>
                  <a:gd name="connsiteX7" fmla="*/ 33071 w 1103046"/>
                  <a:gd name="connsiteY7" fmla="*/ 1831974 h 1949450"/>
                  <a:gd name="connsiteX8" fmla="*/ 169596 w 1103046"/>
                  <a:gd name="connsiteY8" fmla="*/ 1911350 h 1949450"/>
                  <a:gd name="connsiteX9" fmla="*/ 436296 w 1103046"/>
                  <a:gd name="connsiteY9" fmla="*/ 1949450 h 1949450"/>
                  <a:gd name="connsiteX10" fmla="*/ 874446 w 1103046"/>
                  <a:gd name="connsiteY10" fmla="*/ 1924050 h 1949450"/>
                  <a:gd name="connsiteX11" fmla="*/ 995096 w 1103046"/>
                  <a:gd name="connsiteY11" fmla="*/ 1847850 h 1949450"/>
                  <a:gd name="connsiteX12" fmla="*/ 1083996 w 1103046"/>
                  <a:gd name="connsiteY12" fmla="*/ 1270000 h 1949450"/>
                  <a:gd name="connsiteX13" fmla="*/ 1103046 w 1103046"/>
                  <a:gd name="connsiteY13" fmla="*/ 527050 h 1949450"/>
                  <a:gd name="connsiteX14" fmla="*/ 963346 w 1103046"/>
                  <a:gd name="connsiteY14" fmla="*/ 101600 h 1949450"/>
                  <a:gd name="connsiteX15" fmla="*/ 650608 w 1103046"/>
                  <a:gd name="connsiteY15" fmla="*/ 20637 h 1949450"/>
                  <a:gd name="connsiteX0" fmla="*/ 650608 w 1103046"/>
                  <a:gd name="connsiteY0" fmla="*/ 20637 h 1949450"/>
                  <a:gd name="connsiteX1" fmla="*/ 512496 w 1103046"/>
                  <a:gd name="connsiteY1" fmla="*/ 0 h 1949450"/>
                  <a:gd name="connsiteX2" fmla="*/ 293421 w 1103046"/>
                  <a:gd name="connsiteY2" fmla="*/ 103188 h 1949450"/>
                  <a:gd name="connsiteX3" fmla="*/ 175946 w 1103046"/>
                  <a:gd name="connsiteY3" fmla="*/ 484187 h 1949450"/>
                  <a:gd name="connsiteX4" fmla="*/ 229921 w 1103046"/>
                  <a:gd name="connsiteY4" fmla="*/ 966787 h 1949450"/>
                  <a:gd name="connsiteX5" fmla="*/ 345809 w 1103046"/>
                  <a:gd name="connsiteY5" fmla="*/ 1243012 h 1949450"/>
                  <a:gd name="connsiteX6" fmla="*/ 28309 w 1103046"/>
                  <a:gd name="connsiteY6" fmla="*/ 1614487 h 1949450"/>
                  <a:gd name="connsiteX7" fmla="*/ 33071 w 1103046"/>
                  <a:gd name="connsiteY7" fmla="*/ 1831974 h 1949450"/>
                  <a:gd name="connsiteX8" fmla="*/ 169596 w 1103046"/>
                  <a:gd name="connsiteY8" fmla="*/ 1911350 h 1949450"/>
                  <a:gd name="connsiteX9" fmla="*/ 436296 w 1103046"/>
                  <a:gd name="connsiteY9" fmla="*/ 1949450 h 1949450"/>
                  <a:gd name="connsiteX10" fmla="*/ 874446 w 1103046"/>
                  <a:gd name="connsiteY10" fmla="*/ 1924050 h 1949450"/>
                  <a:gd name="connsiteX11" fmla="*/ 995096 w 1103046"/>
                  <a:gd name="connsiteY11" fmla="*/ 1847850 h 1949450"/>
                  <a:gd name="connsiteX12" fmla="*/ 1064946 w 1103046"/>
                  <a:gd name="connsiteY12" fmla="*/ 1270000 h 1949450"/>
                  <a:gd name="connsiteX13" fmla="*/ 1103046 w 1103046"/>
                  <a:gd name="connsiteY13" fmla="*/ 527050 h 1949450"/>
                  <a:gd name="connsiteX14" fmla="*/ 963346 w 1103046"/>
                  <a:gd name="connsiteY14" fmla="*/ 101600 h 1949450"/>
                  <a:gd name="connsiteX15" fmla="*/ 650608 w 1103046"/>
                  <a:gd name="connsiteY15" fmla="*/ 20637 h 1949450"/>
                  <a:gd name="connsiteX0" fmla="*/ 650608 w 1103046"/>
                  <a:gd name="connsiteY0" fmla="*/ 20637 h 1949450"/>
                  <a:gd name="connsiteX1" fmla="*/ 512496 w 1103046"/>
                  <a:gd name="connsiteY1" fmla="*/ 0 h 1949450"/>
                  <a:gd name="connsiteX2" fmla="*/ 293421 w 1103046"/>
                  <a:gd name="connsiteY2" fmla="*/ 103188 h 1949450"/>
                  <a:gd name="connsiteX3" fmla="*/ 175946 w 1103046"/>
                  <a:gd name="connsiteY3" fmla="*/ 484187 h 1949450"/>
                  <a:gd name="connsiteX4" fmla="*/ 229921 w 1103046"/>
                  <a:gd name="connsiteY4" fmla="*/ 966787 h 1949450"/>
                  <a:gd name="connsiteX5" fmla="*/ 345809 w 1103046"/>
                  <a:gd name="connsiteY5" fmla="*/ 1243012 h 1949450"/>
                  <a:gd name="connsiteX6" fmla="*/ 28309 w 1103046"/>
                  <a:gd name="connsiteY6" fmla="*/ 1614487 h 1949450"/>
                  <a:gd name="connsiteX7" fmla="*/ 33071 w 1103046"/>
                  <a:gd name="connsiteY7" fmla="*/ 1831974 h 1949450"/>
                  <a:gd name="connsiteX8" fmla="*/ 169596 w 1103046"/>
                  <a:gd name="connsiteY8" fmla="*/ 1911350 h 1949450"/>
                  <a:gd name="connsiteX9" fmla="*/ 436296 w 1103046"/>
                  <a:gd name="connsiteY9" fmla="*/ 1949450 h 1949450"/>
                  <a:gd name="connsiteX10" fmla="*/ 874446 w 1103046"/>
                  <a:gd name="connsiteY10" fmla="*/ 1924050 h 1949450"/>
                  <a:gd name="connsiteX11" fmla="*/ 971284 w 1103046"/>
                  <a:gd name="connsiteY11" fmla="*/ 1843088 h 1949450"/>
                  <a:gd name="connsiteX12" fmla="*/ 1064946 w 1103046"/>
                  <a:gd name="connsiteY12" fmla="*/ 1270000 h 1949450"/>
                  <a:gd name="connsiteX13" fmla="*/ 1103046 w 1103046"/>
                  <a:gd name="connsiteY13" fmla="*/ 527050 h 1949450"/>
                  <a:gd name="connsiteX14" fmla="*/ 963346 w 1103046"/>
                  <a:gd name="connsiteY14" fmla="*/ 101600 h 1949450"/>
                  <a:gd name="connsiteX15" fmla="*/ 650608 w 1103046"/>
                  <a:gd name="connsiteY15" fmla="*/ 20637 h 1949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3046" h="1949450">
                    <a:moveTo>
                      <a:pt x="650608" y="20637"/>
                    </a:moveTo>
                    <a:lnTo>
                      <a:pt x="512496" y="0"/>
                    </a:lnTo>
                    <a:cubicBezTo>
                      <a:pt x="455346" y="4233"/>
                      <a:pt x="349513" y="22490"/>
                      <a:pt x="293421" y="103188"/>
                    </a:cubicBezTo>
                    <a:cubicBezTo>
                      <a:pt x="237329" y="183886"/>
                      <a:pt x="186529" y="340254"/>
                      <a:pt x="175946" y="484187"/>
                    </a:cubicBezTo>
                    <a:cubicBezTo>
                      <a:pt x="165363" y="628120"/>
                      <a:pt x="201611" y="840316"/>
                      <a:pt x="229921" y="966787"/>
                    </a:cubicBezTo>
                    <a:cubicBezTo>
                      <a:pt x="258232" y="1093258"/>
                      <a:pt x="305593" y="1146175"/>
                      <a:pt x="345809" y="1243012"/>
                    </a:cubicBezTo>
                    <a:cubicBezTo>
                      <a:pt x="243151" y="1287462"/>
                      <a:pt x="80432" y="1516327"/>
                      <a:pt x="28309" y="1614487"/>
                    </a:cubicBezTo>
                    <a:cubicBezTo>
                      <a:pt x="-23814" y="1712647"/>
                      <a:pt x="7142" y="1775353"/>
                      <a:pt x="33071" y="1831974"/>
                    </a:cubicBezTo>
                    <a:cubicBezTo>
                      <a:pt x="70642" y="1866370"/>
                      <a:pt x="102392" y="1891771"/>
                      <a:pt x="169596" y="1911350"/>
                    </a:cubicBezTo>
                    <a:cubicBezTo>
                      <a:pt x="236800" y="1930929"/>
                      <a:pt x="318821" y="1947333"/>
                      <a:pt x="436296" y="1949450"/>
                    </a:cubicBezTo>
                    <a:lnTo>
                      <a:pt x="874446" y="1924050"/>
                    </a:lnTo>
                    <a:lnTo>
                      <a:pt x="971284" y="1843088"/>
                    </a:lnTo>
                    <a:lnTo>
                      <a:pt x="1064946" y="1270000"/>
                    </a:lnTo>
                    <a:lnTo>
                      <a:pt x="1103046" y="527050"/>
                    </a:lnTo>
                    <a:lnTo>
                      <a:pt x="963346" y="101600"/>
                    </a:lnTo>
                    <a:lnTo>
                      <a:pt x="650608" y="20637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265B23D4-0D1E-1C16-5B41-8522E9D22614}"/>
                </a:ext>
              </a:extLst>
            </p:cNvPr>
            <p:cNvGrpSpPr/>
            <p:nvPr/>
          </p:nvGrpSpPr>
          <p:grpSpPr>
            <a:xfrm>
              <a:off x="6646854" y="3105728"/>
              <a:ext cx="1375895" cy="2988972"/>
              <a:chOff x="7742938" y="3162301"/>
              <a:chExt cx="1375895" cy="3187287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DC6AAEB-37D5-890E-3ABE-8E2B59762419}"/>
                  </a:ext>
                </a:extLst>
              </p:cNvPr>
              <p:cNvSpPr/>
              <p:nvPr/>
            </p:nvSpPr>
            <p:spPr>
              <a:xfrm>
                <a:off x="8118271" y="3431095"/>
                <a:ext cx="1000562" cy="2918493"/>
              </a:xfrm>
              <a:custGeom>
                <a:avLst/>
                <a:gdLst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45952 w 981512"/>
                  <a:gd name="connsiteY6" fmla="*/ 2600587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50715 w 981512"/>
                  <a:gd name="connsiteY6" fmla="*/ 2622018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02591"/>
                  <a:gd name="connsiteX1" fmla="*/ 981512 w 981512"/>
                  <a:gd name="connsiteY1" fmla="*/ 343949 h 2902591"/>
                  <a:gd name="connsiteX2" fmla="*/ 889233 w 981512"/>
                  <a:gd name="connsiteY2" fmla="*/ 696286 h 2902591"/>
                  <a:gd name="connsiteX3" fmla="*/ 671119 w 981512"/>
                  <a:gd name="connsiteY3" fmla="*/ 1828800 h 2902591"/>
                  <a:gd name="connsiteX4" fmla="*/ 654341 w 981512"/>
                  <a:gd name="connsiteY4" fmla="*/ 1904301 h 2902591"/>
                  <a:gd name="connsiteX5" fmla="*/ 587229 w 981512"/>
                  <a:gd name="connsiteY5" fmla="*/ 2449586 h 2902591"/>
                  <a:gd name="connsiteX6" fmla="*/ 650715 w 981512"/>
                  <a:gd name="connsiteY6" fmla="*/ 2622018 h 2902591"/>
                  <a:gd name="connsiteX7" fmla="*/ 545393 w 981512"/>
                  <a:gd name="connsiteY7" fmla="*/ 2811339 h 2902591"/>
                  <a:gd name="connsiteX8" fmla="*/ 305739 w 981512"/>
                  <a:gd name="connsiteY8" fmla="*/ 2901455 h 2902591"/>
                  <a:gd name="connsiteX9" fmla="*/ 0 w 981512"/>
                  <a:gd name="connsiteY9" fmla="*/ 2902591 h 2902591"/>
                  <a:gd name="connsiteX10" fmla="*/ 864066 w 981512"/>
                  <a:gd name="connsiteY10" fmla="*/ 0 h 2902591"/>
                  <a:gd name="connsiteX0" fmla="*/ 880922 w 998368"/>
                  <a:gd name="connsiteY0" fmla="*/ 0 h 3124035"/>
                  <a:gd name="connsiteX1" fmla="*/ 998368 w 998368"/>
                  <a:gd name="connsiteY1" fmla="*/ 343949 h 3124035"/>
                  <a:gd name="connsiteX2" fmla="*/ 906089 w 998368"/>
                  <a:gd name="connsiteY2" fmla="*/ 696286 h 3124035"/>
                  <a:gd name="connsiteX3" fmla="*/ 687975 w 998368"/>
                  <a:gd name="connsiteY3" fmla="*/ 1828800 h 3124035"/>
                  <a:gd name="connsiteX4" fmla="*/ 671197 w 998368"/>
                  <a:gd name="connsiteY4" fmla="*/ 1904301 h 3124035"/>
                  <a:gd name="connsiteX5" fmla="*/ 604085 w 998368"/>
                  <a:gd name="connsiteY5" fmla="*/ 2449586 h 3124035"/>
                  <a:gd name="connsiteX6" fmla="*/ 667571 w 998368"/>
                  <a:gd name="connsiteY6" fmla="*/ 2622018 h 3124035"/>
                  <a:gd name="connsiteX7" fmla="*/ 562249 w 998368"/>
                  <a:gd name="connsiteY7" fmla="*/ 2811339 h 3124035"/>
                  <a:gd name="connsiteX8" fmla="*/ 322595 w 998368"/>
                  <a:gd name="connsiteY8" fmla="*/ 2901455 h 3124035"/>
                  <a:gd name="connsiteX9" fmla="*/ 16856 w 998368"/>
                  <a:gd name="connsiteY9" fmla="*/ 2902591 h 3124035"/>
                  <a:gd name="connsiteX10" fmla="*/ 880922 w 998368"/>
                  <a:gd name="connsiteY10" fmla="*/ 0 h 3124035"/>
                  <a:gd name="connsiteX0" fmla="*/ 864066 w 981512"/>
                  <a:gd name="connsiteY0" fmla="*/ 0 h 2921460"/>
                  <a:gd name="connsiteX1" fmla="*/ 981512 w 981512"/>
                  <a:gd name="connsiteY1" fmla="*/ 343949 h 2921460"/>
                  <a:gd name="connsiteX2" fmla="*/ 889233 w 981512"/>
                  <a:gd name="connsiteY2" fmla="*/ 696286 h 2921460"/>
                  <a:gd name="connsiteX3" fmla="*/ 671119 w 981512"/>
                  <a:gd name="connsiteY3" fmla="*/ 1828800 h 2921460"/>
                  <a:gd name="connsiteX4" fmla="*/ 654341 w 981512"/>
                  <a:gd name="connsiteY4" fmla="*/ 1904301 h 2921460"/>
                  <a:gd name="connsiteX5" fmla="*/ 587229 w 981512"/>
                  <a:gd name="connsiteY5" fmla="*/ 2449586 h 2921460"/>
                  <a:gd name="connsiteX6" fmla="*/ 650715 w 981512"/>
                  <a:gd name="connsiteY6" fmla="*/ 2622018 h 2921460"/>
                  <a:gd name="connsiteX7" fmla="*/ 545393 w 981512"/>
                  <a:gd name="connsiteY7" fmla="*/ 2811339 h 2921460"/>
                  <a:gd name="connsiteX8" fmla="*/ 305739 w 981512"/>
                  <a:gd name="connsiteY8" fmla="*/ 2901455 h 2921460"/>
                  <a:gd name="connsiteX9" fmla="*/ 0 w 981512"/>
                  <a:gd name="connsiteY9" fmla="*/ 2902591 h 2921460"/>
                  <a:gd name="connsiteX10" fmla="*/ 864066 w 981512"/>
                  <a:gd name="connsiteY10" fmla="*/ 0 h 2921460"/>
                  <a:gd name="connsiteX0" fmla="*/ 864066 w 981512"/>
                  <a:gd name="connsiteY0" fmla="*/ 0 h 2921460"/>
                  <a:gd name="connsiteX1" fmla="*/ 981512 w 981512"/>
                  <a:gd name="connsiteY1" fmla="*/ 343949 h 2921460"/>
                  <a:gd name="connsiteX2" fmla="*/ 889233 w 981512"/>
                  <a:gd name="connsiteY2" fmla="*/ 696286 h 2921460"/>
                  <a:gd name="connsiteX3" fmla="*/ 671119 w 981512"/>
                  <a:gd name="connsiteY3" fmla="*/ 1828800 h 2921460"/>
                  <a:gd name="connsiteX4" fmla="*/ 654341 w 981512"/>
                  <a:gd name="connsiteY4" fmla="*/ 1904301 h 2921460"/>
                  <a:gd name="connsiteX5" fmla="*/ 587229 w 981512"/>
                  <a:gd name="connsiteY5" fmla="*/ 2449586 h 2921460"/>
                  <a:gd name="connsiteX6" fmla="*/ 650715 w 981512"/>
                  <a:gd name="connsiteY6" fmla="*/ 2622018 h 2921460"/>
                  <a:gd name="connsiteX7" fmla="*/ 545393 w 981512"/>
                  <a:gd name="connsiteY7" fmla="*/ 2811339 h 2921460"/>
                  <a:gd name="connsiteX8" fmla="*/ 305739 w 981512"/>
                  <a:gd name="connsiteY8" fmla="*/ 2901455 h 2921460"/>
                  <a:gd name="connsiteX9" fmla="*/ 0 w 981512"/>
                  <a:gd name="connsiteY9" fmla="*/ 2902591 h 2921460"/>
                  <a:gd name="connsiteX10" fmla="*/ 864066 w 981512"/>
                  <a:gd name="connsiteY10" fmla="*/ 0 h 2921460"/>
                  <a:gd name="connsiteX0" fmla="*/ 864066 w 981512"/>
                  <a:gd name="connsiteY0" fmla="*/ 0 h 2921460"/>
                  <a:gd name="connsiteX1" fmla="*/ 981512 w 981512"/>
                  <a:gd name="connsiteY1" fmla="*/ 343949 h 2921460"/>
                  <a:gd name="connsiteX2" fmla="*/ 889233 w 981512"/>
                  <a:gd name="connsiteY2" fmla="*/ 696286 h 2921460"/>
                  <a:gd name="connsiteX3" fmla="*/ 671119 w 981512"/>
                  <a:gd name="connsiteY3" fmla="*/ 1828800 h 2921460"/>
                  <a:gd name="connsiteX4" fmla="*/ 654341 w 981512"/>
                  <a:gd name="connsiteY4" fmla="*/ 1904301 h 2921460"/>
                  <a:gd name="connsiteX5" fmla="*/ 587229 w 981512"/>
                  <a:gd name="connsiteY5" fmla="*/ 2449586 h 2921460"/>
                  <a:gd name="connsiteX6" fmla="*/ 650715 w 981512"/>
                  <a:gd name="connsiteY6" fmla="*/ 2622018 h 2921460"/>
                  <a:gd name="connsiteX7" fmla="*/ 545393 w 981512"/>
                  <a:gd name="connsiteY7" fmla="*/ 2811339 h 2921460"/>
                  <a:gd name="connsiteX8" fmla="*/ 305739 w 981512"/>
                  <a:gd name="connsiteY8" fmla="*/ 2901455 h 2921460"/>
                  <a:gd name="connsiteX9" fmla="*/ 0 w 981512"/>
                  <a:gd name="connsiteY9" fmla="*/ 2902591 h 2921460"/>
                  <a:gd name="connsiteX10" fmla="*/ 864066 w 981512"/>
                  <a:gd name="connsiteY10" fmla="*/ 0 h 2921460"/>
                  <a:gd name="connsiteX0" fmla="*/ 864066 w 981512"/>
                  <a:gd name="connsiteY0" fmla="*/ 0 h 2916198"/>
                  <a:gd name="connsiteX1" fmla="*/ 981512 w 981512"/>
                  <a:gd name="connsiteY1" fmla="*/ 343949 h 2916198"/>
                  <a:gd name="connsiteX2" fmla="*/ 889233 w 981512"/>
                  <a:gd name="connsiteY2" fmla="*/ 696286 h 2916198"/>
                  <a:gd name="connsiteX3" fmla="*/ 671119 w 981512"/>
                  <a:gd name="connsiteY3" fmla="*/ 1828800 h 2916198"/>
                  <a:gd name="connsiteX4" fmla="*/ 654341 w 981512"/>
                  <a:gd name="connsiteY4" fmla="*/ 1904301 h 2916198"/>
                  <a:gd name="connsiteX5" fmla="*/ 587229 w 981512"/>
                  <a:gd name="connsiteY5" fmla="*/ 2449586 h 2916198"/>
                  <a:gd name="connsiteX6" fmla="*/ 650715 w 981512"/>
                  <a:gd name="connsiteY6" fmla="*/ 2622018 h 2916198"/>
                  <a:gd name="connsiteX7" fmla="*/ 545393 w 981512"/>
                  <a:gd name="connsiteY7" fmla="*/ 2811339 h 2916198"/>
                  <a:gd name="connsiteX8" fmla="*/ 305739 w 981512"/>
                  <a:gd name="connsiteY8" fmla="*/ 2901455 h 2916198"/>
                  <a:gd name="connsiteX9" fmla="*/ 0 w 981512"/>
                  <a:gd name="connsiteY9" fmla="*/ 2902591 h 2916198"/>
                  <a:gd name="connsiteX10" fmla="*/ 864066 w 981512"/>
                  <a:gd name="connsiteY10" fmla="*/ 0 h 2916198"/>
                  <a:gd name="connsiteX0" fmla="*/ 883116 w 1000562"/>
                  <a:gd name="connsiteY0" fmla="*/ 0 h 2922712"/>
                  <a:gd name="connsiteX1" fmla="*/ 1000562 w 1000562"/>
                  <a:gd name="connsiteY1" fmla="*/ 343949 h 2922712"/>
                  <a:gd name="connsiteX2" fmla="*/ 908283 w 1000562"/>
                  <a:gd name="connsiteY2" fmla="*/ 696286 h 2922712"/>
                  <a:gd name="connsiteX3" fmla="*/ 690169 w 1000562"/>
                  <a:gd name="connsiteY3" fmla="*/ 1828800 h 2922712"/>
                  <a:gd name="connsiteX4" fmla="*/ 673391 w 1000562"/>
                  <a:gd name="connsiteY4" fmla="*/ 1904301 h 2922712"/>
                  <a:gd name="connsiteX5" fmla="*/ 606279 w 1000562"/>
                  <a:gd name="connsiteY5" fmla="*/ 2449586 h 2922712"/>
                  <a:gd name="connsiteX6" fmla="*/ 669765 w 1000562"/>
                  <a:gd name="connsiteY6" fmla="*/ 2622018 h 2922712"/>
                  <a:gd name="connsiteX7" fmla="*/ 564443 w 1000562"/>
                  <a:gd name="connsiteY7" fmla="*/ 2811339 h 2922712"/>
                  <a:gd name="connsiteX8" fmla="*/ 324789 w 1000562"/>
                  <a:gd name="connsiteY8" fmla="*/ 2901455 h 2922712"/>
                  <a:gd name="connsiteX9" fmla="*/ 0 w 1000562"/>
                  <a:gd name="connsiteY9" fmla="*/ 2912116 h 2922712"/>
                  <a:gd name="connsiteX10" fmla="*/ 883116 w 1000562"/>
                  <a:gd name="connsiteY10" fmla="*/ 0 h 2922712"/>
                  <a:gd name="connsiteX0" fmla="*/ 883116 w 1000562"/>
                  <a:gd name="connsiteY0" fmla="*/ 0 h 2918493"/>
                  <a:gd name="connsiteX1" fmla="*/ 1000562 w 1000562"/>
                  <a:gd name="connsiteY1" fmla="*/ 343949 h 2918493"/>
                  <a:gd name="connsiteX2" fmla="*/ 908283 w 1000562"/>
                  <a:gd name="connsiteY2" fmla="*/ 696286 h 2918493"/>
                  <a:gd name="connsiteX3" fmla="*/ 690169 w 1000562"/>
                  <a:gd name="connsiteY3" fmla="*/ 1828800 h 2918493"/>
                  <a:gd name="connsiteX4" fmla="*/ 673391 w 1000562"/>
                  <a:gd name="connsiteY4" fmla="*/ 1904301 h 2918493"/>
                  <a:gd name="connsiteX5" fmla="*/ 606279 w 1000562"/>
                  <a:gd name="connsiteY5" fmla="*/ 2449586 h 2918493"/>
                  <a:gd name="connsiteX6" fmla="*/ 669765 w 1000562"/>
                  <a:gd name="connsiteY6" fmla="*/ 2622018 h 2918493"/>
                  <a:gd name="connsiteX7" fmla="*/ 564443 w 1000562"/>
                  <a:gd name="connsiteY7" fmla="*/ 2811339 h 2918493"/>
                  <a:gd name="connsiteX8" fmla="*/ 324789 w 1000562"/>
                  <a:gd name="connsiteY8" fmla="*/ 2901455 h 2918493"/>
                  <a:gd name="connsiteX9" fmla="*/ 0 w 1000562"/>
                  <a:gd name="connsiteY9" fmla="*/ 2912116 h 2918493"/>
                  <a:gd name="connsiteX10" fmla="*/ 883116 w 1000562"/>
                  <a:gd name="connsiteY10" fmla="*/ 0 h 291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0562" h="2918493">
                    <a:moveTo>
                      <a:pt x="883116" y="0"/>
                    </a:moveTo>
                    <a:lnTo>
                      <a:pt x="1000562" y="343949"/>
                    </a:lnTo>
                    <a:lnTo>
                      <a:pt x="908283" y="696286"/>
                    </a:lnTo>
                    <a:lnTo>
                      <a:pt x="690169" y="1828800"/>
                    </a:lnTo>
                    <a:lnTo>
                      <a:pt x="673391" y="1904301"/>
                    </a:lnTo>
                    <a:lnTo>
                      <a:pt x="606279" y="2449586"/>
                    </a:lnTo>
                    <a:cubicBezTo>
                      <a:pt x="635837" y="2515628"/>
                      <a:pt x="676738" y="2561726"/>
                      <a:pt x="669765" y="2622018"/>
                    </a:cubicBezTo>
                    <a:cubicBezTo>
                      <a:pt x="662792" y="2682310"/>
                      <a:pt x="605667" y="2781037"/>
                      <a:pt x="564443" y="2811339"/>
                    </a:cubicBezTo>
                    <a:cubicBezTo>
                      <a:pt x="494083" y="2865191"/>
                      <a:pt x="418863" y="2884659"/>
                      <a:pt x="324789" y="2901455"/>
                    </a:cubicBezTo>
                    <a:cubicBezTo>
                      <a:pt x="230715" y="2918251"/>
                      <a:pt x="121259" y="2924205"/>
                      <a:pt x="0" y="2912116"/>
                    </a:cubicBezTo>
                    <a:lnTo>
                      <a:pt x="883116" y="0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22245F7A-97EC-4CFB-307B-5CA147597EC0}"/>
                  </a:ext>
                </a:extLst>
              </p:cNvPr>
              <p:cNvGrpSpPr/>
              <p:nvPr/>
            </p:nvGrpSpPr>
            <p:grpSpPr>
              <a:xfrm>
                <a:off x="7742938" y="3162301"/>
                <a:ext cx="1315337" cy="3181320"/>
                <a:chOff x="7742938" y="3162301"/>
                <a:chExt cx="1315337" cy="318132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B9B8FF2-93BD-8A5B-89D1-7CDEE88FBB9C}"/>
                    </a:ext>
                  </a:extLst>
                </p:cNvPr>
                <p:cNvSpPr/>
                <p:nvPr/>
              </p:nvSpPr>
              <p:spPr>
                <a:xfrm>
                  <a:off x="7742938" y="3462338"/>
                  <a:ext cx="658112" cy="2843212"/>
                </a:xfrm>
                <a:custGeom>
                  <a:avLst/>
                  <a:gdLst>
                    <a:gd name="connsiteX0" fmla="*/ 657225 w 657225"/>
                    <a:gd name="connsiteY0" fmla="*/ 0 h 2843212"/>
                    <a:gd name="connsiteX1" fmla="*/ 609600 w 657225"/>
                    <a:gd name="connsiteY1" fmla="*/ 47625 h 2843212"/>
                    <a:gd name="connsiteX2" fmla="*/ 133350 w 657225"/>
                    <a:gd name="connsiteY2" fmla="*/ 2019300 h 2843212"/>
                    <a:gd name="connsiteX3" fmla="*/ 23813 w 657225"/>
                    <a:gd name="connsiteY3" fmla="*/ 2424112 h 2843212"/>
                    <a:gd name="connsiteX4" fmla="*/ 0 w 657225"/>
                    <a:gd name="connsiteY4" fmla="*/ 2609850 h 2843212"/>
                    <a:gd name="connsiteX5" fmla="*/ 42863 w 657225"/>
                    <a:gd name="connsiteY5" fmla="*/ 2743200 h 2843212"/>
                    <a:gd name="connsiteX6" fmla="*/ 138113 w 657225"/>
                    <a:gd name="connsiteY6" fmla="*/ 2824162 h 2843212"/>
                    <a:gd name="connsiteX7" fmla="*/ 223838 w 657225"/>
                    <a:gd name="connsiteY7" fmla="*/ 2843212 h 2843212"/>
                    <a:gd name="connsiteX8" fmla="*/ 657225 w 657225"/>
                    <a:gd name="connsiteY8" fmla="*/ 0 h 2843212"/>
                    <a:gd name="connsiteX0" fmla="*/ 658112 w 658112"/>
                    <a:gd name="connsiteY0" fmla="*/ 0 h 2843212"/>
                    <a:gd name="connsiteX1" fmla="*/ 610487 w 658112"/>
                    <a:gd name="connsiteY1" fmla="*/ 47625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610487 w 658112"/>
                    <a:gd name="connsiteY1" fmla="*/ 47625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610487 w 658112"/>
                    <a:gd name="connsiteY1" fmla="*/ 95250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596200 w 658112"/>
                    <a:gd name="connsiteY1" fmla="*/ 104775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600962 w 658112"/>
                    <a:gd name="connsiteY1" fmla="*/ 138112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8112" h="2843212">
                      <a:moveTo>
                        <a:pt x="658112" y="0"/>
                      </a:moveTo>
                      <a:lnTo>
                        <a:pt x="600962" y="138112"/>
                      </a:lnTo>
                      <a:lnTo>
                        <a:pt x="134237" y="2019300"/>
                      </a:lnTo>
                      <a:lnTo>
                        <a:pt x="24700" y="2424112"/>
                      </a:lnTo>
                      <a:cubicBezTo>
                        <a:pt x="2475" y="2522537"/>
                        <a:pt x="-2288" y="2556669"/>
                        <a:pt x="887" y="2609850"/>
                      </a:cubicBezTo>
                      <a:cubicBezTo>
                        <a:pt x="4062" y="2663031"/>
                        <a:pt x="12000" y="2716213"/>
                        <a:pt x="43750" y="2743200"/>
                      </a:cubicBezTo>
                      <a:lnTo>
                        <a:pt x="139000" y="2824162"/>
                      </a:lnTo>
                      <a:lnTo>
                        <a:pt x="224725" y="2843212"/>
                      </a:lnTo>
                      <a:lnTo>
                        <a:pt x="658112" y="0"/>
                      </a:lnTo>
                      <a:close/>
                    </a:path>
                  </a:pathLst>
                </a:custGeom>
                <a:solidFill>
                  <a:srgbClr val="F7C6A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94867BF8-45B1-3893-8D8A-A82EB146D1A7}"/>
                    </a:ext>
                  </a:extLst>
                </p:cNvPr>
                <p:cNvSpPr/>
                <p:nvPr/>
              </p:nvSpPr>
              <p:spPr>
                <a:xfrm>
                  <a:off x="7836665" y="3162301"/>
                  <a:ext cx="1221610" cy="3181320"/>
                </a:xfrm>
                <a:custGeom>
                  <a:avLst/>
                  <a:gdLst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71500 w 1209675"/>
                    <a:gd name="connsiteY7" fmla="*/ 2981325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42925 w 1209675"/>
                    <a:gd name="connsiteY7" fmla="*/ 2947987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57213 w 1209675"/>
                    <a:gd name="connsiteY7" fmla="*/ 2962275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61976 w 1209675"/>
                    <a:gd name="connsiteY7" fmla="*/ 2986087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61976 w 1209675"/>
                    <a:gd name="connsiteY7" fmla="*/ 2986087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81320"/>
                    <a:gd name="connsiteX1" fmla="*/ 381000 w 1209675"/>
                    <a:gd name="connsiteY1" fmla="*/ 1114425 h 3181320"/>
                    <a:gd name="connsiteX2" fmla="*/ 104775 w 1209675"/>
                    <a:gd name="connsiteY2" fmla="*/ 2305050 h 3181320"/>
                    <a:gd name="connsiteX3" fmla="*/ 0 w 1209675"/>
                    <a:gd name="connsiteY3" fmla="*/ 2647950 h 3181320"/>
                    <a:gd name="connsiteX4" fmla="*/ 0 w 1209675"/>
                    <a:gd name="connsiteY4" fmla="*/ 3048000 h 3181320"/>
                    <a:gd name="connsiteX5" fmla="*/ 85725 w 1209675"/>
                    <a:gd name="connsiteY5" fmla="*/ 3143250 h 3181320"/>
                    <a:gd name="connsiteX6" fmla="*/ 361950 w 1209675"/>
                    <a:gd name="connsiteY6" fmla="*/ 3171825 h 3181320"/>
                    <a:gd name="connsiteX7" fmla="*/ 561976 w 1209675"/>
                    <a:gd name="connsiteY7" fmla="*/ 2986087 h 3181320"/>
                    <a:gd name="connsiteX8" fmla="*/ 666750 w 1209675"/>
                    <a:gd name="connsiteY8" fmla="*/ 2733675 h 3181320"/>
                    <a:gd name="connsiteX9" fmla="*/ 809625 w 1209675"/>
                    <a:gd name="connsiteY9" fmla="*/ 1943100 h 3181320"/>
                    <a:gd name="connsiteX10" fmla="*/ 1057275 w 1209675"/>
                    <a:gd name="connsiteY10" fmla="*/ 1181100 h 3181320"/>
                    <a:gd name="connsiteX11" fmla="*/ 1152525 w 1209675"/>
                    <a:gd name="connsiteY11" fmla="*/ 676275 h 3181320"/>
                    <a:gd name="connsiteX12" fmla="*/ 1209675 w 1209675"/>
                    <a:gd name="connsiteY12" fmla="*/ 381000 h 3181320"/>
                    <a:gd name="connsiteX13" fmla="*/ 1104900 w 1209675"/>
                    <a:gd name="connsiteY13" fmla="*/ 85725 h 3181320"/>
                    <a:gd name="connsiteX14" fmla="*/ 704850 w 1209675"/>
                    <a:gd name="connsiteY14" fmla="*/ 0 h 3181320"/>
                    <a:gd name="connsiteX15" fmla="*/ 542925 w 1209675"/>
                    <a:gd name="connsiteY15" fmla="*/ 314325 h 3181320"/>
                    <a:gd name="connsiteX0" fmla="*/ 542925 w 1209675"/>
                    <a:gd name="connsiteY0" fmla="*/ 314325 h 3181320"/>
                    <a:gd name="connsiteX1" fmla="*/ 381000 w 1209675"/>
                    <a:gd name="connsiteY1" fmla="*/ 1114425 h 3181320"/>
                    <a:gd name="connsiteX2" fmla="*/ 104775 w 1209675"/>
                    <a:gd name="connsiteY2" fmla="*/ 2305050 h 3181320"/>
                    <a:gd name="connsiteX3" fmla="*/ 0 w 1209675"/>
                    <a:gd name="connsiteY3" fmla="*/ 2647950 h 3181320"/>
                    <a:gd name="connsiteX4" fmla="*/ 0 w 1209675"/>
                    <a:gd name="connsiteY4" fmla="*/ 3019425 h 3181320"/>
                    <a:gd name="connsiteX5" fmla="*/ 85725 w 1209675"/>
                    <a:gd name="connsiteY5" fmla="*/ 3143250 h 3181320"/>
                    <a:gd name="connsiteX6" fmla="*/ 361950 w 1209675"/>
                    <a:gd name="connsiteY6" fmla="*/ 3171825 h 3181320"/>
                    <a:gd name="connsiteX7" fmla="*/ 561976 w 1209675"/>
                    <a:gd name="connsiteY7" fmla="*/ 2986087 h 3181320"/>
                    <a:gd name="connsiteX8" fmla="*/ 666750 w 1209675"/>
                    <a:gd name="connsiteY8" fmla="*/ 2733675 h 3181320"/>
                    <a:gd name="connsiteX9" fmla="*/ 809625 w 1209675"/>
                    <a:gd name="connsiteY9" fmla="*/ 1943100 h 3181320"/>
                    <a:gd name="connsiteX10" fmla="*/ 1057275 w 1209675"/>
                    <a:gd name="connsiteY10" fmla="*/ 1181100 h 3181320"/>
                    <a:gd name="connsiteX11" fmla="*/ 1152525 w 1209675"/>
                    <a:gd name="connsiteY11" fmla="*/ 676275 h 3181320"/>
                    <a:gd name="connsiteX12" fmla="*/ 1209675 w 1209675"/>
                    <a:gd name="connsiteY12" fmla="*/ 381000 h 3181320"/>
                    <a:gd name="connsiteX13" fmla="*/ 1104900 w 1209675"/>
                    <a:gd name="connsiteY13" fmla="*/ 85725 h 3181320"/>
                    <a:gd name="connsiteX14" fmla="*/ 704850 w 1209675"/>
                    <a:gd name="connsiteY14" fmla="*/ 0 h 3181320"/>
                    <a:gd name="connsiteX15" fmla="*/ 542925 w 1209675"/>
                    <a:gd name="connsiteY15" fmla="*/ 314325 h 3181320"/>
                    <a:gd name="connsiteX0" fmla="*/ 554860 w 1221610"/>
                    <a:gd name="connsiteY0" fmla="*/ 314325 h 3181320"/>
                    <a:gd name="connsiteX1" fmla="*/ 392935 w 1221610"/>
                    <a:gd name="connsiteY1" fmla="*/ 1114425 h 3181320"/>
                    <a:gd name="connsiteX2" fmla="*/ 116710 w 1221610"/>
                    <a:gd name="connsiteY2" fmla="*/ 2305050 h 3181320"/>
                    <a:gd name="connsiteX3" fmla="*/ 11935 w 1221610"/>
                    <a:gd name="connsiteY3" fmla="*/ 2647950 h 3181320"/>
                    <a:gd name="connsiteX4" fmla="*/ 11935 w 1221610"/>
                    <a:gd name="connsiteY4" fmla="*/ 3019425 h 3181320"/>
                    <a:gd name="connsiteX5" fmla="*/ 97660 w 1221610"/>
                    <a:gd name="connsiteY5" fmla="*/ 3143250 h 3181320"/>
                    <a:gd name="connsiteX6" fmla="*/ 373885 w 1221610"/>
                    <a:gd name="connsiteY6" fmla="*/ 3171825 h 3181320"/>
                    <a:gd name="connsiteX7" fmla="*/ 573911 w 1221610"/>
                    <a:gd name="connsiteY7" fmla="*/ 2986087 h 3181320"/>
                    <a:gd name="connsiteX8" fmla="*/ 678685 w 1221610"/>
                    <a:gd name="connsiteY8" fmla="*/ 2733675 h 3181320"/>
                    <a:gd name="connsiteX9" fmla="*/ 821560 w 1221610"/>
                    <a:gd name="connsiteY9" fmla="*/ 1943100 h 3181320"/>
                    <a:gd name="connsiteX10" fmla="*/ 1069210 w 1221610"/>
                    <a:gd name="connsiteY10" fmla="*/ 1181100 h 3181320"/>
                    <a:gd name="connsiteX11" fmla="*/ 1164460 w 1221610"/>
                    <a:gd name="connsiteY11" fmla="*/ 676275 h 3181320"/>
                    <a:gd name="connsiteX12" fmla="*/ 1221610 w 1221610"/>
                    <a:gd name="connsiteY12" fmla="*/ 381000 h 3181320"/>
                    <a:gd name="connsiteX13" fmla="*/ 1116835 w 1221610"/>
                    <a:gd name="connsiteY13" fmla="*/ 85725 h 3181320"/>
                    <a:gd name="connsiteX14" fmla="*/ 716785 w 1221610"/>
                    <a:gd name="connsiteY14" fmla="*/ 0 h 3181320"/>
                    <a:gd name="connsiteX15" fmla="*/ 554860 w 1221610"/>
                    <a:gd name="connsiteY15" fmla="*/ 314325 h 3181320"/>
                    <a:gd name="connsiteX0" fmla="*/ 554860 w 1221610"/>
                    <a:gd name="connsiteY0" fmla="*/ 314325 h 3181320"/>
                    <a:gd name="connsiteX1" fmla="*/ 392935 w 1221610"/>
                    <a:gd name="connsiteY1" fmla="*/ 1114425 h 3181320"/>
                    <a:gd name="connsiteX2" fmla="*/ 116710 w 1221610"/>
                    <a:gd name="connsiteY2" fmla="*/ 2305050 h 3181320"/>
                    <a:gd name="connsiteX3" fmla="*/ 11935 w 1221610"/>
                    <a:gd name="connsiteY3" fmla="*/ 2647950 h 3181320"/>
                    <a:gd name="connsiteX4" fmla="*/ 11935 w 1221610"/>
                    <a:gd name="connsiteY4" fmla="*/ 2971800 h 3181320"/>
                    <a:gd name="connsiteX5" fmla="*/ 97660 w 1221610"/>
                    <a:gd name="connsiteY5" fmla="*/ 3143250 h 3181320"/>
                    <a:gd name="connsiteX6" fmla="*/ 373885 w 1221610"/>
                    <a:gd name="connsiteY6" fmla="*/ 3171825 h 3181320"/>
                    <a:gd name="connsiteX7" fmla="*/ 573911 w 1221610"/>
                    <a:gd name="connsiteY7" fmla="*/ 2986087 h 3181320"/>
                    <a:gd name="connsiteX8" fmla="*/ 678685 w 1221610"/>
                    <a:gd name="connsiteY8" fmla="*/ 2733675 h 3181320"/>
                    <a:gd name="connsiteX9" fmla="*/ 821560 w 1221610"/>
                    <a:gd name="connsiteY9" fmla="*/ 1943100 h 3181320"/>
                    <a:gd name="connsiteX10" fmla="*/ 1069210 w 1221610"/>
                    <a:gd name="connsiteY10" fmla="*/ 1181100 h 3181320"/>
                    <a:gd name="connsiteX11" fmla="*/ 1164460 w 1221610"/>
                    <a:gd name="connsiteY11" fmla="*/ 676275 h 3181320"/>
                    <a:gd name="connsiteX12" fmla="*/ 1221610 w 1221610"/>
                    <a:gd name="connsiteY12" fmla="*/ 381000 h 3181320"/>
                    <a:gd name="connsiteX13" fmla="*/ 1116835 w 1221610"/>
                    <a:gd name="connsiteY13" fmla="*/ 85725 h 3181320"/>
                    <a:gd name="connsiteX14" fmla="*/ 716785 w 1221610"/>
                    <a:gd name="connsiteY14" fmla="*/ 0 h 3181320"/>
                    <a:gd name="connsiteX15" fmla="*/ 554860 w 1221610"/>
                    <a:gd name="connsiteY15" fmla="*/ 314325 h 3181320"/>
                    <a:gd name="connsiteX0" fmla="*/ 554860 w 1221610"/>
                    <a:gd name="connsiteY0" fmla="*/ 314325 h 3181320"/>
                    <a:gd name="connsiteX1" fmla="*/ 392935 w 1221610"/>
                    <a:gd name="connsiteY1" fmla="*/ 1114425 h 3181320"/>
                    <a:gd name="connsiteX2" fmla="*/ 116710 w 1221610"/>
                    <a:gd name="connsiteY2" fmla="*/ 2305050 h 3181320"/>
                    <a:gd name="connsiteX3" fmla="*/ 11935 w 1221610"/>
                    <a:gd name="connsiteY3" fmla="*/ 2647950 h 3181320"/>
                    <a:gd name="connsiteX4" fmla="*/ 11935 w 1221610"/>
                    <a:gd name="connsiteY4" fmla="*/ 2971800 h 3181320"/>
                    <a:gd name="connsiteX5" fmla="*/ 97660 w 1221610"/>
                    <a:gd name="connsiteY5" fmla="*/ 3143250 h 3181320"/>
                    <a:gd name="connsiteX6" fmla="*/ 373885 w 1221610"/>
                    <a:gd name="connsiteY6" fmla="*/ 3171825 h 3181320"/>
                    <a:gd name="connsiteX7" fmla="*/ 573911 w 1221610"/>
                    <a:gd name="connsiteY7" fmla="*/ 2986087 h 3181320"/>
                    <a:gd name="connsiteX8" fmla="*/ 678685 w 1221610"/>
                    <a:gd name="connsiteY8" fmla="*/ 2733675 h 3181320"/>
                    <a:gd name="connsiteX9" fmla="*/ 821560 w 1221610"/>
                    <a:gd name="connsiteY9" fmla="*/ 1943100 h 3181320"/>
                    <a:gd name="connsiteX10" fmla="*/ 1054922 w 1221610"/>
                    <a:gd name="connsiteY10" fmla="*/ 1181100 h 3181320"/>
                    <a:gd name="connsiteX11" fmla="*/ 1164460 w 1221610"/>
                    <a:gd name="connsiteY11" fmla="*/ 676275 h 3181320"/>
                    <a:gd name="connsiteX12" fmla="*/ 1221610 w 1221610"/>
                    <a:gd name="connsiteY12" fmla="*/ 381000 h 3181320"/>
                    <a:gd name="connsiteX13" fmla="*/ 1116835 w 1221610"/>
                    <a:gd name="connsiteY13" fmla="*/ 85725 h 3181320"/>
                    <a:gd name="connsiteX14" fmla="*/ 716785 w 1221610"/>
                    <a:gd name="connsiteY14" fmla="*/ 0 h 3181320"/>
                    <a:gd name="connsiteX15" fmla="*/ 554860 w 1221610"/>
                    <a:gd name="connsiteY15" fmla="*/ 314325 h 3181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221610" h="3181320">
                      <a:moveTo>
                        <a:pt x="554860" y="314325"/>
                      </a:moveTo>
                      <a:lnTo>
                        <a:pt x="392935" y="1114425"/>
                      </a:lnTo>
                      <a:lnTo>
                        <a:pt x="116710" y="2305050"/>
                      </a:lnTo>
                      <a:lnTo>
                        <a:pt x="11935" y="2647950"/>
                      </a:lnTo>
                      <a:cubicBezTo>
                        <a:pt x="-5528" y="2767013"/>
                        <a:pt x="-2352" y="2889250"/>
                        <a:pt x="11935" y="2971800"/>
                      </a:cubicBezTo>
                      <a:cubicBezTo>
                        <a:pt x="26222" y="3054350"/>
                        <a:pt x="37335" y="3117850"/>
                        <a:pt x="97660" y="3143250"/>
                      </a:cubicBezTo>
                      <a:cubicBezTo>
                        <a:pt x="157985" y="3163887"/>
                        <a:pt x="294510" y="3198019"/>
                        <a:pt x="373885" y="3171825"/>
                      </a:cubicBezTo>
                      <a:cubicBezTo>
                        <a:pt x="453260" y="3145631"/>
                        <a:pt x="523111" y="3059112"/>
                        <a:pt x="573911" y="2986087"/>
                      </a:cubicBezTo>
                      <a:cubicBezTo>
                        <a:pt x="624711" y="2913062"/>
                        <a:pt x="637410" y="2907506"/>
                        <a:pt x="678685" y="2733675"/>
                      </a:cubicBezTo>
                      <a:lnTo>
                        <a:pt x="821560" y="1943100"/>
                      </a:lnTo>
                      <a:lnTo>
                        <a:pt x="1054922" y="1181100"/>
                      </a:lnTo>
                      <a:lnTo>
                        <a:pt x="1164460" y="676275"/>
                      </a:lnTo>
                      <a:lnTo>
                        <a:pt x="1221610" y="381000"/>
                      </a:lnTo>
                      <a:lnTo>
                        <a:pt x="1116835" y="85725"/>
                      </a:lnTo>
                      <a:lnTo>
                        <a:pt x="716785" y="0"/>
                      </a:lnTo>
                      <a:lnTo>
                        <a:pt x="554860" y="314325"/>
                      </a:lnTo>
                      <a:close/>
                    </a:path>
                  </a:pathLst>
                </a:custGeom>
                <a:solidFill>
                  <a:srgbClr val="DB9C7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FD30F9E-7F82-D7B2-478A-1A6C3885FCD5}"/>
                </a:ext>
              </a:extLst>
            </p:cNvPr>
            <p:cNvGrpSpPr/>
            <p:nvPr/>
          </p:nvGrpSpPr>
          <p:grpSpPr>
            <a:xfrm>
              <a:off x="7722160" y="3766125"/>
              <a:ext cx="1167989" cy="2231902"/>
              <a:chOff x="8818778" y="3905246"/>
              <a:chExt cx="1167989" cy="2231902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CCEBC71-4F40-A0E3-0F69-4FE9E8021870}"/>
                  </a:ext>
                </a:extLst>
              </p:cNvPr>
              <p:cNvSpPr/>
              <p:nvPr/>
            </p:nvSpPr>
            <p:spPr>
              <a:xfrm>
                <a:off x="8818778" y="3939540"/>
                <a:ext cx="1167989" cy="2197608"/>
              </a:xfrm>
              <a:custGeom>
                <a:avLst/>
                <a:gdLst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129540 w 1158240"/>
                  <a:gd name="connsiteY5" fmla="*/ 209550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231140 w 1158240"/>
                  <a:gd name="connsiteY5" fmla="*/ 212725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231140 w 1158240"/>
                  <a:gd name="connsiteY5" fmla="*/ 212725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231140 w 1158240"/>
                  <a:gd name="connsiteY5" fmla="*/ 212725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826"/>
                  <a:gd name="connsiteX1" fmla="*/ 76200 w 1158240"/>
                  <a:gd name="connsiteY1" fmla="*/ 678180 h 2194826"/>
                  <a:gd name="connsiteX2" fmla="*/ 53340 w 1158240"/>
                  <a:gd name="connsiteY2" fmla="*/ 1501140 h 2194826"/>
                  <a:gd name="connsiteX3" fmla="*/ 0 w 1158240"/>
                  <a:gd name="connsiteY3" fmla="*/ 1866900 h 2194826"/>
                  <a:gd name="connsiteX4" fmla="*/ 7620 w 1158240"/>
                  <a:gd name="connsiteY4" fmla="*/ 1996440 h 2194826"/>
                  <a:gd name="connsiteX5" fmla="*/ 231140 w 1158240"/>
                  <a:gd name="connsiteY5" fmla="*/ 2127250 h 2194826"/>
                  <a:gd name="connsiteX6" fmla="*/ 556260 w 1158240"/>
                  <a:gd name="connsiteY6" fmla="*/ 2179320 h 2194826"/>
                  <a:gd name="connsiteX7" fmla="*/ 853440 w 1158240"/>
                  <a:gd name="connsiteY7" fmla="*/ 2194560 h 2194826"/>
                  <a:gd name="connsiteX8" fmla="*/ 1097280 w 1158240"/>
                  <a:gd name="connsiteY8" fmla="*/ 2087880 h 2194826"/>
                  <a:gd name="connsiteX9" fmla="*/ 1158240 w 1158240"/>
                  <a:gd name="connsiteY9" fmla="*/ 1935480 h 2194826"/>
                  <a:gd name="connsiteX10" fmla="*/ 1089660 w 1158240"/>
                  <a:gd name="connsiteY10" fmla="*/ 1783080 h 2194826"/>
                  <a:gd name="connsiteX11" fmla="*/ 990600 w 1158240"/>
                  <a:gd name="connsiteY11" fmla="*/ 1699260 h 2194826"/>
                  <a:gd name="connsiteX12" fmla="*/ 922020 w 1158240"/>
                  <a:gd name="connsiteY12" fmla="*/ 1417320 h 2194826"/>
                  <a:gd name="connsiteX13" fmla="*/ 922020 w 1158240"/>
                  <a:gd name="connsiteY13" fmla="*/ 1074420 h 2194826"/>
                  <a:gd name="connsiteX14" fmla="*/ 868680 w 1158240"/>
                  <a:gd name="connsiteY14" fmla="*/ 495300 h 2194826"/>
                  <a:gd name="connsiteX15" fmla="*/ 822960 w 1158240"/>
                  <a:gd name="connsiteY15" fmla="*/ 213360 h 2194826"/>
                  <a:gd name="connsiteX16" fmla="*/ 708660 w 1158240"/>
                  <a:gd name="connsiteY16" fmla="*/ 60960 h 2194826"/>
                  <a:gd name="connsiteX17" fmla="*/ 586740 w 1158240"/>
                  <a:gd name="connsiteY17" fmla="*/ 0 h 2194826"/>
                  <a:gd name="connsiteX18" fmla="*/ 205740 w 1158240"/>
                  <a:gd name="connsiteY18" fmla="*/ 114300 h 2194826"/>
                  <a:gd name="connsiteX0" fmla="*/ 205740 w 1158240"/>
                  <a:gd name="connsiteY0" fmla="*/ 114300 h 2197608"/>
                  <a:gd name="connsiteX1" fmla="*/ 76200 w 1158240"/>
                  <a:gd name="connsiteY1" fmla="*/ 678180 h 2197608"/>
                  <a:gd name="connsiteX2" fmla="*/ 53340 w 1158240"/>
                  <a:gd name="connsiteY2" fmla="*/ 1501140 h 2197608"/>
                  <a:gd name="connsiteX3" fmla="*/ 0 w 1158240"/>
                  <a:gd name="connsiteY3" fmla="*/ 1866900 h 2197608"/>
                  <a:gd name="connsiteX4" fmla="*/ 7620 w 1158240"/>
                  <a:gd name="connsiteY4" fmla="*/ 1996440 h 2197608"/>
                  <a:gd name="connsiteX5" fmla="*/ 231140 w 1158240"/>
                  <a:gd name="connsiteY5" fmla="*/ 2127250 h 2197608"/>
                  <a:gd name="connsiteX6" fmla="*/ 556260 w 1158240"/>
                  <a:gd name="connsiteY6" fmla="*/ 2179320 h 2197608"/>
                  <a:gd name="connsiteX7" fmla="*/ 853440 w 1158240"/>
                  <a:gd name="connsiteY7" fmla="*/ 2194560 h 2197608"/>
                  <a:gd name="connsiteX8" fmla="*/ 1097280 w 1158240"/>
                  <a:gd name="connsiteY8" fmla="*/ 2087880 h 2197608"/>
                  <a:gd name="connsiteX9" fmla="*/ 1158240 w 1158240"/>
                  <a:gd name="connsiteY9" fmla="*/ 1935480 h 2197608"/>
                  <a:gd name="connsiteX10" fmla="*/ 1089660 w 1158240"/>
                  <a:gd name="connsiteY10" fmla="*/ 1783080 h 2197608"/>
                  <a:gd name="connsiteX11" fmla="*/ 990600 w 1158240"/>
                  <a:gd name="connsiteY11" fmla="*/ 1699260 h 2197608"/>
                  <a:gd name="connsiteX12" fmla="*/ 922020 w 1158240"/>
                  <a:gd name="connsiteY12" fmla="*/ 1417320 h 2197608"/>
                  <a:gd name="connsiteX13" fmla="*/ 922020 w 1158240"/>
                  <a:gd name="connsiteY13" fmla="*/ 1074420 h 2197608"/>
                  <a:gd name="connsiteX14" fmla="*/ 868680 w 1158240"/>
                  <a:gd name="connsiteY14" fmla="*/ 495300 h 2197608"/>
                  <a:gd name="connsiteX15" fmla="*/ 822960 w 1158240"/>
                  <a:gd name="connsiteY15" fmla="*/ 213360 h 2197608"/>
                  <a:gd name="connsiteX16" fmla="*/ 708660 w 1158240"/>
                  <a:gd name="connsiteY16" fmla="*/ 60960 h 2197608"/>
                  <a:gd name="connsiteX17" fmla="*/ 586740 w 1158240"/>
                  <a:gd name="connsiteY17" fmla="*/ 0 h 2197608"/>
                  <a:gd name="connsiteX18" fmla="*/ 205740 w 1158240"/>
                  <a:gd name="connsiteY18" fmla="*/ 114300 h 2197608"/>
                  <a:gd name="connsiteX0" fmla="*/ 205740 w 1162309"/>
                  <a:gd name="connsiteY0" fmla="*/ 114300 h 2197608"/>
                  <a:gd name="connsiteX1" fmla="*/ 76200 w 1162309"/>
                  <a:gd name="connsiteY1" fmla="*/ 678180 h 2197608"/>
                  <a:gd name="connsiteX2" fmla="*/ 53340 w 1162309"/>
                  <a:gd name="connsiteY2" fmla="*/ 1501140 h 2197608"/>
                  <a:gd name="connsiteX3" fmla="*/ 0 w 1162309"/>
                  <a:gd name="connsiteY3" fmla="*/ 1866900 h 2197608"/>
                  <a:gd name="connsiteX4" fmla="*/ 7620 w 1162309"/>
                  <a:gd name="connsiteY4" fmla="*/ 1996440 h 2197608"/>
                  <a:gd name="connsiteX5" fmla="*/ 231140 w 1162309"/>
                  <a:gd name="connsiteY5" fmla="*/ 2127250 h 2197608"/>
                  <a:gd name="connsiteX6" fmla="*/ 556260 w 1162309"/>
                  <a:gd name="connsiteY6" fmla="*/ 2179320 h 2197608"/>
                  <a:gd name="connsiteX7" fmla="*/ 853440 w 1162309"/>
                  <a:gd name="connsiteY7" fmla="*/ 2194560 h 2197608"/>
                  <a:gd name="connsiteX8" fmla="*/ 1097280 w 1162309"/>
                  <a:gd name="connsiteY8" fmla="*/ 2087880 h 2197608"/>
                  <a:gd name="connsiteX9" fmla="*/ 1158240 w 1162309"/>
                  <a:gd name="connsiteY9" fmla="*/ 1935480 h 2197608"/>
                  <a:gd name="connsiteX10" fmla="*/ 1089660 w 1162309"/>
                  <a:gd name="connsiteY10" fmla="*/ 1783080 h 2197608"/>
                  <a:gd name="connsiteX11" fmla="*/ 990600 w 1162309"/>
                  <a:gd name="connsiteY11" fmla="*/ 1699260 h 2197608"/>
                  <a:gd name="connsiteX12" fmla="*/ 922020 w 1162309"/>
                  <a:gd name="connsiteY12" fmla="*/ 1417320 h 2197608"/>
                  <a:gd name="connsiteX13" fmla="*/ 922020 w 1162309"/>
                  <a:gd name="connsiteY13" fmla="*/ 1074420 h 2197608"/>
                  <a:gd name="connsiteX14" fmla="*/ 868680 w 1162309"/>
                  <a:gd name="connsiteY14" fmla="*/ 495300 h 2197608"/>
                  <a:gd name="connsiteX15" fmla="*/ 822960 w 1162309"/>
                  <a:gd name="connsiteY15" fmla="*/ 213360 h 2197608"/>
                  <a:gd name="connsiteX16" fmla="*/ 708660 w 1162309"/>
                  <a:gd name="connsiteY16" fmla="*/ 60960 h 2197608"/>
                  <a:gd name="connsiteX17" fmla="*/ 586740 w 1162309"/>
                  <a:gd name="connsiteY17" fmla="*/ 0 h 2197608"/>
                  <a:gd name="connsiteX18" fmla="*/ 205740 w 1162309"/>
                  <a:gd name="connsiteY18" fmla="*/ 114300 h 2197608"/>
                  <a:gd name="connsiteX0" fmla="*/ 205740 w 1158301"/>
                  <a:gd name="connsiteY0" fmla="*/ 114300 h 2197608"/>
                  <a:gd name="connsiteX1" fmla="*/ 76200 w 1158301"/>
                  <a:gd name="connsiteY1" fmla="*/ 678180 h 2197608"/>
                  <a:gd name="connsiteX2" fmla="*/ 53340 w 1158301"/>
                  <a:gd name="connsiteY2" fmla="*/ 1501140 h 2197608"/>
                  <a:gd name="connsiteX3" fmla="*/ 0 w 1158301"/>
                  <a:gd name="connsiteY3" fmla="*/ 1866900 h 2197608"/>
                  <a:gd name="connsiteX4" fmla="*/ 7620 w 1158301"/>
                  <a:gd name="connsiteY4" fmla="*/ 1996440 h 2197608"/>
                  <a:gd name="connsiteX5" fmla="*/ 231140 w 1158301"/>
                  <a:gd name="connsiteY5" fmla="*/ 2127250 h 2197608"/>
                  <a:gd name="connsiteX6" fmla="*/ 556260 w 1158301"/>
                  <a:gd name="connsiteY6" fmla="*/ 2179320 h 2197608"/>
                  <a:gd name="connsiteX7" fmla="*/ 853440 w 1158301"/>
                  <a:gd name="connsiteY7" fmla="*/ 2194560 h 2197608"/>
                  <a:gd name="connsiteX8" fmla="*/ 1097280 w 1158301"/>
                  <a:gd name="connsiteY8" fmla="*/ 2087880 h 2197608"/>
                  <a:gd name="connsiteX9" fmla="*/ 1158240 w 1158301"/>
                  <a:gd name="connsiteY9" fmla="*/ 1935480 h 2197608"/>
                  <a:gd name="connsiteX10" fmla="*/ 1089660 w 1158301"/>
                  <a:gd name="connsiteY10" fmla="*/ 1783080 h 2197608"/>
                  <a:gd name="connsiteX11" fmla="*/ 990600 w 1158301"/>
                  <a:gd name="connsiteY11" fmla="*/ 1699260 h 2197608"/>
                  <a:gd name="connsiteX12" fmla="*/ 922020 w 1158301"/>
                  <a:gd name="connsiteY12" fmla="*/ 1417320 h 2197608"/>
                  <a:gd name="connsiteX13" fmla="*/ 922020 w 1158301"/>
                  <a:gd name="connsiteY13" fmla="*/ 1074420 h 2197608"/>
                  <a:gd name="connsiteX14" fmla="*/ 868680 w 1158301"/>
                  <a:gd name="connsiteY14" fmla="*/ 495300 h 2197608"/>
                  <a:gd name="connsiteX15" fmla="*/ 822960 w 1158301"/>
                  <a:gd name="connsiteY15" fmla="*/ 213360 h 2197608"/>
                  <a:gd name="connsiteX16" fmla="*/ 708660 w 1158301"/>
                  <a:gd name="connsiteY16" fmla="*/ 60960 h 2197608"/>
                  <a:gd name="connsiteX17" fmla="*/ 586740 w 1158301"/>
                  <a:gd name="connsiteY17" fmla="*/ 0 h 2197608"/>
                  <a:gd name="connsiteX18" fmla="*/ 205740 w 115830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90600 w 1155131"/>
                  <a:gd name="connsiteY11" fmla="*/ 16992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19692 w 1169083"/>
                  <a:gd name="connsiteY0" fmla="*/ 114300 h 2197608"/>
                  <a:gd name="connsiteX1" fmla="*/ 90152 w 1169083"/>
                  <a:gd name="connsiteY1" fmla="*/ 678180 h 2197608"/>
                  <a:gd name="connsiteX2" fmla="*/ 67292 w 1169083"/>
                  <a:gd name="connsiteY2" fmla="*/ 1501140 h 2197608"/>
                  <a:gd name="connsiteX3" fmla="*/ 13952 w 1169083"/>
                  <a:gd name="connsiteY3" fmla="*/ 1866900 h 2197608"/>
                  <a:gd name="connsiteX4" fmla="*/ 21572 w 1169083"/>
                  <a:gd name="connsiteY4" fmla="*/ 1996440 h 2197608"/>
                  <a:gd name="connsiteX5" fmla="*/ 245092 w 1169083"/>
                  <a:gd name="connsiteY5" fmla="*/ 2127250 h 2197608"/>
                  <a:gd name="connsiteX6" fmla="*/ 570212 w 1169083"/>
                  <a:gd name="connsiteY6" fmla="*/ 2179320 h 2197608"/>
                  <a:gd name="connsiteX7" fmla="*/ 867392 w 1169083"/>
                  <a:gd name="connsiteY7" fmla="*/ 2194560 h 2197608"/>
                  <a:gd name="connsiteX8" fmla="*/ 1111232 w 1169083"/>
                  <a:gd name="connsiteY8" fmla="*/ 2087880 h 2197608"/>
                  <a:gd name="connsiteX9" fmla="*/ 1169017 w 1169083"/>
                  <a:gd name="connsiteY9" fmla="*/ 1948180 h 2197608"/>
                  <a:gd name="connsiteX10" fmla="*/ 1103612 w 1169083"/>
                  <a:gd name="connsiteY10" fmla="*/ 1783080 h 2197608"/>
                  <a:gd name="connsiteX11" fmla="*/ 998202 w 1169083"/>
                  <a:gd name="connsiteY11" fmla="*/ 1686560 h 2197608"/>
                  <a:gd name="connsiteX12" fmla="*/ 935972 w 1169083"/>
                  <a:gd name="connsiteY12" fmla="*/ 1417320 h 2197608"/>
                  <a:gd name="connsiteX13" fmla="*/ 935972 w 1169083"/>
                  <a:gd name="connsiteY13" fmla="*/ 1074420 h 2197608"/>
                  <a:gd name="connsiteX14" fmla="*/ 882632 w 1169083"/>
                  <a:gd name="connsiteY14" fmla="*/ 495300 h 2197608"/>
                  <a:gd name="connsiteX15" fmla="*/ 836912 w 1169083"/>
                  <a:gd name="connsiteY15" fmla="*/ 213360 h 2197608"/>
                  <a:gd name="connsiteX16" fmla="*/ 722612 w 1169083"/>
                  <a:gd name="connsiteY16" fmla="*/ 60960 h 2197608"/>
                  <a:gd name="connsiteX17" fmla="*/ 600692 w 1169083"/>
                  <a:gd name="connsiteY17" fmla="*/ 0 h 2197608"/>
                  <a:gd name="connsiteX18" fmla="*/ 219692 w 1169083"/>
                  <a:gd name="connsiteY18" fmla="*/ 114300 h 2197608"/>
                  <a:gd name="connsiteX0" fmla="*/ 212219 w 1161610"/>
                  <a:gd name="connsiteY0" fmla="*/ 114300 h 2197608"/>
                  <a:gd name="connsiteX1" fmla="*/ 82679 w 1161610"/>
                  <a:gd name="connsiteY1" fmla="*/ 678180 h 2197608"/>
                  <a:gd name="connsiteX2" fmla="*/ 59819 w 1161610"/>
                  <a:gd name="connsiteY2" fmla="*/ 1501140 h 2197608"/>
                  <a:gd name="connsiteX3" fmla="*/ 6479 w 1161610"/>
                  <a:gd name="connsiteY3" fmla="*/ 1866900 h 2197608"/>
                  <a:gd name="connsiteX4" fmla="*/ 26799 w 1161610"/>
                  <a:gd name="connsiteY4" fmla="*/ 2005965 h 2197608"/>
                  <a:gd name="connsiteX5" fmla="*/ 237619 w 1161610"/>
                  <a:gd name="connsiteY5" fmla="*/ 2127250 h 2197608"/>
                  <a:gd name="connsiteX6" fmla="*/ 562739 w 1161610"/>
                  <a:gd name="connsiteY6" fmla="*/ 2179320 h 2197608"/>
                  <a:gd name="connsiteX7" fmla="*/ 859919 w 1161610"/>
                  <a:gd name="connsiteY7" fmla="*/ 2194560 h 2197608"/>
                  <a:gd name="connsiteX8" fmla="*/ 1103759 w 1161610"/>
                  <a:gd name="connsiteY8" fmla="*/ 2087880 h 2197608"/>
                  <a:gd name="connsiteX9" fmla="*/ 1161544 w 1161610"/>
                  <a:gd name="connsiteY9" fmla="*/ 1948180 h 2197608"/>
                  <a:gd name="connsiteX10" fmla="*/ 1096139 w 1161610"/>
                  <a:gd name="connsiteY10" fmla="*/ 1783080 h 2197608"/>
                  <a:gd name="connsiteX11" fmla="*/ 990729 w 1161610"/>
                  <a:gd name="connsiteY11" fmla="*/ 1686560 h 2197608"/>
                  <a:gd name="connsiteX12" fmla="*/ 928499 w 1161610"/>
                  <a:gd name="connsiteY12" fmla="*/ 1417320 h 2197608"/>
                  <a:gd name="connsiteX13" fmla="*/ 928499 w 1161610"/>
                  <a:gd name="connsiteY13" fmla="*/ 1074420 h 2197608"/>
                  <a:gd name="connsiteX14" fmla="*/ 875159 w 1161610"/>
                  <a:gd name="connsiteY14" fmla="*/ 495300 h 2197608"/>
                  <a:gd name="connsiteX15" fmla="*/ 829439 w 1161610"/>
                  <a:gd name="connsiteY15" fmla="*/ 213360 h 2197608"/>
                  <a:gd name="connsiteX16" fmla="*/ 715139 w 1161610"/>
                  <a:gd name="connsiteY16" fmla="*/ 60960 h 2197608"/>
                  <a:gd name="connsiteX17" fmla="*/ 593219 w 1161610"/>
                  <a:gd name="connsiteY17" fmla="*/ 0 h 2197608"/>
                  <a:gd name="connsiteX18" fmla="*/ 212219 w 1161610"/>
                  <a:gd name="connsiteY18" fmla="*/ 114300 h 2197608"/>
                  <a:gd name="connsiteX0" fmla="*/ 218542 w 1167933"/>
                  <a:gd name="connsiteY0" fmla="*/ 114300 h 2197608"/>
                  <a:gd name="connsiteX1" fmla="*/ 89002 w 1167933"/>
                  <a:gd name="connsiteY1" fmla="*/ 678180 h 2197608"/>
                  <a:gd name="connsiteX2" fmla="*/ 66142 w 1167933"/>
                  <a:gd name="connsiteY2" fmla="*/ 1501140 h 2197608"/>
                  <a:gd name="connsiteX3" fmla="*/ 3277 w 1167933"/>
                  <a:gd name="connsiteY3" fmla="*/ 1866900 h 2197608"/>
                  <a:gd name="connsiteX4" fmla="*/ 33122 w 1167933"/>
                  <a:gd name="connsiteY4" fmla="*/ 2005965 h 2197608"/>
                  <a:gd name="connsiteX5" fmla="*/ 243942 w 1167933"/>
                  <a:gd name="connsiteY5" fmla="*/ 2127250 h 2197608"/>
                  <a:gd name="connsiteX6" fmla="*/ 569062 w 1167933"/>
                  <a:gd name="connsiteY6" fmla="*/ 2179320 h 2197608"/>
                  <a:gd name="connsiteX7" fmla="*/ 866242 w 1167933"/>
                  <a:gd name="connsiteY7" fmla="*/ 2194560 h 2197608"/>
                  <a:gd name="connsiteX8" fmla="*/ 1110082 w 1167933"/>
                  <a:gd name="connsiteY8" fmla="*/ 2087880 h 2197608"/>
                  <a:gd name="connsiteX9" fmla="*/ 1167867 w 1167933"/>
                  <a:gd name="connsiteY9" fmla="*/ 1948180 h 2197608"/>
                  <a:gd name="connsiteX10" fmla="*/ 1102462 w 1167933"/>
                  <a:gd name="connsiteY10" fmla="*/ 1783080 h 2197608"/>
                  <a:gd name="connsiteX11" fmla="*/ 997052 w 1167933"/>
                  <a:gd name="connsiteY11" fmla="*/ 1686560 h 2197608"/>
                  <a:gd name="connsiteX12" fmla="*/ 934822 w 1167933"/>
                  <a:gd name="connsiteY12" fmla="*/ 1417320 h 2197608"/>
                  <a:gd name="connsiteX13" fmla="*/ 934822 w 1167933"/>
                  <a:gd name="connsiteY13" fmla="*/ 1074420 h 2197608"/>
                  <a:gd name="connsiteX14" fmla="*/ 881482 w 1167933"/>
                  <a:gd name="connsiteY14" fmla="*/ 495300 h 2197608"/>
                  <a:gd name="connsiteX15" fmla="*/ 835762 w 1167933"/>
                  <a:gd name="connsiteY15" fmla="*/ 213360 h 2197608"/>
                  <a:gd name="connsiteX16" fmla="*/ 721462 w 1167933"/>
                  <a:gd name="connsiteY16" fmla="*/ 60960 h 2197608"/>
                  <a:gd name="connsiteX17" fmla="*/ 599542 w 1167933"/>
                  <a:gd name="connsiteY17" fmla="*/ 0 h 2197608"/>
                  <a:gd name="connsiteX18" fmla="*/ 218542 w 1167933"/>
                  <a:gd name="connsiteY18" fmla="*/ 114300 h 2197608"/>
                  <a:gd name="connsiteX0" fmla="*/ 218542 w 1167933"/>
                  <a:gd name="connsiteY0" fmla="*/ 114300 h 2197608"/>
                  <a:gd name="connsiteX1" fmla="*/ 89002 w 1167933"/>
                  <a:gd name="connsiteY1" fmla="*/ 678180 h 2197608"/>
                  <a:gd name="connsiteX2" fmla="*/ 66142 w 1167933"/>
                  <a:gd name="connsiteY2" fmla="*/ 1501140 h 2197608"/>
                  <a:gd name="connsiteX3" fmla="*/ 3277 w 1167933"/>
                  <a:gd name="connsiteY3" fmla="*/ 1866900 h 2197608"/>
                  <a:gd name="connsiteX4" fmla="*/ 33122 w 1167933"/>
                  <a:gd name="connsiteY4" fmla="*/ 2005965 h 2197608"/>
                  <a:gd name="connsiteX5" fmla="*/ 243942 w 1167933"/>
                  <a:gd name="connsiteY5" fmla="*/ 2127250 h 2197608"/>
                  <a:gd name="connsiteX6" fmla="*/ 569062 w 1167933"/>
                  <a:gd name="connsiteY6" fmla="*/ 2179320 h 2197608"/>
                  <a:gd name="connsiteX7" fmla="*/ 866242 w 1167933"/>
                  <a:gd name="connsiteY7" fmla="*/ 2194560 h 2197608"/>
                  <a:gd name="connsiteX8" fmla="*/ 1110082 w 1167933"/>
                  <a:gd name="connsiteY8" fmla="*/ 2087880 h 2197608"/>
                  <a:gd name="connsiteX9" fmla="*/ 1167867 w 1167933"/>
                  <a:gd name="connsiteY9" fmla="*/ 1948180 h 2197608"/>
                  <a:gd name="connsiteX10" fmla="*/ 1102462 w 1167933"/>
                  <a:gd name="connsiteY10" fmla="*/ 1783080 h 2197608"/>
                  <a:gd name="connsiteX11" fmla="*/ 997052 w 1167933"/>
                  <a:gd name="connsiteY11" fmla="*/ 1686560 h 2197608"/>
                  <a:gd name="connsiteX12" fmla="*/ 934822 w 1167933"/>
                  <a:gd name="connsiteY12" fmla="*/ 1417320 h 2197608"/>
                  <a:gd name="connsiteX13" fmla="*/ 934822 w 1167933"/>
                  <a:gd name="connsiteY13" fmla="*/ 1074420 h 2197608"/>
                  <a:gd name="connsiteX14" fmla="*/ 881482 w 1167933"/>
                  <a:gd name="connsiteY14" fmla="*/ 495300 h 2197608"/>
                  <a:gd name="connsiteX15" fmla="*/ 835762 w 1167933"/>
                  <a:gd name="connsiteY15" fmla="*/ 213360 h 2197608"/>
                  <a:gd name="connsiteX16" fmla="*/ 721462 w 1167933"/>
                  <a:gd name="connsiteY16" fmla="*/ 60960 h 2197608"/>
                  <a:gd name="connsiteX17" fmla="*/ 599542 w 1167933"/>
                  <a:gd name="connsiteY17" fmla="*/ 0 h 2197608"/>
                  <a:gd name="connsiteX18" fmla="*/ 218542 w 1167933"/>
                  <a:gd name="connsiteY18" fmla="*/ 114300 h 2197608"/>
                  <a:gd name="connsiteX0" fmla="*/ 218542 w 1167989"/>
                  <a:gd name="connsiteY0" fmla="*/ 114300 h 2197608"/>
                  <a:gd name="connsiteX1" fmla="*/ 89002 w 1167989"/>
                  <a:gd name="connsiteY1" fmla="*/ 678180 h 2197608"/>
                  <a:gd name="connsiteX2" fmla="*/ 66142 w 1167989"/>
                  <a:gd name="connsiteY2" fmla="*/ 1501140 h 2197608"/>
                  <a:gd name="connsiteX3" fmla="*/ 3277 w 1167989"/>
                  <a:gd name="connsiteY3" fmla="*/ 1866900 h 2197608"/>
                  <a:gd name="connsiteX4" fmla="*/ 33122 w 1167989"/>
                  <a:gd name="connsiteY4" fmla="*/ 2005965 h 2197608"/>
                  <a:gd name="connsiteX5" fmla="*/ 243942 w 1167989"/>
                  <a:gd name="connsiteY5" fmla="*/ 2127250 h 2197608"/>
                  <a:gd name="connsiteX6" fmla="*/ 569062 w 1167989"/>
                  <a:gd name="connsiteY6" fmla="*/ 2179320 h 2197608"/>
                  <a:gd name="connsiteX7" fmla="*/ 866242 w 1167989"/>
                  <a:gd name="connsiteY7" fmla="*/ 2194560 h 2197608"/>
                  <a:gd name="connsiteX8" fmla="*/ 1110082 w 1167989"/>
                  <a:gd name="connsiteY8" fmla="*/ 2087880 h 2197608"/>
                  <a:gd name="connsiteX9" fmla="*/ 1167867 w 1167989"/>
                  <a:gd name="connsiteY9" fmla="*/ 1948180 h 2197608"/>
                  <a:gd name="connsiteX10" fmla="*/ 1102462 w 1167989"/>
                  <a:gd name="connsiteY10" fmla="*/ 1783080 h 2197608"/>
                  <a:gd name="connsiteX11" fmla="*/ 997052 w 1167989"/>
                  <a:gd name="connsiteY11" fmla="*/ 1686560 h 2197608"/>
                  <a:gd name="connsiteX12" fmla="*/ 934822 w 1167989"/>
                  <a:gd name="connsiteY12" fmla="*/ 1417320 h 2197608"/>
                  <a:gd name="connsiteX13" fmla="*/ 934822 w 1167989"/>
                  <a:gd name="connsiteY13" fmla="*/ 1074420 h 2197608"/>
                  <a:gd name="connsiteX14" fmla="*/ 881482 w 1167989"/>
                  <a:gd name="connsiteY14" fmla="*/ 495300 h 2197608"/>
                  <a:gd name="connsiteX15" fmla="*/ 835762 w 1167989"/>
                  <a:gd name="connsiteY15" fmla="*/ 213360 h 2197608"/>
                  <a:gd name="connsiteX16" fmla="*/ 721462 w 1167989"/>
                  <a:gd name="connsiteY16" fmla="*/ 60960 h 2197608"/>
                  <a:gd name="connsiteX17" fmla="*/ 599542 w 1167989"/>
                  <a:gd name="connsiteY17" fmla="*/ 0 h 2197608"/>
                  <a:gd name="connsiteX18" fmla="*/ 218542 w 1167989"/>
                  <a:gd name="connsiteY18" fmla="*/ 114300 h 219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67989" h="2197608">
                    <a:moveTo>
                      <a:pt x="218542" y="114300"/>
                    </a:moveTo>
                    <a:lnTo>
                      <a:pt x="89002" y="678180"/>
                    </a:lnTo>
                    <a:lnTo>
                      <a:pt x="66142" y="1501140"/>
                    </a:lnTo>
                    <a:cubicBezTo>
                      <a:pt x="53442" y="1699260"/>
                      <a:pt x="8780" y="1782763"/>
                      <a:pt x="3277" y="1866900"/>
                    </a:cubicBezTo>
                    <a:cubicBezTo>
                      <a:pt x="-2226" y="1951037"/>
                      <a:pt x="-5401" y="1962573"/>
                      <a:pt x="33122" y="2005965"/>
                    </a:cubicBezTo>
                    <a:cubicBezTo>
                      <a:pt x="71645" y="2049357"/>
                      <a:pt x="154619" y="2098357"/>
                      <a:pt x="243942" y="2127250"/>
                    </a:cubicBezTo>
                    <a:cubicBezTo>
                      <a:pt x="333265" y="2156143"/>
                      <a:pt x="465345" y="2168102"/>
                      <a:pt x="569062" y="2179320"/>
                    </a:cubicBezTo>
                    <a:cubicBezTo>
                      <a:pt x="668122" y="2184400"/>
                      <a:pt x="760832" y="2205355"/>
                      <a:pt x="866242" y="2194560"/>
                    </a:cubicBezTo>
                    <a:cubicBezTo>
                      <a:pt x="971652" y="2183765"/>
                      <a:pt x="1070712" y="2135505"/>
                      <a:pt x="1110082" y="2087880"/>
                    </a:cubicBezTo>
                    <a:cubicBezTo>
                      <a:pt x="1149452" y="2040255"/>
                      <a:pt x="1169772" y="2002155"/>
                      <a:pt x="1167867" y="1948180"/>
                    </a:cubicBezTo>
                    <a:cubicBezTo>
                      <a:pt x="1165962" y="1894205"/>
                      <a:pt x="1130402" y="1822450"/>
                      <a:pt x="1102462" y="1783080"/>
                    </a:cubicBezTo>
                    <a:lnTo>
                      <a:pt x="997052" y="1686560"/>
                    </a:lnTo>
                    <a:cubicBezTo>
                      <a:pt x="969112" y="1625600"/>
                      <a:pt x="934822" y="1531620"/>
                      <a:pt x="934822" y="1417320"/>
                    </a:cubicBezTo>
                    <a:lnTo>
                      <a:pt x="934822" y="1074420"/>
                    </a:lnTo>
                    <a:lnTo>
                      <a:pt x="881482" y="495300"/>
                    </a:lnTo>
                    <a:cubicBezTo>
                      <a:pt x="864972" y="351790"/>
                      <a:pt x="862432" y="285750"/>
                      <a:pt x="835762" y="213360"/>
                    </a:cubicBezTo>
                    <a:cubicBezTo>
                      <a:pt x="809092" y="140970"/>
                      <a:pt x="760832" y="96520"/>
                      <a:pt x="721462" y="60960"/>
                    </a:cubicBezTo>
                    <a:lnTo>
                      <a:pt x="599542" y="0"/>
                    </a:lnTo>
                    <a:lnTo>
                      <a:pt x="218542" y="114300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1E5A9517-685B-ADA5-2A51-06871CE63066}"/>
                  </a:ext>
                </a:extLst>
              </p:cNvPr>
              <p:cNvSpPr/>
              <p:nvPr/>
            </p:nvSpPr>
            <p:spPr>
              <a:xfrm>
                <a:off x="8983437" y="3937001"/>
                <a:ext cx="714833" cy="1528368"/>
              </a:xfrm>
              <a:custGeom>
                <a:avLst/>
                <a:gdLst>
                  <a:gd name="connsiteX0" fmla="*/ 101600 w 730250"/>
                  <a:gd name="connsiteY0" fmla="*/ 133350 h 1524000"/>
                  <a:gd name="connsiteX1" fmla="*/ 0 w 730250"/>
                  <a:gd name="connsiteY1" fmla="*/ 787400 h 1524000"/>
                  <a:gd name="connsiteX2" fmla="*/ 25400 w 730250"/>
                  <a:gd name="connsiteY2" fmla="*/ 1219200 h 1524000"/>
                  <a:gd name="connsiteX3" fmla="*/ 114300 w 730250"/>
                  <a:gd name="connsiteY3" fmla="*/ 1390650 h 1524000"/>
                  <a:gd name="connsiteX4" fmla="*/ 298450 w 730250"/>
                  <a:gd name="connsiteY4" fmla="*/ 1524000 h 1524000"/>
                  <a:gd name="connsiteX5" fmla="*/ 552450 w 730250"/>
                  <a:gd name="connsiteY5" fmla="*/ 1492250 h 1524000"/>
                  <a:gd name="connsiteX6" fmla="*/ 730250 w 730250"/>
                  <a:gd name="connsiteY6" fmla="*/ 1244600 h 1524000"/>
                  <a:gd name="connsiteX7" fmla="*/ 673100 w 730250"/>
                  <a:gd name="connsiteY7" fmla="*/ 527050 h 1524000"/>
                  <a:gd name="connsiteX8" fmla="*/ 495300 w 730250"/>
                  <a:gd name="connsiteY8" fmla="*/ 44450 h 1524000"/>
                  <a:gd name="connsiteX9" fmla="*/ 450850 w 730250"/>
                  <a:gd name="connsiteY9" fmla="*/ 0 h 1524000"/>
                  <a:gd name="connsiteX10" fmla="*/ 171450 w 730250"/>
                  <a:gd name="connsiteY10" fmla="*/ 44450 h 1524000"/>
                  <a:gd name="connsiteX11" fmla="*/ 101600 w 730250"/>
                  <a:gd name="connsiteY11" fmla="*/ 133350 h 1524000"/>
                  <a:gd name="connsiteX0" fmla="*/ 101600 w 730250"/>
                  <a:gd name="connsiteY0" fmla="*/ 133350 h 1524000"/>
                  <a:gd name="connsiteX1" fmla="*/ 0 w 730250"/>
                  <a:gd name="connsiteY1" fmla="*/ 787400 h 1524000"/>
                  <a:gd name="connsiteX2" fmla="*/ 25400 w 730250"/>
                  <a:gd name="connsiteY2" fmla="*/ 1219200 h 1524000"/>
                  <a:gd name="connsiteX3" fmla="*/ 127000 w 730250"/>
                  <a:gd name="connsiteY3" fmla="*/ 1384300 h 1524000"/>
                  <a:gd name="connsiteX4" fmla="*/ 298450 w 730250"/>
                  <a:gd name="connsiteY4" fmla="*/ 1524000 h 1524000"/>
                  <a:gd name="connsiteX5" fmla="*/ 552450 w 730250"/>
                  <a:gd name="connsiteY5" fmla="*/ 1492250 h 1524000"/>
                  <a:gd name="connsiteX6" fmla="*/ 730250 w 730250"/>
                  <a:gd name="connsiteY6" fmla="*/ 1244600 h 1524000"/>
                  <a:gd name="connsiteX7" fmla="*/ 673100 w 730250"/>
                  <a:gd name="connsiteY7" fmla="*/ 527050 h 1524000"/>
                  <a:gd name="connsiteX8" fmla="*/ 495300 w 730250"/>
                  <a:gd name="connsiteY8" fmla="*/ 44450 h 1524000"/>
                  <a:gd name="connsiteX9" fmla="*/ 450850 w 730250"/>
                  <a:gd name="connsiteY9" fmla="*/ 0 h 1524000"/>
                  <a:gd name="connsiteX10" fmla="*/ 171450 w 730250"/>
                  <a:gd name="connsiteY10" fmla="*/ 44450 h 1524000"/>
                  <a:gd name="connsiteX11" fmla="*/ 101600 w 730250"/>
                  <a:gd name="connsiteY11" fmla="*/ 133350 h 1524000"/>
                  <a:gd name="connsiteX0" fmla="*/ 101600 w 730250"/>
                  <a:gd name="connsiteY0" fmla="*/ 133350 h 1534165"/>
                  <a:gd name="connsiteX1" fmla="*/ 0 w 730250"/>
                  <a:gd name="connsiteY1" fmla="*/ 787400 h 1534165"/>
                  <a:gd name="connsiteX2" fmla="*/ 25400 w 730250"/>
                  <a:gd name="connsiteY2" fmla="*/ 1219200 h 1534165"/>
                  <a:gd name="connsiteX3" fmla="*/ 127000 w 730250"/>
                  <a:gd name="connsiteY3" fmla="*/ 1384300 h 1534165"/>
                  <a:gd name="connsiteX4" fmla="*/ 298450 w 730250"/>
                  <a:gd name="connsiteY4" fmla="*/ 1524000 h 1534165"/>
                  <a:gd name="connsiteX5" fmla="*/ 552450 w 730250"/>
                  <a:gd name="connsiteY5" fmla="*/ 1492250 h 1534165"/>
                  <a:gd name="connsiteX6" fmla="*/ 730250 w 730250"/>
                  <a:gd name="connsiteY6" fmla="*/ 1244600 h 1534165"/>
                  <a:gd name="connsiteX7" fmla="*/ 673100 w 730250"/>
                  <a:gd name="connsiteY7" fmla="*/ 527050 h 1534165"/>
                  <a:gd name="connsiteX8" fmla="*/ 495300 w 730250"/>
                  <a:gd name="connsiteY8" fmla="*/ 44450 h 1534165"/>
                  <a:gd name="connsiteX9" fmla="*/ 450850 w 730250"/>
                  <a:gd name="connsiteY9" fmla="*/ 0 h 1534165"/>
                  <a:gd name="connsiteX10" fmla="*/ 171450 w 730250"/>
                  <a:gd name="connsiteY10" fmla="*/ 44450 h 1534165"/>
                  <a:gd name="connsiteX11" fmla="*/ 101600 w 730250"/>
                  <a:gd name="connsiteY11" fmla="*/ 133350 h 1534165"/>
                  <a:gd name="connsiteX0" fmla="*/ 101600 w 730250"/>
                  <a:gd name="connsiteY0" fmla="*/ 133350 h 1527825"/>
                  <a:gd name="connsiteX1" fmla="*/ 0 w 730250"/>
                  <a:gd name="connsiteY1" fmla="*/ 787400 h 1527825"/>
                  <a:gd name="connsiteX2" fmla="*/ 25400 w 730250"/>
                  <a:gd name="connsiteY2" fmla="*/ 1219200 h 1527825"/>
                  <a:gd name="connsiteX3" fmla="*/ 127000 w 730250"/>
                  <a:gd name="connsiteY3" fmla="*/ 1384300 h 1527825"/>
                  <a:gd name="connsiteX4" fmla="*/ 298450 w 730250"/>
                  <a:gd name="connsiteY4" fmla="*/ 1524000 h 1527825"/>
                  <a:gd name="connsiteX5" fmla="*/ 555625 w 730250"/>
                  <a:gd name="connsiteY5" fmla="*/ 1466850 h 1527825"/>
                  <a:gd name="connsiteX6" fmla="*/ 730250 w 730250"/>
                  <a:gd name="connsiteY6" fmla="*/ 1244600 h 1527825"/>
                  <a:gd name="connsiteX7" fmla="*/ 673100 w 730250"/>
                  <a:gd name="connsiteY7" fmla="*/ 527050 h 1527825"/>
                  <a:gd name="connsiteX8" fmla="*/ 495300 w 730250"/>
                  <a:gd name="connsiteY8" fmla="*/ 44450 h 1527825"/>
                  <a:gd name="connsiteX9" fmla="*/ 450850 w 730250"/>
                  <a:gd name="connsiteY9" fmla="*/ 0 h 1527825"/>
                  <a:gd name="connsiteX10" fmla="*/ 171450 w 730250"/>
                  <a:gd name="connsiteY10" fmla="*/ 44450 h 1527825"/>
                  <a:gd name="connsiteX11" fmla="*/ 101600 w 730250"/>
                  <a:gd name="connsiteY11" fmla="*/ 133350 h 1527825"/>
                  <a:gd name="connsiteX0" fmla="*/ 101600 w 730250"/>
                  <a:gd name="connsiteY0" fmla="*/ 133350 h 1531772"/>
                  <a:gd name="connsiteX1" fmla="*/ 0 w 730250"/>
                  <a:gd name="connsiteY1" fmla="*/ 787400 h 1531772"/>
                  <a:gd name="connsiteX2" fmla="*/ 25400 w 730250"/>
                  <a:gd name="connsiteY2" fmla="*/ 1219200 h 1531772"/>
                  <a:gd name="connsiteX3" fmla="*/ 127000 w 730250"/>
                  <a:gd name="connsiteY3" fmla="*/ 1384300 h 1531772"/>
                  <a:gd name="connsiteX4" fmla="*/ 298450 w 730250"/>
                  <a:gd name="connsiteY4" fmla="*/ 1524000 h 1531772"/>
                  <a:gd name="connsiteX5" fmla="*/ 555625 w 730250"/>
                  <a:gd name="connsiteY5" fmla="*/ 1466850 h 1531772"/>
                  <a:gd name="connsiteX6" fmla="*/ 730250 w 730250"/>
                  <a:gd name="connsiteY6" fmla="*/ 1244600 h 1531772"/>
                  <a:gd name="connsiteX7" fmla="*/ 673100 w 730250"/>
                  <a:gd name="connsiteY7" fmla="*/ 527050 h 1531772"/>
                  <a:gd name="connsiteX8" fmla="*/ 495300 w 730250"/>
                  <a:gd name="connsiteY8" fmla="*/ 44450 h 1531772"/>
                  <a:gd name="connsiteX9" fmla="*/ 450850 w 730250"/>
                  <a:gd name="connsiteY9" fmla="*/ 0 h 1531772"/>
                  <a:gd name="connsiteX10" fmla="*/ 171450 w 730250"/>
                  <a:gd name="connsiteY10" fmla="*/ 44450 h 1531772"/>
                  <a:gd name="connsiteX11" fmla="*/ 101600 w 730250"/>
                  <a:gd name="connsiteY11" fmla="*/ 133350 h 1531772"/>
                  <a:gd name="connsiteX0" fmla="*/ 101600 w 730250"/>
                  <a:gd name="connsiteY0" fmla="*/ 133350 h 1528677"/>
                  <a:gd name="connsiteX1" fmla="*/ 0 w 730250"/>
                  <a:gd name="connsiteY1" fmla="*/ 787400 h 1528677"/>
                  <a:gd name="connsiteX2" fmla="*/ 25400 w 730250"/>
                  <a:gd name="connsiteY2" fmla="*/ 1219200 h 1528677"/>
                  <a:gd name="connsiteX3" fmla="*/ 127000 w 730250"/>
                  <a:gd name="connsiteY3" fmla="*/ 1384300 h 1528677"/>
                  <a:gd name="connsiteX4" fmla="*/ 298450 w 730250"/>
                  <a:gd name="connsiteY4" fmla="*/ 1524000 h 1528677"/>
                  <a:gd name="connsiteX5" fmla="*/ 555625 w 730250"/>
                  <a:gd name="connsiteY5" fmla="*/ 1466850 h 1528677"/>
                  <a:gd name="connsiteX6" fmla="*/ 730250 w 730250"/>
                  <a:gd name="connsiteY6" fmla="*/ 1244600 h 1528677"/>
                  <a:gd name="connsiteX7" fmla="*/ 673100 w 730250"/>
                  <a:gd name="connsiteY7" fmla="*/ 527050 h 1528677"/>
                  <a:gd name="connsiteX8" fmla="*/ 495300 w 730250"/>
                  <a:gd name="connsiteY8" fmla="*/ 44450 h 1528677"/>
                  <a:gd name="connsiteX9" fmla="*/ 450850 w 730250"/>
                  <a:gd name="connsiteY9" fmla="*/ 0 h 1528677"/>
                  <a:gd name="connsiteX10" fmla="*/ 171450 w 730250"/>
                  <a:gd name="connsiteY10" fmla="*/ 44450 h 1528677"/>
                  <a:gd name="connsiteX11" fmla="*/ 101600 w 730250"/>
                  <a:gd name="connsiteY11" fmla="*/ 133350 h 1528677"/>
                  <a:gd name="connsiteX0" fmla="*/ 101600 w 731964"/>
                  <a:gd name="connsiteY0" fmla="*/ 133350 h 1528677"/>
                  <a:gd name="connsiteX1" fmla="*/ 0 w 731964"/>
                  <a:gd name="connsiteY1" fmla="*/ 787400 h 1528677"/>
                  <a:gd name="connsiteX2" fmla="*/ 25400 w 731964"/>
                  <a:gd name="connsiteY2" fmla="*/ 1219200 h 1528677"/>
                  <a:gd name="connsiteX3" fmla="*/ 127000 w 731964"/>
                  <a:gd name="connsiteY3" fmla="*/ 1384300 h 1528677"/>
                  <a:gd name="connsiteX4" fmla="*/ 298450 w 731964"/>
                  <a:gd name="connsiteY4" fmla="*/ 1524000 h 1528677"/>
                  <a:gd name="connsiteX5" fmla="*/ 555625 w 731964"/>
                  <a:gd name="connsiteY5" fmla="*/ 1466850 h 1528677"/>
                  <a:gd name="connsiteX6" fmla="*/ 730250 w 731964"/>
                  <a:gd name="connsiteY6" fmla="*/ 1244600 h 1528677"/>
                  <a:gd name="connsiteX7" fmla="*/ 673100 w 731964"/>
                  <a:gd name="connsiteY7" fmla="*/ 527050 h 1528677"/>
                  <a:gd name="connsiteX8" fmla="*/ 495300 w 731964"/>
                  <a:gd name="connsiteY8" fmla="*/ 44450 h 1528677"/>
                  <a:gd name="connsiteX9" fmla="*/ 450850 w 731964"/>
                  <a:gd name="connsiteY9" fmla="*/ 0 h 1528677"/>
                  <a:gd name="connsiteX10" fmla="*/ 171450 w 731964"/>
                  <a:gd name="connsiteY10" fmla="*/ 44450 h 1528677"/>
                  <a:gd name="connsiteX11" fmla="*/ 101600 w 731964"/>
                  <a:gd name="connsiteY11" fmla="*/ 133350 h 1528677"/>
                  <a:gd name="connsiteX0" fmla="*/ 101600 w 732262"/>
                  <a:gd name="connsiteY0" fmla="*/ 133350 h 1528677"/>
                  <a:gd name="connsiteX1" fmla="*/ 0 w 732262"/>
                  <a:gd name="connsiteY1" fmla="*/ 787400 h 1528677"/>
                  <a:gd name="connsiteX2" fmla="*/ 25400 w 732262"/>
                  <a:gd name="connsiteY2" fmla="*/ 1219200 h 1528677"/>
                  <a:gd name="connsiteX3" fmla="*/ 127000 w 732262"/>
                  <a:gd name="connsiteY3" fmla="*/ 1384300 h 1528677"/>
                  <a:gd name="connsiteX4" fmla="*/ 298450 w 732262"/>
                  <a:gd name="connsiteY4" fmla="*/ 1524000 h 1528677"/>
                  <a:gd name="connsiteX5" fmla="*/ 555625 w 732262"/>
                  <a:gd name="connsiteY5" fmla="*/ 1466850 h 1528677"/>
                  <a:gd name="connsiteX6" fmla="*/ 730250 w 732262"/>
                  <a:gd name="connsiteY6" fmla="*/ 1244600 h 1528677"/>
                  <a:gd name="connsiteX7" fmla="*/ 673100 w 732262"/>
                  <a:gd name="connsiteY7" fmla="*/ 527050 h 1528677"/>
                  <a:gd name="connsiteX8" fmla="*/ 495300 w 732262"/>
                  <a:gd name="connsiteY8" fmla="*/ 44450 h 1528677"/>
                  <a:gd name="connsiteX9" fmla="*/ 450850 w 732262"/>
                  <a:gd name="connsiteY9" fmla="*/ 0 h 1528677"/>
                  <a:gd name="connsiteX10" fmla="*/ 171450 w 732262"/>
                  <a:gd name="connsiteY10" fmla="*/ 44450 h 1528677"/>
                  <a:gd name="connsiteX11" fmla="*/ 101600 w 732262"/>
                  <a:gd name="connsiteY11" fmla="*/ 133350 h 1528677"/>
                  <a:gd name="connsiteX0" fmla="*/ 101600 w 735019"/>
                  <a:gd name="connsiteY0" fmla="*/ 133350 h 1528677"/>
                  <a:gd name="connsiteX1" fmla="*/ 0 w 735019"/>
                  <a:gd name="connsiteY1" fmla="*/ 787400 h 1528677"/>
                  <a:gd name="connsiteX2" fmla="*/ 25400 w 735019"/>
                  <a:gd name="connsiteY2" fmla="*/ 1219200 h 1528677"/>
                  <a:gd name="connsiteX3" fmla="*/ 127000 w 735019"/>
                  <a:gd name="connsiteY3" fmla="*/ 1384300 h 1528677"/>
                  <a:gd name="connsiteX4" fmla="*/ 298450 w 735019"/>
                  <a:gd name="connsiteY4" fmla="*/ 1524000 h 1528677"/>
                  <a:gd name="connsiteX5" fmla="*/ 555625 w 735019"/>
                  <a:gd name="connsiteY5" fmla="*/ 1466850 h 1528677"/>
                  <a:gd name="connsiteX6" fmla="*/ 730250 w 735019"/>
                  <a:gd name="connsiteY6" fmla="*/ 1244600 h 1528677"/>
                  <a:gd name="connsiteX7" fmla="*/ 673100 w 735019"/>
                  <a:gd name="connsiteY7" fmla="*/ 527050 h 1528677"/>
                  <a:gd name="connsiteX8" fmla="*/ 495300 w 735019"/>
                  <a:gd name="connsiteY8" fmla="*/ 44450 h 1528677"/>
                  <a:gd name="connsiteX9" fmla="*/ 450850 w 735019"/>
                  <a:gd name="connsiteY9" fmla="*/ 0 h 1528677"/>
                  <a:gd name="connsiteX10" fmla="*/ 171450 w 735019"/>
                  <a:gd name="connsiteY10" fmla="*/ 44450 h 1528677"/>
                  <a:gd name="connsiteX11" fmla="*/ 101600 w 735019"/>
                  <a:gd name="connsiteY11" fmla="*/ 133350 h 1528677"/>
                  <a:gd name="connsiteX0" fmla="*/ 101600 w 732860"/>
                  <a:gd name="connsiteY0" fmla="*/ 133350 h 1528677"/>
                  <a:gd name="connsiteX1" fmla="*/ 0 w 732860"/>
                  <a:gd name="connsiteY1" fmla="*/ 787400 h 1528677"/>
                  <a:gd name="connsiteX2" fmla="*/ 25400 w 732860"/>
                  <a:gd name="connsiteY2" fmla="*/ 1219200 h 1528677"/>
                  <a:gd name="connsiteX3" fmla="*/ 127000 w 732860"/>
                  <a:gd name="connsiteY3" fmla="*/ 1384300 h 1528677"/>
                  <a:gd name="connsiteX4" fmla="*/ 298450 w 732860"/>
                  <a:gd name="connsiteY4" fmla="*/ 1524000 h 1528677"/>
                  <a:gd name="connsiteX5" fmla="*/ 555625 w 732860"/>
                  <a:gd name="connsiteY5" fmla="*/ 1466850 h 1528677"/>
                  <a:gd name="connsiteX6" fmla="*/ 730250 w 732860"/>
                  <a:gd name="connsiteY6" fmla="*/ 1244600 h 1528677"/>
                  <a:gd name="connsiteX7" fmla="*/ 673100 w 732860"/>
                  <a:gd name="connsiteY7" fmla="*/ 527050 h 1528677"/>
                  <a:gd name="connsiteX8" fmla="*/ 495300 w 732860"/>
                  <a:gd name="connsiteY8" fmla="*/ 44450 h 1528677"/>
                  <a:gd name="connsiteX9" fmla="*/ 450850 w 732860"/>
                  <a:gd name="connsiteY9" fmla="*/ 0 h 1528677"/>
                  <a:gd name="connsiteX10" fmla="*/ 171450 w 732860"/>
                  <a:gd name="connsiteY10" fmla="*/ 44450 h 1528677"/>
                  <a:gd name="connsiteX11" fmla="*/ 101600 w 732860"/>
                  <a:gd name="connsiteY11" fmla="*/ 133350 h 1528677"/>
                  <a:gd name="connsiteX0" fmla="*/ 101600 w 733667"/>
                  <a:gd name="connsiteY0" fmla="*/ 133350 h 1528677"/>
                  <a:gd name="connsiteX1" fmla="*/ 0 w 733667"/>
                  <a:gd name="connsiteY1" fmla="*/ 787400 h 1528677"/>
                  <a:gd name="connsiteX2" fmla="*/ 25400 w 733667"/>
                  <a:gd name="connsiteY2" fmla="*/ 1219200 h 1528677"/>
                  <a:gd name="connsiteX3" fmla="*/ 127000 w 733667"/>
                  <a:gd name="connsiteY3" fmla="*/ 1384300 h 1528677"/>
                  <a:gd name="connsiteX4" fmla="*/ 298450 w 733667"/>
                  <a:gd name="connsiteY4" fmla="*/ 1524000 h 1528677"/>
                  <a:gd name="connsiteX5" fmla="*/ 555625 w 733667"/>
                  <a:gd name="connsiteY5" fmla="*/ 1466850 h 1528677"/>
                  <a:gd name="connsiteX6" fmla="*/ 730250 w 733667"/>
                  <a:gd name="connsiteY6" fmla="*/ 1244600 h 1528677"/>
                  <a:gd name="connsiteX7" fmla="*/ 660400 w 733667"/>
                  <a:gd name="connsiteY7" fmla="*/ 536575 h 1528677"/>
                  <a:gd name="connsiteX8" fmla="*/ 495300 w 733667"/>
                  <a:gd name="connsiteY8" fmla="*/ 44450 h 1528677"/>
                  <a:gd name="connsiteX9" fmla="*/ 450850 w 733667"/>
                  <a:gd name="connsiteY9" fmla="*/ 0 h 1528677"/>
                  <a:gd name="connsiteX10" fmla="*/ 171450 w 733667"/>
                  <a:gd name="connsiteY10" fmla="*/ 44450 h 1528677"/>
                  <a:gd name="connsiteX11" fmla="*/ 101600 w 733667"/>
                  <a:gd name="connsiteY11" fmla="*/ 133350 h 1528677"/>
                  <a:gd name="connsiteX0" fmla="*/ 101600 w 733934"/>
                  <a:gd name="connsiteY0" fmla="*/ 133350 h 1527965"/>
                  <a:gd name="connsiteX1" fmla="*/ 0 w 733934"/>
                  <a:gd name="connsiteY1" fmla="*/ 787400 h 1527965"/>
                  <a:gd name="connsiteX2" fmla="*/ 25400 w 733934"/>
                  <a:gd name="connsiteY2" fmla="*/ 1219200 h 1527965"/>
                  <a:gd name="connsiteX3" fmla="*/ 127000 w 733934"/>
                  <a:gd name="connsiteY3" fmla="*/ 1384300 h 1527965"/>
                  <a:gd name="connsiteX4" fmla="*/ 298450 w 733934"/>
                  <a:gd name="connsiteY4" fmla="*/ 1524000 h 1527965"/>
                  <a:gd name="connsiteX5" fmla="*/ 555625 w 733934"/>
                  <a:gd name="connsiteY5" fmla="*/ 1466850 h 1527965"/>
                  <a:gd name="connsiteX6" fmla="*/ 730250 w 733934"/>
                  <a:gd name="connsiteY6" fmla="*/ 1235075 h 1527965"/>
                  <a:gd name="connsiteX7" fmla="*/ 660400 w 733934"/>
                  <a:gd name="connsiteY7" fmla="*/ 536575 h 1527965"/>
                  <a:gd name="connsiteX8" fmla="*/ 495300 w 733934"/>
                  <a:gd name="connsiteY8" fmla="*/ 44450 h 1527965"/>
                  <a:gd name="connsiteX9" fmla="*/ 450850 w 733934"/>
                  <a:gd name="connsiteY9" fmla="*/ 0 h 1527965"/>
                  <a:gd name="connsiteX10" fmla="*/ 171450 w 733934"/>
                  <a:gd name="connsiteY10" fmla="*/ 44450 h 1527965"/>
                  <a:gd name="connsiteX11" fmla="*/ 101600 w 733934"/>
                  <a:gd name="connsiteY11" fmla="*/ 133350 h 1527965"/>
                  <a:gd name="connsiteX0" fmla="*/ 101600 w 732070"/>
                  <a:gd name="connsiteY0" fmla="*/ 133350 h 1527965"/>
                  <a:gd name="connsiteX1" fmla="*/ 0 w 732070"/>
                  <a:gd name="connsiteY1" fmla="*/ 787400 h 1527965"/>
                  <a:gd name="connsiteX2" fmla="*/ 25400 w 732070"/>
                  <a:gd name="connsiteY2" fmla="*/ 1219200 h 1527965"/>
                  <a:gd name="connsiteX3" fmla="*/ 127000 w 732070"/>
                  <a:gd name="connsiteY3" fmla="*/ 1384300 h 1527965"/>
                  <a:gd name="connsiteX4" fmla="*/ 298450 w 732070"/>
                  <a:gd name="connsiteY4" fmla="*/ 1524000 h 1527965"/>
                  <a:gd name="connsiteX5" fmla="*/ 555625 w 732070"/>
                  <a:gd name="connsiteY5" fmla="*/ 1466850 h 1527965"/>
                  <a:gd name="connsiteX6" fmla="*/ 730250 w 732070"/>
                  <a:gd name="connsiteY6" fmla="*/ 1235075 h 1527965"/>
                  <a:gd name="connsiteX7" fmla="*/ 660400 w 732070"/>
                  <a:gd name="connsiteY7" fmla="*/ 536575 h 1527965"/>
                  <a:gd name="connsiteX8" fmla="*/ 495300 w 732070"/>
                  <a:gd name="connsiteY8" fmla="*/ 44450 h 1527965"/>
                  <a:gd name="connsiteX9" fmla="*/ 450850 w 732070"/>
                  <a:gd name="connsiteY9" fmla="*/ 0 h 1527965"/>
                  <a:gd name="connsiteX10" fmla="*/ 171450 w 732070"/>
                  <a:gd name="connsiteY10" fmla="*/ 44450 h 1527965"/>
                  <a:gd name="connsiteX11" fmla="*/ 101600 w 732070"/>
                  <a:gd name="connsiteY11" fmla="*/ 133350 h 1527965"/>
                  <a:gd name="connsiteX0" fmla="*/ 101600 w 732070"/>
                  <a:gd name="connsiteY0" fmla="*/ 133350 h 1528368"/>
                  <a:gd name="connsiteX1" fmla="*/ 0 w 732070"/>
                  <a:gd name="connsiteY1" fmla="*/ 787400 h 1528368"/>
                  <a:gd name="connsiteX2" fmla="*/ 25400 w 732070"/>
                  <a:gd name="connsiteY2" fmla="*/ 1219200 h 1528368"/>
                  <a:gd name="connsiteX3" fmla="*/ 158750 w 732070"/>
                  <a:gd name="connsiteY3" fmla="*/ 1377950 h 1528368"/>
                  <a:gd name="connsiteX4" fmla="*/ 298450 w 732070"/>
                  <a:gd name="connsiteY4" fmla="*/ 1524000 h 1528368"/>
                  <a:gd name="connsiteX5" fmla="*/ 555625 w 732070"/>
                  <a:gd name="connsiteY5" fmla="*/ 1466850 h 1528368"/>
                  <a:gd name="connsiteX6" fmla="*/ 730250 w 732070"/>
                  <a:gd name="connsiteY6" fmla="*/ 1235075 h 1528368"/>
                  <a:gd name="connsiteX7" fmla="*/ 660400 w 732070"/>
                  <a:gd name="connsiteY7" fmla="*/ 536575 h 1528368"/>
                  <a:gd name="connsiteX8" fmla="*/ 495300 w 732070"/>
                  <a:gd name="connsiteY8" fmla="*/ 44450 h 1528368"/>
                  <a:gd name="connsiteX9" fmla="*/ 450850 w 732070"/>
                  <a:gd name="connsiteY9" fmla="*/ 0 h 1528368"/>
                  <a:gd name="connsiteX10" fmla="*/ 171450 w 732070"/>
                  <a:gd name="connsiteY10" fmla="*/ 44450 h 1528368"/>
                  <a:gd name="connsiteX11" fmla="*/ 101600 w 732070"/>
                  <a:gd name="connsiteY11" fmla="*/ 133350 h 1528368"/>
                  <a:gd name="connsiteX0" fmla="*/ 101600 w 732070"/>
                  <a:gd name="connsiteY0" fmla="*/ 133350 h 1528368"/>
                  <a:gd name="connsiteX1" fmla="*/ 0 w 732070"/>
                  <a:gd name="connsiteY1" fmla="*/ 787400 h 1528368"/>
                  <a:gd name="connsiteX2" fmla="*/ 44450 w 732070"/>
                  <a:gd name="connsiteY2" fmla="*/ 1203325 h 1528368"/>
                  <a:gd name="connsiteX3" fmla="*/ 158750 w 732070"/>
                  <a:gd name="connsiteY3" fmla="*/ 1377950 h 1528368"/>
                  <a:gd name="connsiteX4" fmla="*/ 298450 w 732070"/>
                  <a:gd name="connsiteY4" fmla="*/ 1524000 h 1528368"/>
                  <a:gd name="connsiteX5" fmla="*/ 555625 w 732070"/>
                  <a:gd name="connsiteY5" fmla="*/ 1466850 h 1528368"/>
                  <a:gd name="connsiteX6" fmla="*/ 730250 w 732070"/>
                  <a:gd name="connsiteY6" fmla="*/ 1235075 h 1528368"/>
                  <a:gd name="connsiteX7" fmla="*/ 660400 w 732070"/>
                  <a:gd name="connsiteY7" fmla="*/ 536575 h 1528368"/>
                  <a:gd name="connsiteX8" fmla="*/ 495300 w 732070"/>
                  <a:gd name="connsiteY8" fmla="*/ 44450 h 1528368"/>
                  <a:gd name="connsiteX9" fmla="*/ 450850 w 732070"/>
                  <a:gd name="connsiteY9" fmla="*/ 0 h 1528368"/>
                  <a:gd name="connsiteX10" fmla="*/ 171450 w 732070"/>
                  <a:gd name="connsiteY10" fmla="*/ 44450 h 1528368"/>
                  <a:gd name="connsiteX11" fmla="*/ 101600 w 732070"/>
                  <a:gd name="connsiteY11" fmla="*/ 133350 h 1528368"/>
                  <a:gd name="connsiteX0" fmla="*/ 103527 w 733997"/>
                  <a:gd name="connsiteY0" fmla="*/ 133350 h 1528368"/>
                  <a:gd name="connsiteX1" fmla="*/ 1927 w 733997"/>
                  <a:gd name="connsiteY1" fmla="*/ 787400 h 1528368"/>
                  <a:gd name="connsiteX2" fmla="*/ 46377 w 733997"/>
                  <a:gd name="connsiteY2" fmla="*/ 1203325 h 1528368"/>
                  <a:gd name="connsiteX3" fmla="*/ 160677 w 733997"/>
                  <a:gd name="connsiteY3" fmla="*/ 1377950 h 1528368"/>
                  <a:gd name="connsiteX4" fmla="*/ 300377 w 733997"/>
                  <a:gd name="connsiteY4" fmla="*/ 1524000 h 1528368"/>
                  <a:gd name="connsiteX5" fmla="*/ 557552 w 733997"/>
                  <a:gd name="connsiteY5" fmla="*/ 1466850 h 1528368"/>
                  <a:gd name="connsiteX6" fmla="*/ 732177 w 733997"/>
                  <a:gd name="connsiteY6" fmla="*/ 1235075 h 1528368"/>
                  <a:gd name="connsiteX7" fmla="*/ 662327 w 733997"/>
                  <a:gd name="connsiteY7" fmla="*/ 536575 h 1528368"/>
                  <a:gd name="connsiteX8" fmla="*/ 497227 w 733997"/>
                  <a:gd name="connsiteY8" fmla="*/ 44450 h 1528368"/>
                  <a:gd name="connsiteX9" fmla="*/ 452777 w 733997"/>
                  <a:gd name="connsiteY9" fmla="*/ 0 h 1528368"/>
                  <a:gd name="connsiteX10" fmla="*/ 173377 w 733997"/>
                  <a:gd name="connsiteY10" fmla="*/ 44450 h 1528368"/>
                  <a:gd name="connsiteX11" fmla="*/ 103527 w 733997"/>
                  <a:gd name="connsiteY11" fmla="*/ 133350 h 1528368"/>
                  <a:gd name="connsiteX0" fmla="*/ 103129 w 733599"/>
                  <a:gd name="connsiteY0" fmla="*/ 133350 h 1528368"/>
                  <a:gd name="connsiteX1" fmla="*/ 1529 w 733599"/>
                  <a:gd name="connsiteY1" fmla="*/ 787400 h 1528368"/>
                  <a:gd name="connsiteX2" fmla="*/ 55504 w 733599"/>
                  <a:gd name="connsiteY2" fmla="*/ 1190625 h 1528368"/>
                  <a:gd name="connsiteX3" fmla="*/ 160279 w 733599"/>
                  <a:gd name="connsiteY3" fmla="*/ 1377950 h 1528368"/>
                  <a:gd name="connsiteX4" fmla="*/ 299979 w 733599"/>
                  <a:gd name="connsiteY4" fmla="*/ 1524000 h 1528368"/>
                  <a:gd name="connsiteX5" fmla="*/ 557154 w 733599"/>
                  <a:gd name="connsiteY5" fmla="*/ 1466850 h 1528368"/>
                  <a:gd name="connsiteX6" fmla="*/ 731779 w 733599"/>
                  <a:gd name="connsiteY6" fmla="*/ 1235075 h 1528368"/>
                  <a:gd name="connsiteX7" fmla="*/ 661929 w 733599"/>
                  <a:gd name="connsiteY7" fmla="*/ 536575 h 1528368"/>
                  <a:gd name="connsiteX8" fmla="*/ 496829 w 733599"/>
                  <a:gd name="connsiteY8" fmla="*/ 44450 h 1528368"/>
                  <a:gd name="connsiteX9" fmla="*/ 452379 w 733599"/>
                  <a:gd name="connsiteY9" fmla="*/ 0 h 1528368"/>
                  <a:gd name="connsiteX10" fmla="*/ 172979 w 733599"/>
                  <a:gd name="connsiteY10" fmla="*/ 44450 h 1528368"/>
                  <a:gd name="connsiteX11" fmla="*/ 103129 w 733599"/>
                  <a:gd name="connsiteY11" fmla="*/ 133350 h 1528368"/>
                  <a:gd name="connsiteX0" fmla="*/ 103707 w 734177"/>
                  <a:gd name="connsiteY0" fmla="*/ 133350 h 1528368"/>
                  <a:gd name="connsiteX1" fmla="*/ 2107 w 734177"/>
                  <a:gd name="connsiteY1" fmla="*/ 787400 h 1528368"/>
                  <a:gd name="connsiteX2" fmla="*/ 43382 w 734177"/>
                  <a:gd name="connsiteY2" fmla="*/ 1187450 h 1528368"/>
                  <a:gd name="connsiteX3" fmla="*/ 160857 w 734177"/>
                  <a:gd name="connsiteY3" fmla="*/ 1377950 h 1528368"/>
                  <a:gd name="connsiteX4" fmla="*/ 300557 w 734177"/>
                  <a:gd name="connsiteY4" fmla="*/ 1524000 h 1528368"/>
                  <a:gd name="connsiteX5" fmla="*/ 557732 w 734177"/>
                  <a:gd name="connsiteY5" fmla="*/ 1466850 h 1528368"/>
                  <a:gd name="connsiteX6" fmla="*/ 732357 w 734177"/>
                  <a:gd name="connsiteY6" fmla="*/ 1235075 h 1528368"/>
                  <a:gd name="connsiteX7" fmla="*/ 662507 w 734177"/>
                  <a:gd name="connsiteY7" fmla="*/ 536575 h 1528368"/>
                  <a:gd name="connsiteX8" fmla="*/ 497407 w 734177"/>
                  <a:gd name="connsiteY8" fmla="*/ 44450 h 1528368"/>
                  <a:gd name="connsiteX9" fmla="*/ 452957 w 734177"/>
                  <a:gd name="connsiteY9" fmla="*/ 0 h 1528368"/>
                  <a:gd name="connsiteX10" fmla="*/ 173557 w 734177"/>
                  <a:gd name="connsiteY10" fmla="*/ 44450 h 1528368"/>
                  <a:gd name="connsiteX11" fmla="*/ 103707 w 734177"/>
                  <a:gd name="connsiteY11" fmla="*/ 133350 h 1528368"/>
                  <a:gd name="connsiteX0" fmla="*/ 86393 w 716863"/>
                  <a:gd name="connsiteY0" fmla="*/ 133350 h 1528368"/>
                  <a:gd name="connsiteX1" fmla="*/ 3843 w 716863"/>
                  <a:gd name="connsiteY1" fmla="*/ 790575 h 1528368"/>
                  <a:gd name="connsiteX2" fmla="*/ 26068 w 716863"/>
                  <a:gd name="connsiteY2" fmla="*/ 1187450 h 1528368"/>
                  <a:gd name="connsiteX3" fmla="*/ 143543 w 716863"/>
                  <a:gd name="connsiteY3" fmla="*/ 1377950 h 1528368"/>
                  <a:gd name="connsiteX4" fmla="*/ 283243 w 716863"/>
                  <a:gd name="connsiteY4" fmla="*/ 1524000 h 1528368"/>
                  <a:gd name="connsiteX5" fmla="*/ 540418 w 716863"/>
                  <a:gd name="connsiteY5" fmla="*/ 1466850 h 1528368"/>
                  <a:gd name="connsiteX6" fmla="*/ 715043 w 716863"/>
                  <a:gd name="connsiteY6" fmla="*/ 1235075 h 1528368"/>
                  <a:gd name="connsiteX7" fmla="*/ 645193 w 716863"/>
                  <a:gd name="connsiteY7" fmla="*/ 536575 h 1528368"/>
                  <a:gd name="connsiteX8" fmla="*/ 480093 w 716863"/>
                  <a:gd name="connsiteY8" fmla="*/ 44450 h 1528368"/>
                  <a:gd name="connsiteX9" fmla="*/ 435643 w 716863"/>
                  <a:gd name="connsiteY9" fmla="*/ 0 h 1528368"/>
                  <a:gd name="connsiteX10" fmla="*/ 156243 w 716863"/>
                  <a:gd name="connsiteY10" fmla="*/ 44450 h 1528368"/>
                  <a:gd name="connsiteX11" fmla="*/ 86393 w 716863"/>
                  <a:gd name="connsiteY11" fmla="*/ 133350 h 1528368"/>
                  <a:gd name="connsiteX0" fmla="*/ 86621 w 717091"/>
                  <a:gd name="connsiteY0" fmla="*/ 133350 h 1528368"/>
                  <a:gd name="connsiteX1" fmla="*/ 4071 w 717091"/>
                  <a:gd name="connsiteY1" fmla="*/ 790575 h 1528368"/>
                  <a:gd name="connsiteX2" fmla="*/ 26296 w 717091"/>
                  <a:gd name="connsiteY2" fmla="*/ 1187450 h 1528368"/>
                  <a:gd name="connsiteX3" fmla="*/ 143771 w 717091"/>
                  <a:gd name="connsiteY3" fmla="*/ 1377950 h 1528368"/>
                  <a:gd name="connsiteX4" fmla="*/ 283471 w 717091"/>
                  <a:gd name="connsiteY4" fmla="*/ 1524000 h 1528368"/>
                  <a:gd name="connsiteX5" fmla="*/ 540646 w 717091"/>
                  <a:gd name="connsiteY5" fmla="*/ 1466850 h 1528368"/>
                  <a:gd name="connsiteX6" fmla="*/ 715271 w 717091"/>
                  <a:gd name="connsiteY6" fmla="*/ 1235075 h 1528368"/>
                  <a:gd name="connsiteX7" fmla="*/ 645421 w 717091"/>
                  <a:gd name="connsiteY7" fmla="*/ 536575 h 1528368"/>
                  <a:gd name="connsiteX8" fmla="*/ 480321 w 717091"/>
                  <a:gd name="connsiteY8" fmla="*/ 44450 h 1528368"/>
                  <a:gd name="connsiteX9" fmla="*/ 435871 w 717091"/>
                  <a:gd name="connsiteY9" fmla="*/ 0 h 1528368"/>
                  <a:gd name="connsiteX10" fmla="*/ 156471 w 717091"/>
                  <a:gd name="connsiteY10" fmla="*/ 44450 h 1528368"/>
                  <a:gd name="connsiteX11" fmla="*/ 86621 w 717091"/>
                  <a:gd name="connsiteY11" fmla="*/ 133350 h 1528368"/>
                  <a:gd name="connsiteX0" fmla="*/ 52613 w 714833"/>
                  <a:gd name="connsiteY0" fmla="*/ 171450 h 1528368"/>
                  <a:gd name="connsiteX1" fmla="*/ 1813 w 714833"/>
                  <a:gd name="connsiteY1" fmla="*/ 790575 h 1528368"/>
                  <a:gd name="connsiteX2" fmla="*/ 24038 w 714833"/>
                  <a:gd name="connsiteY2" fmla="*/ 1187450 h 1528368"/>
                  <a:gd name="connsiteX3" fmla="*/ 141513 w 714833"/>
                  <a:gd name="connsiteY3" fmla="*/ 1377950 h 1528368"/>
                  <a:gd name="connsiteX4" fmla="*/ 281213 w 714833"/>
                  <a:gd name="connsiteY4" fmla="*/ 1524000 h 1528368"/>
                  <a:gd name="connsiteX5" fmla="*/ 538388 w 714833"/>
                  <a:gd name="connsiteY5" fmla="*/ 1466850 h 1528368"/>
                  <a:gd name="connsiteX6" fmla="*/ 713013 w 714833"/>
                  <a:gd name="connsiteY6" fmla="*/ 1235075 h 1528368"/>
                  <a:gd name="connsiteX7" fmla="*/ 643163 w 714833"/>
                  <a:gd name="connsiteY7" fmla="*/ 536575 h 1528368"/>
                  <a:gd name="connsiteX8" fmla="*/ 478063 w 714833"/>
                  <a:gd name="connsiteY8" fmla="*/ 44450 h 1528368"/>
                  <a:gd name="connsiteX9" fmla="*/ 433613 w 714833"/>
                  <a:gd name="connsiteY9" fmla="*/ 0 h 1528368"/>
                  <a:gd name="connsiteX10" fmla="*/ 154213 w 714833"/>
                  <a:gd name="connsiteY10" fmla="*/ 44450 h 1528368"/>
                  <a:gd name="connsiteX11" fmla="*/ 52613 w 714833"/>
                  <a:gd name="connsiteY11" fmla="*/ 171450 h 152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4833" h="1528368">
                    <a:moveTo>
                      <a:pt x="52613" y="171450"/>
                    </a:moveTo>
                    <a:cubicBezTo>
                      <a:pt x="27213" y="295804"/>
                      <a:pt x="6576" y="621242"/>
                      <a:pt x="1813" y="790575"/>
                    </a:cubicBezTo>
                    <a:cubicBezTo>
                      <a:pt x="-2950" y="959908"/>
                      <a:pt x="755" y="1089554"/>
                      <a:pt x="24038" y="1187450"/>
                    </a:cubicBezTo>
                    <a:cubicBezTo>
                      <a:pt x="47321" y="1285346"/>
                      <a:pt x="99180" y="1324504"/>
                      <a:pt x="141513" y="1377950"/>
                    </a:cubicBezTo>
                    <a:cubicBezTo>
                      <a:pt x="187021" y="1428750"/>
                      <a:pt x="215067" y="1509183"/>
                      <a:pt x="281213" y="1524000"/>
                    </a:cubicBezTo>
                    <a:cubicBezTo>
                      <a:pt x="347359" y="1538817"/>
                      <a:pt x="466421" y="1515004"/>
                      <a:pt x="538388" y="1466850"/>
                    </a:cubicBezTo>
                    <a:cubicBezTo>
                      <a:pt x="610355" y="1418696"/>
                      <a:pt x="701901" y="1317096"/>
                      <a:pt x="713013" y="1235075"/>
                    </a:cubicBezTo>
                    <a:cubicBezTo>
                      <a:pt x="724125" y="1153054"/>
                      <a:pt x="682321" y="735013"/>
                      <a:pt x="643163" y="536575"/>
                    </a:cubicBezTo>
                    <a:cubicBezTo>
                      <a:pt x="604005" y="338138"/>
                      <a:pt x="537330" y="205317"/>
                      <a:pt x="478063" y="44450"/>
                    </a:cubicBezTo>
                    <a:lnTo>
                      <a:pt x="433613" y="0"/>
                    </a:lnTo>
                    <a:lnTo>
                      <a:pt x="154213" y="44450"/>
                    </a:lnTo>
                    <a:lnTo>
                      <a:pt x="52613" y="171450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FC1CB4D-C269-A197-8809-B464C76C2BB3}"/>
                  </a:ext>
                </a:extLst>
              </p:cNvPr>
              <p:cNvSpPr/>
              <p:nvPr/>
            </p:nvSpPr>
            <p:spPr>
              <a:xfrm>
                <a:off x="8939446" y="5661353"/>
                <a:ext cx="881261" cy="469572"/>
              </a:xfrm>
              <a:custGeom>
                <a:avLst/>
                <a:gdLst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750 w 879475"/>
                  <a:gd name="connsiteY10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24656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4857 w 879475"/>
                  <a:gd name="connsiteY8" fmla="*/ 411956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590550 w 879475"/>
                  <a:gd name="connsiteY8" fmla="*/ 466725 h 466725"/>
                  <a:gd name="connsiteX9" fmla="*/ 319881 w 879475"/>
                  <a:gd name="connsiteY9" fmla="*/ 441324 h 466725"/>
                  <a:gd name="connsiteX10" fmla="*/ 31750 w 879475"/>
                  <a:gd name="connsiteY10" fmla="*/ 371475 h 466725"/>
                  <a:gd name="connsiteX0" fmla="*/ 31750 w 882311"/>
                  <a:gd name="connsiteY0" fmla="*/ 371475 h 466725"/>
                  <a:gd name="connsiteX1" fmla="*/ 0 w 882311"/>
                  <a:gd name="connsiteY1" fmla="*/ 304800 h 466725"/>
                  <a:gd name="connsiteX2" fmla="*/ 69850 w 882311"/>
                  <a:gd name="connsiteY2" fmla="*/ 76200 h 466725"/>
                  <a:gd name="connsiteX3" fmla="*/ 212725 w 882311"/>
                  <a:gd name="connsiteY3" fmla="*/ 25400 h 466725"/>
                  <a:gd name="connsiteX4" fmla="*/ 635000 w 882311"/>
                  <a:gd name="connsiteY4" fmla="*/ 0 h 466725"/>
                  <a:gd name="connsiteX5" fmla="*/ 828675 w 882311"/>
                  <a:gd name="connsiteY5" fmla="*/ 79375 h 466725"/>
                  <a:gd name="connsiteX6" fmla="*/ 879475 w 882311"/>
                  <a:gd name="connsiteY6" fmla="*/ 257175 h 466725"/>
                  <a:gd name="connsiteX7" fmla="*/ 844550 w 882311"/>
                  <a:gd name="connsiteY7" fmla="*/ 355600 h 466725"/>
                  <a:gd name="connsiteX8" fmla="*/ 590550 w 882311"/>
                  <a:gd name="connsiteY8" fmla="*/ 466725 h 466725"/>
                  <a:gd name="connsiteX9" fmla="*/ 319881 w 882311"/>
                  <a:gd name="connsiteY9" fmla="*/ 441324 h 466725"/>
                  <a:gd name="connsiteX10" fmla="*/ 31750 w 882311"/>
                  <a:gd name="connsiteY10" fmla="*/ 371475 h 466725"/>
                  <a:gd name="connsiteX0" fmla="*/ 31750 w 879907"/>
                  <a:gd name="connsiteY0" fmla="*/ 371475 h 466725"/>
                  <a:gd name="connsiteX1" fmla="*/ 0 w 879907"/>
                  <a:gd name="connsiteY1" fmla="*/ 304800 h 466725"/>
                  <a:gd name="connsiteX2" fmla="*/ 69850 w 879907"/>
                  <a:gd name="connsiteY2" fmla="*/ 76200 h 466725"/>
                  <a:gd name="connsiteX3" fmla="*/ 212725 w 879907"/>
                  <a:gd name="connsiteY3" fmla="*/ 25400 h 466725"/>
                  <a:gd name="connsiteX4" fmla="*/ 635000 w 879907"/>
                  <a:gd name="connsiteY4" fmla="*/ 0 h 466725"/>
                  <a:gd name="connsiteX5" fmla="*/ 828675 w 879907"/>
                  <a:gd name="connsiteY5" fmla="*/ 79375 h 466725"/>
                  <a:gd name="connsiteX6" fmla="*/ 879475 w 879907"/>
                  <a:gd name="connsiteY6" fmla="*/ 257175 h 466725"/>
                  <a:gd name="connsiteX7" fmla="*/ 825500 w 879907"/>
                  <a:gd name="connsiteY7" fmla="*/ 369888 h 466725"/>
                  <a:gd name="connsiteX8" fmla="*/ 590550 w 879907"/>
                  <a:gd name="connsiteY8" fmla="*/ 466725 h 466725"/>
                  <a:gd name="connsiteX9" fmla="*/ 319881 w 879907"/>
                  <a:gd name="connsiteY9" fmla="*/ 441324 h 466725"/>
                  <a:gd name="connsiteX10" fmla="*/ 31750 w 879907"/>
                  <a:gd name="connsiteY10" fmla="*/ 371475 h 466725"/>
                  <a:gd name="connsiteX0" fmla="*/ 33323 w 881480"/>
                  <a:gd name="connsiteY0" fmla="*/ 371475 h 466725"/>
                  <a:gd name="connsiteX1" fmla="*/ 1573 w 881480"/>
                  <a:gd name="connsiteY1" fmla="*/ 304800 h 466725"/>
                  <a:gd name="connsiteX2" fmla="*/ 71423 w 881480"/>
                  <a:gd name="connsiteY2" fmla="*/ 76200 h 466725"/>
                  <a:gd name="connsiteX3" fmla="*/ 214298 w 881480"/>
                  <a:gd name="connsiteY3" fmla="*/ 25400 h 466725"/>
                  <a:gd name="connsiteX4" fmla="*/ 636573 w 881480"/>
                  <a:gd name="connsiteY4" fmla="*/ 0 h 466725"/>
                  <a:gd name="connsiteX5" fmla="*/ 830248 w 881480"/>
                  <a:gd name="connsiteY5" fmla="*/ 79375 h 466725"/>
                  <a:gd name="connsiteX6" fmla="*/ 881048 w 881480"/>
                  <a:gd name="connsiteY6" fmla="*/ 257175 h 466725"/>
                  <a:gd name="connsiteX7" fmla="*/ 827073 w 881480"/>
                  <a:gd name="connsiteY7" fmla="*/ 369888 h 466725"/>
                  <a:gd name="connsiteX8" fmla="*/ 592123 w 881480"/>
                  <a:gd name="connsiteY8" fmla="*/ 466725 h 466725"/>
                  <a:gd name="connsiteX9" fmla="*/ 321454 w 881480"/>
                  <a:gd name="connsiteY9" fmla="*/ 441324 h 466725"/>
                  <a:gd name="connsiteX10" fmla="*/ 33323 w 881480"/>
                  <a:gd name="connsiteY10" fmla="*/ 371475 h 466725"/>
                  <a:gd name="connsiteX0" fmla="*/ 33104 w 881261"/>
                  <a:gd name="connsiteY0" fmla="*/ 371475 h 466725"/>
                  <a:gd name="connsiteX1" fmla="*/ 1354 w 881261"/>
                  <a:gd name="connsiteY1" fmla="*/ 304800 h 466725"/>
                  <a:gd name="connsiteX2" fmla="*/ 80729 w 881261"/>
                  <a:gd name="connsiteY2" fmla="*/ 78581 h 466725"/>
                  <a:gd name="connsiteX3" fmla="*/ 214079 w 881261"/>
                  <a:gd name="connsiteY3" fmla="*/ 25400 h 466725"/>
                  <a:gd name="connsiteX4" fmla="*/ 636354 w 881261"/>
                  <a:gd name="connsiteY4" fmla="*/ 0 h 466725"/>
                  <a:gd name="connsiteX5" fmla="*/ 830029 w 881261"/>
                  <a:gd name="connsiteY5" fmla="*/ 79375 h 466725"/>
                  <a:gd name="connsiteX6" fmla="*/ 880829 w 881261"/>
                  <a:gd name="connsiteY6" fmla="*/ 257175 h 466725"/>
                  <a:gd name="connsiteX7" fmla="*/ 826854 w 881261"/>
                  <a:gd name="connsiteY7" fmla="*/ 369888 h 466725"/>
                  <a:gd name="connsiteX8" fmla="*/ 591904 w 881261"/>
                  <a:gd name="connsiteY8" fmla="*/ 466725 h 466725"/>
                  <a:gd name="connsiteX9" fmla="*/ 321235 w 881261"/>
                  <a:gd name="connsiteY9" fmla="*/ 441324 h 466725"/>
                  <a:gd name="connsiteX10" fmla="*/ 33104 w 881261"/>
                  <a:gd name="connsiteY10" fmla="*/ 371475 h 466725"/>
                  <a:gd name="connsiteX0" fmla="*/ 33104 w 881261"/>
                  <a:gd name="connsiteY0" fmla="*/ 371475 h 466725"/>
                  <a:gd name="connsiteX1" fmla="*/ 1354 w 881261"/>
                  <a:gd name="connsiteY1" fmla="*/ 304800 h 466725"/>
                  <a:gd name="connsiteX2" fmla="*/ 80729 w 881261"/>
                  <a:gd name="connsiteY2" fmla="*/ 78581 h 466725"/>
                  <a:gd name="connsiteX3" fmla="*/ 225985 w 881261"/>
                  <a:gd name="connsiteY3" fmla="*/ 25400 h 466725"/>
                  <a:gd name="connsiteX4" fmla="*/ 636354 w 881261"/>
                  <a:gd name="connsiteY4" fmla="*/ 0 h 466725"/>
                  <a:gd name="connsiteX5" fmla="*/ 830029 w 881261"/>
                  <a:gd name="connsiteY5" fmla="*/ 79375 h 466725"/>
                  <a:gd name="connsiteX6" fmla="*/ 880829 w 881261"/>
                  <a:gd name="connsiteY6" fmla="*/ 257175 h 466725"/>
                  <a:gd name="connsiteX7" fmla="*/ 826854 w 881261"/>
                  <a:gd name="connsiteY7" fmla="*/ 369888 h 466725"/>
                  <a:gd name="connsiteX8" fmla="*/ 591904 w 881261"/>
                  <a:gd name="connsiteY8" fmla="*/ 466725 h 466725"/>
                  <a:gd name="connsiteX9" fmla="*/ 321235 w 881261"/>
                  <a:gd name="connsiteY9" fmla="*/ 441324 h 466725"/>
                  <a:gd name="connsiteX10" fmla="*/ 33104 w 881261"/>
                  <a:gd name="connsiteY10" fmla="*/ 371475 h 466725"/>
                  <a:gd name="connsiteX0" fmla="*/ 33104 w 881261"/>
                  <a:gd name="connsiteY0" fmla="*/ 373992 h 469242"/>
                  <a:gd name="connsiteX1" fmla="*/ 1354 w 881261"/>
                  <a:gd name="connsiteY1" fmla="*/ 307317 h 469242"/>
                  <a:gd name="connsiteX2" fmla="*/ 80729 w 881261"/>
                  <a:gd name="connsiteY2" fmla="*/ 81098 h 469242"/>
                  <a:gd name="connsiteX3" fmla="*/ 225985 w 881261"/>
                  <a:gd name="connsiteY3" fmla="*/ 27917 h 469242"/>
                  <a:gd name="connsiteX4" fmla="*/ 636354 w 881261"/>
                  <a:gd name="connsiteY4" fmla="*/ 2517 h 469242"/>
                  <a:gd name="connsiteX5" fmla="*/ 830029 w 881261"/>
                  <a:gd name="connsiteY5" fmla="*/ 81892 h 469242"/>
                  <a:gd name="connsiteX6" fmla="*/ 880829 w 881261"/>
                  <a:gd name="connsiteY6" fmla="*/ 259692 h 469242"/>
                  <a:gd name="connsiteX7" fmla="*/ 826854 w 881261"/>
                  <a:gd name="connsiteY7" fmla="*/ 372405 h 469242"/>
                  <a:gd name="connsiteX8" fmla="*/ 591904 w 881261"/>
                  <a:gd name="connsiteY8" fmla="*/ 469242 h 469242"/>
                  <a:gd name="connsiteX9" fmla="*/ 321235 w 881261"/>
                  <a:gd name="connsiteY9" fmla="*/ 443841 h 469242"/>
                  <a:gd name="connsiteX10" fmla="*/ 33104 w 881261"/>
                  <a:gd name="connsiteY10" fmla="*/ 373992 h 469242"/>
                  <a:gd name="connsiteX0" fmla="*/ 33104 w 881261"/>
                  <a:gd name="connsiteY0" fmla="*/ 373618 h 468868"/>
                  <a:gd name="connsiteX1" fmla="*/ 1354 w 881261"/>
                  <a:gd name="connsiteY1" fmla="*/ 306943 h 468868"/>
                  <a:gd name="connsiteX2" fmla="*/ 80729 w 881261"/>
                  <a:gd name="connsiteY2" fmla="*/ 80724 h 468868"/>
                  <a:gd name="connsiteX3" fmla="*/ 225985 w 881261"/>
                  <a:gd name="connsiteY3" fmla="*/ 27543 h 468868"/>
                  <a:gd name="connsiteX4" fmla="*/ 636354 w 881261"/>
                  <a:gd name="connsiteY4" fmla="*/ 2143 h 468868"/>
                  <a:gd name="connsiteX5" fmla="*/ 830029 w 881261"/>
                  <a:gd name="connsiteY5" fmla="*/ 81518 h 468868"/>
                  <a:gd name="connsiteX6" fmla="*/ 880829 w 881261"/>
                  <a:gd name="connsiteY6" fmla="*/ 259318 h 468868"/>
                  <a:gd name="connsiteX7" fmla="*/ 826854 w 881261"/>
                  <a:gd name="connsiteY7" fmla="*/ 372031 h 468868"/>
                  <a:gd name="connsiteX8" fmla="*/ 591904 w 881261"/>
                  <a:gd name="connsiteY8" fmla="*/ 468868 h 468868"/>
                  <a:gd name="connsiteX9" fmla="*/ 321235 w 881261"/>
                  <a:gd name="connsiteY9" fmla="*/ 443467 h 468868"/>
                  <a:gd name="connsiteX10" fmla="*/ 33104 w 881261"/>
                  <a:gd name="connsiteY10" fmla="*/ 373618 h 468868"/>
                  <a:gd name="connsiteX0" fmla="*/ 33104 w 881261"/>
                  <a:gd name="connsiteY0" fmla="*/ 380496 h 475746"/>
                  <a:gd name="connsiteX1" fmla="*/ 1354 w 881261"/>
                  <a:gd name="connsiteY1" fmla="*/ 313821 h 475746"/>
                  <a:gd name="connsiteX2" fmla="*/ 80729 w 881261"/>
                  <a:gd name="connsiteY2" fmla="*/ 87602 h 475746"/>
                  <a:gd name="connsiteX3" fmla="*/ 225985 w 881261"/>
                  <a:gd name="connsiteY3" fmla="*/ 34421 h 475746"/>
                  <a:gd name="connsiteX4" fmla="*/ 636354 w 881261"/>
                  <a:gd name="connsiteY4" fmla="*/ 9021 h 475746"/>
                  <a:gd name="connsiteX5" fmla="*/ 830029 w 881261"/>
                  <a:gd name="connsiteY5" fmla="*/ 88396 h 475746"/>
                  <a:gd name="connsiteX6" fmla="*/ 880829 w 881261"/>
                  <a:gd name="connsiteY6" fmla="*/ 266196 h 475746"/>
                  <a:gd name="connsiteX7" fmla="*/ 826854 w 881261"/>
                  <a:gd name="connsiteY7" fmla="*/ 378909 h 475746"/>
                  <a:gd name="connsiteX8" fmla="*/ 591904 w 881261"/>
                  <a:gd name="connsiteY8" fmla="*/ 475746 h 475746"/>
                  <a:gd name="connsiteX9" fmla="*/ 321235 w 881261"/>
                  <a:gd name="connsiteY9" fmla="*/ 450345 h 475746"/>
                  <a:gd name="connsiteX10" fmla="*/ 33104 w 881261"/>
                  <a:gd name="connsiteY10" fmla="*/ 380496 h 475746"/>
                  <a:gd name="connsiteX0" fmla="*/ 33104 w 881261"/>
                  <a:gd name="connsiteY0" fmla="*/ 373895 h 469145"/>
                  <a:gd name="connsiteX1" fmla="*/ 1354 w 881261"/>
                  <a:gd name="connsiteY1" fmla="*/ 307220 h 469145"/>
                  <a:gd name="connsiteX2" fmla="*/ 80729 w 881261"/>
                  <a:gd name="connsiteY2" fmla="*/ 81001 h 469145"/>
                  <a:gd name="connsiteX3" fmla="*/ 225985 w 881261"/>
                  <a:gd name="connsiteY3" fmla="*/ 27820 h 469145"/>
                  <a:gd name="connsiteX4" fmla="*/ 636354 w 881261"/>
                  <a:gd name="connsiteY4" fmla="*/ 2420 h 469145"/>
                  <a:gd name="connsiteX5" fmla="*/ 830029 w 881261"/>
                  <a:gd name="connsiteY5" fmla="*/ 81795 h 469145"/>
                  <a:gd name="connsiteX6" fmla="*/ 880829 w 881261"/>
                  <a:gd name="connsiteY6" fmla="*/ 259595 h 469145"/>
                  <a:gd name="connsiteX7" fmla="*/ 826854 w 881261"/>
                  <a:gd name="connsiteY7" fmla="*/ 372308 h 469145"/>
                  <a:gd name="connsiteX8" fmla="*/ 591904 w 881261"/>
                  <a:gd name="connsiteY8" fmla="*/ 469145 h 469145"/>
                  <a:gd name="connsiteX9" fmla="*/ 321235 w 881261"/>
                  <a:gd name="connsiteY9" fmla="*/ 443744 h 469145"/>
                  <a:gd name="connsiteX10" fmla="*/ 33104 w 881261"/>
                  <a:gd name="connsiteY10" fmla="*/ 373895 h 469145"/>
                  <a:gd name="connsiteX0" fmla="*/ 33104 w 881261"/>
                  <a:gd name="connsiteY0" fmla="*/ 373895 h 469145"/>
                  <a:gd name="connsiteX1" fmla="*/ 1354 w 881261"/>
                  <a:gd name="connsiteY1" fmla="*/ 307220 h 469145"/>
                  <a:gd name="connsiteX2" fmla="*/ 80729 w 881261"/>
                  <a:gd name="connsiteY2" fmla="*/ 81001 h 469145"/>
                  <a:gd name="connsiteX3" fmla="*/ 225985 w 881261"/>
                  <a:gd name="connsiteY3" fmla="*/ 27820 h 469145"/>
                  <a:gd name="connsiteX4" fmla="*/ 636354 w 881261"/>
                  <a:gd name="connsiteY4" fmla="*/ 2420 h 469145"/>
                  <a:gd name="connsiteX5" fmla="*/ 830029 w 881261"/>
                  <a:gd name="connsiteY5" fmla="*/ 81795 h 469145"/>
                  <a:gd name="connsiteX6" fmla="*/ 880829 w 881261"/>
                  <a:gd name="connsiteY6" fmla="*/ 259595 h 469145"/>
                  <a:gd name="connsiteX7" fmla="*/ 826854 w 881261"/>
                  <a:gd name="connsiteY7" fmla="*/ 372308 h 469145"/>
                  <a:gd name="connsiteX8" fmla="*/ 591904 w 881261"/>
                  <a:gd name="connsiteY8" fmla="*/ 469145 h 469145"/>
                  <a:gd name="connsiteX9" fmla="*/ 321235 w 881261"/>
                  <a:gd name="connsiteY9" fmla="*/ 443744 h 469145"/>
                  <a:gd name="connsiteX10" fmla="*/ 33104 w 881261"/>
                  <a:gd name="connsiteY10" fmla="*/ 373895 h 469145"/>
                  <a:gd name="connsiteX0" fmla="*/ 33104 w 881261"/>
                  <a:gd name="connsiteY0" fmla="*/ 373895 h 469145"/>
                  <a:gd name="connsiteX1" fmla="*/ 1354 w 881261"/>
                  <a:gd name="connsiteY1" fmla="*/ 307220 h 469145"/>
                  <a:gd name="connsiteX2" fmla="*/ 80729 w 881261"/>
                  <a:gd name="connsiteY2" fmla="*/ 81001 h 469145"/>
                  <a:gd name="connsiteX3" fmla="*/ 225985 w 881261"/>
                  <a:gd name="connsiteY3" fmla="*/ 27820 h 469145"/>
                  <a:gd name="connsiteX4" fmla="*/ 636354 w 881261"/>
                  <a:gd name="connsiteY4" fmla="*/ 2420 h 469145"/>
                  <a:gd name="connsiteX5" fmla="*/ 830029 w 881261"/>
                  <a:gd name="connsiteY5" fmla="*/ 81795 h 469145"/>
                  <a:gd name="connsiteX6" fmla="*/ 880829 w 881261"/>
                  <a:gd name="connsiteY6" fmla="*/ 259595 h 469145"/>
                  <a:gd name="connsiteX7" fmla="*/ 826854 w 881261"/>
                  <a:gd name="connsiteY7" fmla="*/ 372308 h 469145"/>
                  <a:gd name="connsiteX8" fmla="*/ 591904 w 881261"/>
                  <a:gd name="connsiteY8" fmla="*/ 469145 h 469145"/>
                  <a:gd name="connsiteX9" fmla="*/ 321235 w 881261"/>
                  <a:gd name="connsiteY9" fmla="*/ 443744 h 469145"/>
                  <a:gd name="connsiteX10" fmla="*/ 33104 w 881261"/>
                  <a:gd name="connsiteY10" fmla="*/ 373895 h 469145"/>
                  <a:gd name="connsiteX0" fmla="*/ 33104 w 881261"/>
                  <a:gd name="connsiteY0" fmla="*/ 374322 h 469572"/>
                  <a:gd name="connsiteX1" fmla="*/ 1354 w 881261"/>
                  <a:gd name="connsiteY1" fmla="*/ 307647 h 469572"/>
                  <a:gd name="connsiteX2" fmla="*/ 80729 w 881261"/>
                  <a:gd name="connsiteY2" fmla="*/ 81428 h 469572"/>
                  <a:gd name="connsiteX3" fmla="*/ 225985 w 881261"/>
                  <a:gd name="connsiteY3" fmla="*/ 28247 h 469572"/>
                  <a:gd name="connsiteX4" fmla="*/ 636354 w 881261"/>
                  <a:gd name="connsiteY4" fmla="*/ 2847 h 469572"/>
                  <a:gd name="connsiteX5" fmla="*/ 825266 w 881261"/>
                  <a:gd name="connsiteY5" fmla="*/ 94128 h 469572"/>
                  <a:gd name="connsiteX6" fmla="*/ 880829 w 881261"/>
                  <a:gd name="connsiteY6" fmla="*/ 260022 h 469572"/>
                  <a:gd name="connsiteX7" fmla="*/ 826854 w 881261"/>
                  <a:gd name="connsiteY7" fmla="*/ 372735 h 469572"/>
                  <a:gd name="connsiteX8" fmla="*/ 591904 w 881261"/>
                  <a:gd name="connsiteY8" fmla="*/ 469572 h 469572"/>
                  <a:gd name="connsiteX9" fmla="*/ 321235 w 881261"/>
                  <a:gd name="connsiteY9" fmla="*/ 444171 h 469572"/>
                  <a:gd name="connsiteX10" fmla="*/ 33104 w 881261"/>
                  <a:gd name="connsiteY10" fmla="*/ 374322 h 46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261" h="469572">
                    <a:moveTo>
                      <a:pt x="33104" y="374322"/>
                    </a:moveTo>
                    <a:cubicBezTo>
                      <a:pt x="22521" y="352097"/>
                      <a:pt x="-6583" y="356463"/>
                      <a:pt x="1354" y="307647"/>
                    </a:cubicBezTo>
                    <a:cubicBezTo>
                      <a:pt x="9291" y="258831"/>
                      <a:pt x="45275" y="127995"/>
                      <a:pt x="80729" y="81428"/>
                    </a:cubicBezTo>
                    <a:cubicBezTo>
                      <a:pt x="129148" y="63701"/>
                      <a:pt x="170422" y="41212"/>
                      <a:pt x="225985" y="28247"/>
                    </a:cubicBezTo>
                    <a:cubicBezTo>
                      <a:pt x="281548" y="15282"/>
                      <a:pt x="536474" y="-8133"/>
                      <a:pt x="636354" y="2847"/>
                    </a:cubicBezTo>
                    <a:cubicBezTo>
                      <a:pt x="736234" y="13827"/>
                      <a:pt x="803571" y="53911"/>
                      <a:pt x="825266" y="94128"/>
                    </a:cubicBezTo>
                    <a:cubicBezTo>
                      <a:pt x="846961" y="134345"/>
                      <a:pt x="863896" y="200755"/>
                      <a:pt x="880829" y="260022"/>
                    </a:cubicBezTo>
                    <a:cubicBezTo>
                      <a:pt x="883475" y="306059"/>
                      <a:pt x="875008" y="337810"/>
                      <a:pt x="826854" y="372735"/>
                    </a:cubicBezTo>
                    <a:cubicBezTo>
                      <a:pt x="778700" y="407660"/>
                      <a:pt x="679349" y="455285"/>
                      <a:pt x="591904" y="469572"/>
                    </a:cubicBezTo>
                    <a:lnTo>
                      <a:pt x="321235" y="444171"/>
                    </a:lnTo>
                    <a:cubicBezTo>
                      <a:pt x="218047" y="428032"/>
                      <a:pt x="129148" y="397605"/>
                      <a:pt x="33104" y="374322"/>
                    </a:cubicBez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3A9917E-12C3-3A22-9298-53BE92BB549E}"/>
                  </a:ext>
                </a:extLst>
              </p:cNvPr>
              <p:cNvSpPr/>
              <p:nvPr/>
            </p:nvSpPr>
            <p:spPr>
              <a:xfrm>
                <a:off x="9029701" y="3905246"/>
                <a:ext cx="390525" cy="211936"/>
              </a:xfrm>
              <a:custGeom>
                <a:avLst/>
                <a:gdLst>
                  <a:gd name="connsiteX0" fmla="*/ 0 w 376237"/>
                  <a:gd name="connsiteY0" fmla="*/ 214313 h 214313"/>
                  <a:gd name="connsiteX1" fmla="*/ 376237 w 376237"/>
                  <a:gd name="connsiteY1" fmla="*/ 38100 h 214313"/>
                  <a:gd name="connsiteX2" fmla="*/ 247650 w 376237"/>
                  <a:gd name="connsiteY2" fmla="*/ 0 h 214313"/>
                  <a:gd name="connsiteX3" fmla="*/ 76200 w 376237"/>
                  <a:gd name="connsiteY3" fmla="*/ 33338 h 214313"/>
                  <a:gd name="connsiteX4" fmla="*/ 19050 w 376237"/>
                  <a:gd name="connsiteY4" fmla="*/ 109538 h 214313"/>
                  <a:gd name="connsiteX5" fmla="*/ 0 w 376237"/>
                  <a:gd name="connsiteY5" fmla="*/ 214313 h 214313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22125 w 412649"/>
                  <a:gd name="connsiteY0" fmla="*/ 211931 h 213071"/>
                  <a:gd name="connsiteX1" fmla="*/ 412649 w 412649"/>
                  <a:gd name="connsiteY1" fmla="*/ 38100 h 213071"/>
                  <a:gd name="connsiteX2" fmla="*/ 284062 w 412649"/>
                  <a:gd name="connsiteY2" fmla="*/ 0 h 213071"/>
                  <a:gd name="connsiteX3" fmla="*/ 112612 w 412649"/>
                  <a:gd name="connsiteY3" fmla="*/ 33338 h 213071"/>
                  <a:gd name="connsiteX4" fmla="*/ 55462 w 412649"/>
                  <a:gd name="connsiteY4" fmla="*/ 109538 h 213071"/>
                  <a:gd name="connsiteX5" fmla="*/ 22125 w 412649"/>
                  <a:gd name="connsiteY5" fmla="*/ 211931 h 21307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100012 w 390524"/>
                  <a:gd name="connsiteY3" fmla="*/ 38101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4797 h 214797"/>
                  <a:gd name="connsiteX1" fmla="*/ 390524 w 390524"/>
                  <a:gd name="connsiteY1" fmla="*/ 40966 h 214797"/>
                  <a:gd name="connsiteX2" fmla="*/ 261937 w 390524"/>
                  <a:gd name="connsiteY2" fmla="*/ 2866 h 214797"/>
                  <a:gd name="connsiteX3" fmla="*/ 100012 w 390524"/>
                  <a:gd name="connsiteY3" fmla="*/ 40967 h 214797"/>
                  <a:gd name="connsiteX4" fmla="*/ 33337 w 390524"/>
                  <a:gd name="connsiteY4" fmla="*/ 112404 h 214797"/>
                  <a:gd name="connsiteX5" fmla="*/ 0 w 390524"/>
                  <a:gd name="connsiteY5" fmla="*/ 214797 h 214797"/>
                  <a:gd name="connsiteX0" fmla="*/ 0 w 390524"/>
                  <a:gd name="connsiteY0" fmla="*/ 212227 h 212227"/>
                  <a:gd name="connsiteX1" fmla="*/ 390524 w 390524"/>
                  <a:gd name="connsiteY1" fmla="*/ 38396 h 212227"/>
                  <a:gd name="connsiteX2" fmla="*/ 261937 w 390524"/>
                  <a:gd name="connsiteY2" fmla="*/ 296 h 212227"/>
                  <a:gd name="connsiteX3" fmla="*/ 100012 w 390524"/>
                  <a:gd name="connsiteY3" fmla="*/ 38397 h 212227"/>
                  <a:gd name="connsiteX4" fmla="*/ 33337 w 390524"/>
                  <a:gd name="connsiteY4" fmla="*/ 109834 h 212227"/>
                  <a:gd name="connsiteX5" fmla="*/ 0 w 390524"/>
                  <a:gd name="connsiteY5" fmla="*/ 212227 h 212227"/>
                  <a:gd name="connsiteX0" fmla="*/ 0 w 404812"/>
                  <a:gd name="connsiteY0" fmla="*/ 211953 h 211953"/>
                  <a:gd name="connsiteX1" fmla="*/ 404812 w 404812"/>
                  <a:gd name="connsiteY1" fmla="*/ 33359 h 211953"/>
                  <a:gd name="connsiteX2" fmla="*/ 261937 w 404812"/>
                  <a:gd name="connsiteY2" fmla="*/ 22 h 211953"/>
                  <a:gd name="connsiteX3" fmla="*/ 100012 w 404812"/>
                  <a:gd name="connsiteY3" fmla="*/ 38123 h 211953"/>
                  <a:gd name="connsiteX4" fmla="*/ 33337 w 404812"/>
                  <a:gd name="connsiteY4" fmla="*/ 109560 h 211953"/>
                  <a:gd name="connsiteX5" fmla="*/ 0 w 404812"/>
                  <a:gd name="connsiteY5" fmla="*/ 211953 h 211953"/>
                  <a:gd name="connsiteX0" fmla="*/ 0 w 400050"/>
                  <a:gd name="connsiteY0" fmla="*/ 211936 h 211936"/>
                  <a:gd name="connsiteX1" fmla="*/ 400050 w 400050"/>
                  <a:gd name="connsiteY1" fmla="*/ 35723 h 211936"/>
                  <a:gd name="connsiteX2" fmla="*/ 261937 w 400050"/>
                  <a:gd name="connsiteY2" fmla="*/ 5 h 211936"/>
                  <a:gd name="connsiteX3" fmla="*/ 100012 w 400050"/>
                  <a:gd name="connsiteY3" fmla="*/ 38106 h 211936"/>
                  <a:gd name="connsiteX4" fmla="*/ 33337 w 400050"/>
                  <a:gd name="connsiteY4" fmla="*/ 109543 h 211936"/>
                  <a:gd name="connsiteX5" fmla="*/ 0 w 400050"/>
                  <a:gd name="connsiteY5" fmla="*/ 211936 h 211936"/>
                  <a:gd name="connsiteX0" fmla="*/ 0 w 390525"/>
                  <a:gd name="connsiteY0" fmla="*/ 211936 h 211936"/>
                  <a:gd name="connsiteX1" fmla="*/ 390525 w 390525"/>
                  <a:gd name="connsiteY1" fmla="*/ 35723 h 211936"/>
                  <a:gd name="connsiteX2" fmla="*/ 252412 w 390525"/>
                  <a:gd name="connsiteY2" fmla="*/ 5 h 211936"/>
                  <a:gd name="connsiteX3" fmla="*/ 90487 w 390525"/>
                  <a:gd name="connsiteY3" fmla="*/ 38106 h 211936"/>
                  <a:gd name="connsiteX4" fmla="*/ 23812 w 390525"/>
                  <a:gd name="connsiteY4" fmla="*/ 109543 h 211936"/>
                  <a:gd name="connsiteX5" fmla="*/ 0 w 390525"/>
                  <a:gd name="connsiteY5" fmla="*/ 211936 h 211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525" h="211936">
                    <a:moveTo>
                      <a:pt x="0" y="211936"/>
                    </a:moveTo>
                    <a:cubicBezTo>
                      <a:pt x="120650" y="92078"/>
                      <a:pt x="260350" y="76999"/>
                      <a:pt x="390525" y="35723"/>
                    </a:cubicBezTo>
                    <a:cubicBezTo>
                      <a:pt x="347663" y="23023"/>
                      <a:pt x="302418" y="-392"/>
                      <a:pt x="252412" y="5"/>
                    </a:cubicBezTo>
                    <a:cubicBezTo>
                      <a:pt x="202406" y="402"/>
                      <a:pt x="128587" y="19850"/>
                      <a:pt x="90487" y="38106"/>
                    </a:cubicBezTo>
                    <a:cubicBezTo>
                      <a:pt x="52387" y="56362"/>
                      <a:pt x="38893" y="80571"/>
                      <a:pt x="23812" y="109543"/>
                    </a:cubicBezTo>
                    <a:cubicBezTo>
                      <a:pt x="8731" y="138515"/>
                      <a:pt x="14287" y="154786"/>
                      <a:pt x="0" y="211936"/>
                    </a:cubicBez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068D4A2-1D9D-3965-129C-33F897B240A8}"/>
                </a:ext>
              </a:extLst>
            </p:cNvPr>
            <p:cNvGrpSpPr/>
            <p:nvPr/>
          </p:nvGrpSpPr>
          <p:grpSpPr>
            <a:xfrm>
              <a:off x="5098431" y="2623129"/>
              <a:ext cx="1348751" cy="3557447"/>
              <a:chOff x="6195049" y="2762250"/>
              <a:chExt cx="1348751" cy="3557447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BA01906-E4CC-5A50-7F3B-1B101EB74CE5}"/>
                  </a:ext>
                </a:extLst>
              </p:cNvPr>
              <p:cNvSpPr/>
              <p:nvPr/>
            </p:nvSpPr>
            <p:spPr>
              <a:xfrm>
                <a:off x="6451600" y="3244849"/>
                <a:ext cx="1041613" cy="3074848"/>
              </a:xfrm>
              <a:custGeom>
                <a:avLst/>
                <a:gdLst>
                  <a:gd name="connsiteX0" fmla="*/ 0 w 1041400"/>
                  <a:gd name="connsiteY0" fmla="*/ 3028950 h 3079750"/>
                  <a:gd name="connsiteX1" fmla="*/ 285750 w 1041400"/>
                  <a:gd name="connsiteY1" fmla="*/ 3079750 h 3079750"/>
                  <a:gd name="connsiteX2" fmla="*/ 571500 w 1041400"/>
                  <a:gd name="connsiteY2" fmla="*/ 3035300 h 3079750"/>
                  <a:gd name="connsiteX3" fmla="*/ 704850 w 1041400"/>
                  <a:gd name="connsiteY3" fmla="*/ 2774950 h 3079750"/>
                  <a:gd name="connsiteX4" fmla="*/ 755650 w 1041400"/>
                  <a:gd name="connsiteY4" fmla="*/ 2133600 h 3079750"/>
                  <a:gd name="connsiteX5" fmla="*/ 889000 w 1041400"/>
                  <a:gd name="connsiteY5" fmla="*/ 1352550 h 3079750"/>
                  <a:gd name="connsiteX6" fmla="*/ 1009650 w 1041400"/>
                  <a:gd name="connsiteY6" fmla="*/ 984250 h 3079750"/>
                  <a:gd name="connsiteX7" fmla="*/ 1041400 w 1041400"/>
                  <a:gd name="connsiteY7" fmla="*/ 762000 h 3079750"/>
                  <a:gd name="connsiteX8" fmla="*/ 990600 w 1041400"/>
                  <a:gd name="connsiteY8" fmla="*/ 336550 h 3079750"/>
                  <a:gd name="connsiteX9" fmla="*/ 876300 w 1041400"/>
                  <a:gd name="connsiteY9" fmla="*/ 0 h 3079750"/>
                  <a:gd name="connsiteX10" fmla="*/ 0 w 1041400"/>
                  <a:gd name="connsiteY10" fmla="*/ 3028950 h 3079750"/>
                  <a:gd name="connsiteX0" fmla="*/ 0 w 1041400"/>
                  <a:gd name="connsiteY0" fmla="*/ 3028950 h 3073400"/>
                  <a:gd name="connsiteX1" fmla="*/ 311150 w 1041400"/>
                  <a:gd name="connsiteY1" fmla="*/ 3073400 h 3073400"/>
                  <a:gd name="connsiteX2" fmla="*/ 571500 w 1041400"/>
                  <a:gd name="connsiteY2" fmla="*/ 3035300 h 3073400"/>
                  <a:gd name="connsiteX3" fmla="*/ 704850 w 1041400"/>
                  <a:gd name="connsiteY3" fmla="*/ 2774950 h 3073400"/>
                  <a:gd name="connsiteX4" fmla="*/ 755650 w 1041400"/>
                  <a:gd name="connsiteY4" fmla="*/ 2133600 h 3073400"/>
                  <a:gd name="connsiteX5" fmla="*/ 889000 w 1041400"/>
                  <a:gd name="connsiteY5" fmla="*/ 1352550 h 3073400"/>
                  <a:gd name="connsiteX6" fmla="*/ 1009650 w 1041400"/>
                  <a:gd name="connsiteY6" fmla="*/ 984250 h 3073400"/>
                  <a:gd name="connsiteX7" fmla="*/ 1041400 w 1041400"/>
                  <a:gd name="connsiteY7" fmla="*/ 762000 h 3073400"/>
                  <a:gd name="connsiteX8" fmla="*/ 990600 w 1041400"/>
                  <a:gd name="connsiteY8" fmla="*/ 336550 h 3073400"/>
                  <a:gd name="connsiteX9" fmla="*/ 876300 w 1041400"/>
                  <a:gd name="connsiteY9" fmla="*/ 0 h 3073400"/>
                  <a:gd name="connsiteX10" fmla="*/ 0 w 1041400"/>
                  <a:gd name="connsiteY10" fmla="*/ 3028950 h 3073400"/>
                  <a:gd name="connsiteX0" fmla="*/ 17598 w 1058998"/>
                  <a:gd name="connsiteY0" fmla="*/ 3028950 h 3268476"/>
                  <a:gd name="connsiteX1" fmla="*/ 328748 w 1058998"/>
                  <a:gd name="connsiteY1" fmla="*/ 3073400 h 3268476"/>
                  <a:gd name="connsiteX2" fmla="*/ 589098 w 1058998"/>
                  <a:gd name="connsiteY2" fmla="*/ 3035300 h 3268476"/>
                  <a:gd name="connsiteX3" fmla="*/ 722448 w 1058998"/>
                  <a:gd name="connsiteY3" fmla="*/ 2774950 h 3268476"/>
                  <a:gd name="connsiteX4" fmla="*/ 773248 w 1058998"/>
                  <a:gd name="connsiteY4" fmla="*/ 2133600 h 3268476"/>
                  <a:gd name="connsiteX5" fmla="*/ 906598 w 1058998"/>
                  <a:gd name="connsiteY5" fmla="*/ 1352550 h 3268476"/>
                  <a:gd name="connsiteX6" fmla="*/ 1027248 w 1058998"/>
                  <a:gd name="connsiteY6" fmla="*/ 984250 h 3268476"/>
                  <a:gd name="connsiteX7" fmla="*/ 1058998 w 1058998"/>
                  <a:gd name="connsiteY7" fmla="*/ 762000 h 3268476"/>
                  <a:gd name="connsiteX8" fmla="*/ 1008198 w 1058998"/>
                  <a:gd name="connsiteY8" fmla="*/ 336550 h 3268476"/>
                  <a:gd name="connsiteX9" fmla="*/ 893898 w 1058998"/>
                  <a:gd name="connsiteY9" fmla="*/ 0 h 3268476"/>
                  <a:gd name="connsiteX10" fmla="*/ 17598 w 1058998"/>
                  <a:gd name="connsiteY10" fmla="*/ 3028950 h 3268476"/>
                  <a:gd name="connsiteX0" fmla="*/ 0 w 1041400"/>
                  <a:gd name="connsiteY0" fmla="*/ 3028950 h 3075053"/>
                  <a:gd name="connsiteX1" fmla="*/ 311150 w 1041400"/>
                  <a:gd name="connsiteY1" fmla="*/ 3073400 h 3075053"/>
                  <a:gd name="connsiteX2" fmla="*/ 571500 w 1041400"/>
                  <a:gd name="connsiteY2" fmla="*/ 3035300 h 3075053"/>
                  <a:gd name="connsiteX3" fmla="*/ 704850 w 1041400"/>
                  <a:gd name="connsiteY3" fmla="*/ 2774950 h 3075053"/>
                  <a:gd name="connsiteX4" fmla="*/ 755650 w 1041400"/>
                  <a:gd name="connsiteY4" fmla="*/ 2133600 h 3075053"/>
                  <a:gd name="connsiteX5" fmla="*/ 889000 w 1041400"/>
                  <a:gd name="connsiteY5" fmla="*/ 1352550 h 3075053"/>
                  <a:gd name="connsiteX6" fmla="*/ 1009650 w 1041400"/>
                  <a:gd name="connsiteY6" fmla="*/ 984250 h 3075053"/>
                  <a:gd name="connsiteX7" fmla="*/ 1041400 w 1041400"/>
                  <a:gd name="connsiteY7" fmla="*/ 762000 h 3075053"/>
                  <a:gd name="connsiteX8" fmla="*/ 990600 w 1041400"/>
                  <a:gd name="connsiteY8" fmla="*/ 336550 h 3075053"/>
                  <a:gd name="connsiteX9" fmla="*/ 876300 w 1041400"/>
                  <a:gd name="connsiteY9" fmla="*/ 0 h 3075053"/>
                  <a:gd name="connsiteX10" fmla="*/ 0 w 1041400"/>
                  <a:gd name="connsiteY10" fmla="*/ 3028950 h 3075053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704850 w 1041400"/>
                  <a:gd name="connsiteY3" fmla="*/ 2774950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704850 w 1041400"/>
                  <a:gd name="connsiteY3" fmla="*/ 2774950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4927"/>
                  <a:gd name="connsiteY0" fmla="*/ 3028950 h 3074848"/>
                  <a:gd name="connsiteX1" fmla="*/ 311150 w 1044927"/>
                  <a:gd name="connsiteY1" fmla="*/ 3073400 h 3074848"/>
                  <a:gd name="connsiteX2" fmla="*/ 584200 w 1044927"/>
                  <a:gd name="connsiteY2" fmla="*/ 2994025 h 3074848"/>
                  <a:gd name="connsiteX3" fmla="*/ 698500 w 1044927"/>
                  <a:gd name="connsiteY3" fmla="*/ 2765425 h 3074848"/>
                  <a:gd name="connsiteX4" fmla="*/ 755650 w 1044927"/>
                  <a:gd name="connsiteY4" fmla="*/ 2133600 h 3074848"/>
                  <a:gd name="connsiteX5" fmla="*/ 889000 w 1044927"/>
                  <a:gd name="connsiteY5" fmla="*/ 1352550 h 3074848"/>
                  <a:gd name="connsiteX6" fmla="*/ 1009650 w 1044927"/>
                  <a:gd name="connsiteY6" fmla="*/ 984250 h 3074848"/>
                  <a:gd name="connsiteX7" fmla="*/ 1041400 w 1044927"/>
                  <a:gd name="connsiteY7" fmla="*/ 762000 h 3074848"/>
                  <a:gd name="connsiteX8" fmla="*/ 990600 w 1044927"/>
                  <a:gd name="connsiteY8" fmla="*/ 336550 h 3074848"/>
                  <a:gd name="connsiteX9" fmla="*/ 876300 w 1044927"/>
                  <a:gd name="connsiteY9" fmla="*/ 0 h 3074848"/>
                  <a:gd name="connsiteX10" fmla="*/ 0 w 1044927"/>
                  <a:gd name="connsiteY10" fmla="*/ 3028950 h 3074848"/>
                  <a:gd name="connsiteX0" fmla="*/ 0 w 1041535"/>
                  <a:gd name="connsiteY0" fmla="*/ 3028950 h 3074848"/>
                  <a:gd name="connsiteX1" fmla="*/ 311150 w 1041535"/>
                  <a:gd name="connsiteY1" fmla="*/ 3073400 h 3074848"/>
                  <a:gd name="connsiteX2" fmla="*/ 584200 w 1041535"/>
                  <a:gd name="connsiteY2" fmla="*/ 2994025 h 3074848"/>
                  <a:gd name="connsiteX3" fmla="*/ 698500 w 1041535"/>
                  <a:gd name="connsiteY3" fmla="*/ 2765425 h 3074848"/>
                  <a:gd name="connsiteX4" fmla="*/ 755650 w 1041535"/>
                  <a:gd name="connsiteY4" fmla="*/ 2133600 h 3074848"/>
                  <a:gd name="connsiteX5" fmla="*/ 889000 w 1041535"/>
                  <a:gd name="connsiteY5" fmla="*/ 1352550 h 3074848"/>
                  <a:gd name="connsiteX6" fmla="*/ 1009650 w 1041535"/>
                  <a:gd name="connsiteY6" fmla="*/ 984250 h 3074848"/>
                  <a:gd name="connsiteX7" fmla="*/ 1041400 w 1041535"/>
                  <a:gd name="connsiteY7" fmla="*/ 762000 h 3074848"/>
                  <a:gd name="connsiteX8" fmla="*/ 990600 w 1041535"/>
                  <a:gd name="connsiteY8" fmla="*/ 336550 h 3074848"/>
                  <a:gd name="connsiteX9" fmla="*/ 876300 w 1041535"/>
                  <a:gd name="connsiteY9" fmla="*/ 0 h 3074848"/>
                  <a:gd name="connsiteX10" fmla="*/ 0 w 1041535"/>
                  <a:gd name="connsiteY10" fmla="*/ 3028950 h 3074848"/>
                  <a:gd name="connsiteX0" fmla="*/ 0 w 1041519"/>
                  <a:gd name="connsiteY0" fmla="*/ 3028950 h 3074848"/>
                  <a:gd name="connsiteX1" fmla="*/ 311150 w 1041519"/>
                  <a:gd name="connsiteY1" fmla="*/ 3073400 h 3074848"/>
                  <a:gd name="connsiteX2" fmla="*/ 584200 w 1041519"/>
                  <a:gd name="connsiteY2" fmla="*/ 2994025 h 3074848"/>
                  <a:gd name="connsiteX3" fmla="*/ 698500 w 1041519"/>
                  <a:gd name="connsiteY3" fmla="*/ 2765425 h 3074848"/>
                  <a:gd name="connsiteX4" fmla="*/ 755650 w 1041519"/>
                  <a:gd name="connsiteY4" fmla="*/ 2133600 h 3074848"/>
                  <a:gd name="connsiteX5" fmla="*/ 889000 w 1041519"/>
                  <a:gd name="connsiteY5" fmla="*/ 1352550 h 3074848"/>
                  <a:gd name="connsiteX6" fmla="*/ 1006475 w 1041519"/>
                  <a:gd name="connsiteY6" fmla="*/ 993775 h 3074848"/>
                  <a:gd name="connsiteX7" fmla="*/ 1041400 w 1041519"/>
                  <a:gd name="connsiteY7" fmla="*/ 762000 h 3074848"/>
                  <a:gd name="connsiteX8" fmla="*/ 990600 w 1041519"/>
                  <a:gd name="connsiteY8" fmla="*/ 336550 h 3074848"/>
                  <a:gd name="connsiteX9" fmla="*/ 876300 w 1041519"/>
                  <a:gd name="connsiteY9" fmla="*/ 0 h 3074848"/>
                  <a:gd name="connsiteX10" fmla="*/ 0 w 1041519"/>
                  <a:gd name="connsiteY10" fmla="*/ 3028950 h 3074848"/>
                  <a:gd name="connsiteX0" fmla="*/ 0 w 1041613"/>
                  <a:gd name="connsiteY0" fmla="*/ 3028950 h 3074848"/>
                  <a:gd name="connsiteX1" fmla="*/ 311150 w 1041613"/>
                  <a:gd name="connsiteY1" fmla="*/ 3073400 h 3074848"/>
                  <a:gd name="connsiteX2" fmla="*/ 584200 w 1041613"/>
                  <a:gd name="connsiteY2" fmla="*/ 2994025 h 3074848"/>
                  <a:gd name="connsiteX3" fmla="*/ 698500 w 1041613"/>
                  <a:gd name="connsiteY3" fmla="*/ 2765425 h 3074848"/>
                  <a:gd name="connsiteX4" fmla="*/ 755650 w 1041613"/>
                  <a:gd name="connsiteY4" fmla="*/ 2133600 h 3074848"/>
                  <a:gd name="connsiteX5" fmla="*/ 889000 w 1041613"/>
                  <a:gd name="connsiteY5" fmla="*/ 1352550 h 3074848"/>
                  <a:gd name="connsiteX6" fmla="*/ 1006475 w 1041613"/>
                  <a:gd name="connsiteY6" fmla="*/ 993775 h 3074848"/>
                  <a:gd name="connsiteX7" fmla="*/ 1041400 w 1041613"/>
                  <a:gd name="connsiteY7" fmla="*/ 762000 h 3074848"/>
                  <a:gd name="connsiteX8" fmla="*/ 990600 w 1041613"/>
                  <a:gd name="connsiteY8" fmla="*/ 336550 h 3074848"/>
                  <a:gd name="connsiteX9" fmla="*/ 876300 w 1041613"/>
                  <a:gd name="connsiteY9" fmla="*/ 0 h 3074848"/>
                  <a:gd name="connsiteX10" fmla="*/ 0 w 1041613"/>
                  <a:gd name="connsiteY10" fmla="*/ 3028950 h 3074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1613" h="3074848">
                    <a:moveTo>
                      <a:pt x="0" y="3028950"/>
                    </a:moveTo>
                    <a:cubicBezTo>
                      <a:pt x="128058" y="3068108"/>
                      <a:pt x="213783" y="3079221"/>
                      <a:pt x="311150" y="3073400"/>
                    </a:cubicBezTo>
                    <a:cubicBezTo>
                      <a:pt x="408517" y="3067579"/>
                      <a:pt x="518583" y="3043767"/>
                      <a:pt x="584200" y="2994025"/>
                    </a:cubicBezTo>
                    <a:cubicBezTo>
                      <a:pt x="672042" y="2921000"/>
                      <a:pt x="683683" y="2841625"/>
                      <a:pt x="698500" y="2765425"/>
                    </a:cubicBezTo>
                    <a:cubicBezTo>
                      <a:pt x="720725" y="2551642"/>
                      <a:pt x="736600" y="2344208"/>
                      <a:pt x="755650" y="2133600"/>
                    </a:cubicBezTo>
                    <a:lnTo>
                      <a:pt x="889000" y="1352550"/>
                    </a:lnTo>
                    <a:lnTo>
                      <a:pt x="1006475" y="993775"/>
                    </a:lnTo>
                    <a:cubicBezTo>
                      <a:pt x="1029758" y="929217"/>
                      <a:pt x="1043517" y="820208"/>
                      <a:pt x="1041400" y="762000"/>
                    </a:cubicBezTo>
                    <a:lnTo>
                      <a:pt x="990600" y="336550"/>
                    </a:lnTo>
                    <a:lnTo>
                      <a:pt x="876300" y="0"/>
                    </a:lnTo>
                    <a:lnTo>
                      <a:pt x="0" y="3028950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1215FAF-8199-D5F9-3A86-20DE32096727}"/>
                  </a:ext>
                </a:extLst>
              </p:cNvPr>
              <p:cNvSpPr/>
              <p:nvPr/>
            </p:nvSpPr>
            <p:spPr>
              <a:xfrm>
                <a:off x="6195049" y="2787650"/>
                <a:ext cx="942351" cy="3491239"/>
              </a:xfrm>
              <a:custGeom>
                <a:avLst/>
                <a:gdLst>
                  <a:gd name="connsiteX0" fmla="*/ 666750 w 939800"/>
                  <a:gd name="connsiteY0" fmla="*/ 323850 h 3486150"/>
                  <a:gd name="connsiteX1" fmla="*/ 584200 w 939800"/>
                  <a:gd name="connsiteY1" fmla="*/ 857250 h 3486150"/>
                  <a:gd name="connsiteX2" fmla="*/ 438150 w 939800"/>
                  <a:gd name="connsiteY2" fmla="*/ 1276350 h 3486150"/>
                  <a:gd name="connsiteX3" fmla="*/ 266700 w 939800"/>
                  <a:gd name="connsiteY3" fmla="*/ 1993900 h 3486150"/>
                  <a:gd name="connsiteX4" fmla="*/ 158750 w 939800"/>
                  <a:gd name="connsiteY4" fmla="*/ 2647950 h 3486150"/>
                  <a:gd name="connsiteX5" fmla="*/ 88900 w 939800"/>
                  <a:gd name="connsiteY5" fmla="*/ 2921000 h 3486150"/>
                  <a:gd name="connsiteX6" fmla="*/ 0 w 939800"/>
                  <a:gd name="connsiteY6" fmla="*/ 3136900 h 3486150"/>
                  <a:gd name="connsiteX7" fmla="*/ 12700 w 939800"/>
                  <a:gd name="connsiteY7" fmla="*/ 3308350 h 3486150"/>
                  <a:gd name="connsiteX8" fmla="*/ 69850 w 939800"/>
                  <a:gd name="connsiteY8" fmla="*/ 3416300 h 3486150"/>
                  <a:gd name="connsiteX9" fmla="*/ 209550 w 939800"/>
                  <a:gd name="connsiteY9" fmla="*/ 3486150 h 3486150"/>
                  <a:gd name="connsiteX10" fmla="*/ 381000 w 939800"/>
                  <a:gd name="connsiteY10" fmla="*/ 3308350 h 3486150"/>
                  <a:gd name="connsiteX11" fmla="*/ 939800 w 939800"/>
                  <a:gd name="connsiteY11" fmla="*/ 0 h 3486150"/>
                  <a:gd name="connsiteX12" fmla="*/ 698500 w 939800"/>
                  <a:gd name="connsiteY12" fmla="*/ 95250 h 3486150"/>
                  <a:gd name="connsiteX13" fmla="*/ 666750 w 939800"/>
                  <a:gd name="connsiteY13" fmla="*/ 323850 h 3486150"/>
                  <a:gd name="connsiteX0" fmla="*/ 671822 w 944872"/>
                  <a:gd name="connsiteY0" fmla="*/ 323850 h 3486150"/>
                  <a:gd name="connsiteX1" fmla="*/ 589272 w 944872"/>
                  <a:gd name="connsiteY1" fmla="*/ 857250 h 3486150"/>
                  <a:gd name="connsiteX2" fmla="*/ 443222 w 944872"/>
                  <a:gd name="connsiteY2" fmla="*/ 1276350 h 3486150"/>
                  <a:gd name="connsiteX3" fmla="*/ 271772 w 944872"/>
                  <a:gd name="connsiteY3" fmla="*/ 1993900 h 3486150"/>
                  <a:gd name="connsiteX4" fmla="*/ 163822 w 944872"/>
                  <a:gd name="connsiteY4" fmla="*/ 2647950 h 3486150"/>
                  <a:gd name="connsiteX5" fmla="*/ 93972 w 944872"/>
                  <a:gd name="connsiteY5" fmla="*/ 2921000 h 3486150"/>
                  <a:gd name="connsiteX6" fmla="*/ 5072 w 944872"/>
                  <a:gd name="connsiteY6" fmla="*/ 3136900 h 3486150"/>
                  <a:gd name="connsiteX7" fmla="*/ 17772 w 944872"/>
                  <a:gd name="connsiteY7" fmla="*/ 3308350 h 3486150"/>
                  <a:gd name="connsiteX8" fmla="*/ 74922 w 944872"/>
                  <a:gd name="connsiteY8" fmla="*/ 3416300 h 3486150"/>
                  <a:gd name="connsiteX9" fmla="*/ 214622 w 944872"/>
                  <a:gd name="connsiteY9" fmla="*/ 3486150 h 3486150"/>
                  <a:gd name="connsiteX10" fmla="*/ 386072 w 944872"/>
                  <a:gd name="connsiteY10" fmla="*/ 3308350 h 3486150"/>
                  <a:gd name="connsiteX11" fmla="*/ 944872 w 944872"/>
                  <a:gd name="connsiteY11" fmla="*/ 0 h 3486150"/>
                  <a:gd name="connsiteX12" fmla="*/ 703572 w 944872"/>
                  <a:gd name="connsiteY12" fmla="*/ 95250 h 3486150"/>
                  <a:gd name="connsiteX13" fmla="*/ 671822 w 944872"/>
                  <a:gd name="connsiteY13" fmla="*/ 323850 h 3486150"/>
                  <a:gd name="connsiteX0" fmla="*/ 671822 w 944872"/>
                  <a:gd name="connsiteY0" fmla="*/ 323850 h 3489834"/>
                  <a:gd name="connsiteX1" fmla="*/ 589272 w 944872"/>
                  <a:gd name="connsiteY1" fmla="*/ 857250 h 3489834"/>
                  <a:gd name="connsiteX2" fmla="*/ 443222 w 944872"/>
                  <a:gd name="connsiteY2" fmla="*/ 1276350 h 3489834"/>
                  <a:gd name="connsiteX3" fmla="*/ 271772 w 944872"/>
                  <a:gd name="connsiteY3" fmla="*/ 1993900 h 3489834"/>
                  <a:gd name="connsiteX4" fmla="*/ 163822 w 944872"/>
                  <a:gd name="connsiteY4" fmla="*/ 2647950 h 3489834"/>
                  <a:gd name="connsiteX5" fmla="*/ 93972 w 944872"/>
                  <a:gd name="connsiteY5" fmla="*/ 2921000 h 3489834"/>
                  <a:gd name="connsiteX6" fmla="*/ 5072 w 944872"/>
                  <a:gd name="connsiteY6" fmla="*/ 3136900 h 3489834"/>
                  <a:gd name="connsiteX7" fmla="*/ 17772 w 944872"/>
                  <a:gd name="connsiteY7" fmla="*/ 3308350 h 3489834"/>
                  <a:gd name="connsiteX8" fmla="*/ 74922 w 944872"/>
                  <a:gd name="connsiteY8" fmla="*/ 3416300 h 3489834"/>
                  <a:gd name="connsiteX9" fmla="*/ 214622 w 944872"/>
                  <a:gd name="connsiteY9" fmla="*/ 3486150 h 3489834"/>
                  <a:gd name="connsiteX10" fmla="*/ 386072 w 944872"/>
                  <a:gd name="connsiteY10" fmla="*/ 3308350 h 3489834"/>
                  <a:gd name="connsiteX11" fmla="*/ 944872 w 944872"/>
                  <a:gd name="connsiteY11" fmla="*/ 0 h 3489834"/>
                  <a:gd name="connsiteX12" fmla="*/ 703572 w 944872"/>
                  <a:gd name="connsiteY12" fmla="*/ 95250 h 3489834"/>
                  <a:gd name="connsiteX13" fmla="*/ 671822 w 944872"/>
                  <a:gd name="connsiteY13" fmla="*/ 323850 h 3489834"/>
                  <a:gd name="connsiteX0" fmla="*/ 671822 w 944872"/>
                  <a:gd name="connsiteY0" fmla="*/ 323850 h 3474406"/>
                  <a:gd name="connsiteX1" fmla="*/ 589272 w 944872"/>
                  <a:gd name="connsiteY1" fmla="*/ 857250 h 3474406"/>
                  <a:gd name="connsiteX2" fmla="*/ 443222 w 944872"/>
                  <a:gd name="connsiteY2" fmla="*/ 1276350 h 3474406"/>
                  <a:gd name="connsiteX3" fmla="*/ 271772 w 944872"/>
                  <a:gd name="connsiteY3" fmla="*/ 1993900 h 3474406"/>
                  <a:gd name="connsiteX4" fmla="*/ 163822 w 944872"/>
                  <a:gd name="connsiteY4" fmla="*/ 2647950 h 3474406"/>
                  <a:gd name="connsiteX5" fmla="*/ 93972 w 944872"/>
                  <a:gd name="connsiteY5" fmla="*/ 2921000 h 3474406"/>
                  <a:gd name="connsiteX6" fmla="*/ 5072 w 944872"/>
                  <a:gd name="connsiteY6" fmla="*/ 3136900 h 3474406"/>
                  <a:gd name="connsiteX7" fmla="*/ 17772 w 944872"/>
                  <a:gd name="connsiteY7" fmla="*/ 3308350 h 3474406"/>
                  <a:gd name="connsiteX8" fmla="*/ 74922 w 944872"/>
                  <a:gd name="connsiteY8" fmla="*/ 3416300 h 3474406"/>
                  <a:gd name="connsiteX9" fmla="*/ 265422 w 944872"/>
                  <a:gd name="connsiteY9" fmla="*/ 3470275 h 3474406"/>
                  <a:gd name="connsiteX10" fmla="*/ 386072 w 944872"/>
                  <a:gd name="connsiteY10" fmla="*/ 3308350 h 3474406"/>
                  <a:gd name="connsiteX11" fmla="*/ 944872 w 944872"/>
                  <a:gd name="connsiteY11" fmla="*/ 0 h 3474406"/>
                  <a:gd name="connsiteX12" fmla="*/ 703572 w 944872"/>
                  <a:gd name="connsiteY12" fmla="*/ 95250 h 3474406"/>
                  <a:gd name="connsiteX13" fmla="*/ 671822 w 944872"/>
                  <a:gd name="connsiteY13" fmla="*/ 323850 h 3474406"/>
                  <a:gd name="connsiteX0" fmla="*/ 666983 w 940033"/>
                  <a:gd name="connsiteY0" fmla="*/ 323850 h 3474406"/>
                  <a:gd name="connsiteX1" fmla="*/ 584433 w 940033"/>
                  <a:gd name="connsiteY1" fmla="*/ 857250 h 3474406"/>
                  <a:gd name="connsiteX2" fmla="*/ 438383 w 940033"/>
                  <a:gd name="connsiteY2" fmla="*/ 1276350 h 3474406"/>
                  <a:gd name="connsiteX3" fmla="*/ 266933 w 940033"/>
                  <a:gd name="connsiteY3" fmla="*/ 1993900 h 3474406"/>
                  <a:gd name="connsiteX4" fmla="*/ 158983 w 940033"/>
                  <a:gd name="connsiteY4" fmla="*/ 2647950 h 3474406"/>
                  <a:gd name="connsiteX5" fmla="*/ 89133 w 940033"/>
                  <a:gd name="connsiteY5" fmla="*/ 2921000 h 3474406"/>
                  <a:gd name="connsiteX6" fmla="*/ 233 w 940033"/>
                  <a:gd name="connsiteY6" fmla="*/ 3136900 h 3474406"/>
                  <a:gd name="connsiteX7" fmla="*/ 70083 w 940033"/>
                  <a:gd name="connsiteY7" fmla="*/ 3416300 h 3474406"/>
                  <a:gd name="connsiteX8" fmla="*/ 260583 w 940033"/>
                  <a:gd name="connsiteY8" fmla="*/ 3470275 h 3474406"/>
                  <a:gd name="connsiteX9" fmla="*/ 381233 w 940033"/>
                  <a:gd name="connsiteY9" fmla="*/ 3308350 h 3474406"/>
                  <a:gd name="connsiteX10" fmla="*/ 940033 w 940033"/>
                  <a:gd name="connsiteY10" fmla="*/ 0 h 3474406"/>
                  <a:gd name="connsiteX11" fmla="*/ 698733 w 940033"/>
                  <a:gd name="connsiteY11" fmla="*/ 95250 h 3474406"/>
                  <a:gd name="connsiteX12" fmla="*/ 666983 w 940033"/>
                  <a:gd name="connsiteY12" fmla="*/ 323850 h 3474406"/>
                  <a:gd name="connsiteX0" fmla="*/ 666771 w 939821"/>
                  <a:gd name="connsiteY0" fmla="*/ 323850 h 3474406"/>
                  <a:gd name="connsiteX1" fmla="*/ 584221 w 939821"/>
                  <a:gd name="connsiteY1" fmla="*/ 857250 h 3474406"/>
                  <a:gd name="connsiteX2" fmla="*/ 438171 w 939821"/>
                  <a:gd name="connsiteY2" fmla="*/ 1276350 h 3474406"/>
                  <a:gd name="connsiteX3" fmla="*/ 266721 w 939821"/>
                  <a:gd name="connsiteY3" fmla="*/ 1993900 h 3474406"/>
                  <a:gd name="connsiteX4" fmla="*/ 158771 w 939821"/>
                  <a:gd name="connsiteY4" fmla="*/ 2647950 h 3474406"/>
                  <a:gd name="connsiteX5" fmla="*/ 88921 w 939821"/>
                  <a:gd name="connsiteY5" fmla="*/ 2921000 h 3474406"/>
                  <a:gd name="connsiteX6" fmla="*/ 21 w 939821"/>
                  <a:gd name="connsiteY6" fmla="*/ 3136900 h 3474406"/>
                  <a:gd name="connsiteX7" fmla="*/ 82571 w 939821"/>
                  <a:gd name="connsiteY7" fmla="*/ 3416300 h 3474406"/>
                  <a:gd name="connsiteX8" fmla="*/ 260371 w 939821"/>
                  <a:gd name="connsiteY8" fmla="*/ 3470275 h 3474406"/>
                  <a:gd name="connsiteX9" fmla="*/ 381021 w 939821"/>
                  <a:gd name="connsiteY9" fmla="*/ 3308350 h 3474406"/>
                  <a:gd name="connsiteX10" fmla="*/ 939821 w 939821"/>
                  <a:gd name="connsiteY10" fmla="*/ 0 h 3474406"/>
                  <a:gd name="connsiteX11" fmla="*/ 698521 w 939821"/>
                  <a:gd name="connsiteY11" fmla="*/ 95250 h 3474406"/>
                  <a:gd name="connsiteX12" fmla="*/ 666771 w 939821"/>
                  <a:gd name="connsiteY12" fmla="*/ 323850 h 3474406"/>
                  <a:gd name="connsiteX0" fmla="*/ 666771 w 939821"/>
                  <a:gd name="connsiteY0" fmla="*/ 323850 h 3477022"/>
                  <a:gd name="connsiteX1" fmla="*/ 584221 w 939821"/>
                  <a:gd name="connsiteY1" fmla="*/ 857250 h 3477022"/>
                  <a:gd name="connsiteX2" fmla="*/ 438171 w 939821"/>
                  <a:gd name="connsiteY2" fmla="*/ 1276350 h 3477022"/>
                  <a:gd name="connsiteX3" fmla="*/ 266721 w 939821"/>
                  <a:gd name="connsiteY3" fmla="*/ 1993900 h 3477022"/>
                  <a:gd name="connsiteX4" fmla="*/ 158771 w 939821"/>
                  <a:gd name="connsiteY4" fmla="*/ 2647950 h 3477022"/>
                  <a:gd name="connsiteX5" fmla="*/ 88921 w 939821"/>
                  <a:gd name="connsiteY5" fmla="*/ 2921000 h 3477022"/>
                  <a:gd name="connsiteX6" fmla="*/ 21 w 939821"/>
                  <a:gd name="connsiteY6" fmla="*/ 3146425 h 3477022"/>
                  <a:gd name="connsiteX7" fmla="*/ 82571 w 939821"/>
                  <a:gd name="connsiteY7" fmla="*/ 3416300 h 3477022"/>
                  <a:gd name="connsiteX8" fmla="*/ 260371 w 939821"/>
                  <a:gd name="connsiteY8" fmla="*/ 3470275 h 3477022"/>
                  <a:gd name="connsiteX9" fmla="*/ 381021 w 939821"/>
                  <a:gd name="connsiteY9" fmla="*/ 3308350 h 3477022"/>
                  <a:gd name="connsiteX10" fmla="*/ 939821 w 939821"/>
                  <a:gd name="connsiteY10" fmla="*/ 0 h 3477022"/>
                  <a:gd name="connsiteX11" fmla="*/ 698521 w 939821"/>
                  <a:gd name="connsiteY11" fmla="*/ 95250 h 3477022"/>
                  <a:gd name="connsiteX12" fmla="*/ 666771 w 939821"/>
                  <a:gd name="connsiteY12" fmla="*/ 323850 h 3477022"/>
                  <a:gd name="connsiteX0" fmla="*/ 668971 w 942021"/>
                  <a:gd name="connsiteY0" fmla="*/ 323850 h 3477022"/>
                  <a:gd name="connsiteX1" fmla="*/ 586421 w 942021"/>
                  <a:gd name="connsiteY1" fmla="*/ 857250 h 3477022"/>
                  <a:gd name="connsiteX2" fmla="*/ 440371 w 942021"/>
                  <a:gd name="connsiteY2" fmla="*/ 1276350 h 3477022"/>
                  <a:gd name="connsiteX3" fmla="*/ 268921 w 942021"/>
                  <a:gd name="connsiteY3" fmla="*/ 1993900 h 3477022"/>
                  <a:gd name="connsiteX4" fmla="*/ 160971 w 942021"/>
                  <a:gd name="connsiteY4" fmla="*/ 2647950 h 3477022"/>
                  <a:gd name="connsiteX5" fmla="*/ 91121 w 942021"/>
                  <a:gd name="connsiteY5" fmla="*/ 2921000 h 3477022"/>
                  <a:gd name="connsiteX6" fmla="*/ 2221 w 942021"/>
                  <a:gd name="connsiteY6" fmla="*/ 3146425 h 3477022"/>
                  <a:gd name="connsiteX7" fmla="*/ 84771 w 942021"/>
                  <a:gd name="connsiteY7" fmla="*/ 3416300 h 3477022"/>
                  <a:gd name="connsiteX8" fmla="*/ 262571 w 942021"/>
                  <a:gd name="connsiteY8" fmla="*/ 3470275 h 3477022"/>
                  <a:gd name="connsiteX9" fmla="*/ 383221 w 942021"/>
                  <a:gd name="connsiteY9" fmla="*/ 3308350 h 3477022"/>
                  <a:gd name="connsiteX10" fmla="*/ 942021 w 942021"/>
                  <a:gd name="connsiteY10" fmla="*/ 0 h 3477022"/>
                  <a:gd name="connsiteX11" fmla="*/ 700721 w 942021"/>
                  <a:gd name="connsiteY11" fmla="*/ 95250 h 3477022"/>
                  <a:gd name="connsiteX12" fmla="*/ 668971 w 942021"/>
                  <a:gd name="connsiteY12" fmla="*/ 323850 h 3477022"/>
                  <a:gd name="connsiteX0" fmla="*/ 669195 w 942245"/>
                  <a:gd name="connsiteY0" fmla="*/ 323850 h 3477022"/>
                  <a:gd name="connsiteX1" fmla="*/ 586645 w 942245"/>
                  <a:gd name="connsiteY1" fmla="*/ 857250 h 3477022"/>
                  <a:gd name="connsiteX2" fmla="*/ 440595 w 942245"/>
                  <a:gd name="connsiteY2" fmla="*/ 1276350 h 3477022"/>
                  <a:gd name="connsiteX3" fmla="*/ 269145 w 942245"/>
                  <a:gd name="connsiteY3" fmla="*/ 1993900 h 3477022"/>
                  <a:gd name="connsiteX4" fmla="*/ 161195 w 942245"/>
                  <a:gd name="connsiteY4" fmla="*/ 2647950 h 3477022"/>
                  <a:gd name="connsiteX5" fmla="*/ 91345 w 942245"/>
                  <a:gd name="connsiteY5" fmla="*/ 2921000 h 3477022"/>
                  <a:gd name="connsiteX6" fmla="*/ 2445 w 942245"/>
                  <a:gd name="connsiteY6" fmla="*/ 3146425 h 3477022"/>
                  <a:gd name="connsiteX7" fmla="*/ 84995 w 942245"/>
                  <a:gd name="connsiteY7" fmla="*/ 3416300 h 3477022"/>
                  <a:gd name="connsiteX8" fmla="*/ 300895 w 942245"/>
                  <a:gd name="connsiteY8" fmla="*/ 3470275 h 3477022"/>
                  <a:gd name="connsiteX9" fmla="*/ 383445 w 942245"/>
                  <a:gd name="connsiteY9" fmla="*/ 3308350 h 3477022"/>
                  <a:gd name="connsiteX10" fmla="*/ 942245 w 942245"/>
                  <a:gd name="connsiteY10" fmla="*/ 0 h 3477022"/>
                  <a:gd name="connsiteX11" fmla="*/ 700945 w 942245"/>
                  <a:gd name="connsiteY11" fmla="*/ 95250 h 3477022"/>
                  <a:gd name="connsiteX12" fmla="*/ 669195 w 942245"/>
                  <a:gd name="connsiteY12" fmla="*/ 323850 h 3477022"/>
                  <a:gd name="connsiteX0" fmla="*/ 669301 w 942351"/>
                  <a:gd name="connsiteY0" fmla="*/ 323850 h 3491239"/>
                  <a:gd name="connsiteX1" fmla="*/ 586751 w 942351"/>
                  <a:gd name="connsiteY1" fmla="*/ 857250 h 3491239"/>
                  <a:gd name="connsiteX2" fmla="*/ 440701 w 942351"/>
                  <a:gd name="connsiteY2" fmla="*/ 1276350 h 3491239"/>
                  <a:gd name="connsiteX3" fmla="*/ 269251 w 942351"/>
                  <a:gd name="connsiteY3" fmla="*/ 1993900 h 3491239"/>
                  <a:gd name="connsiteX4" fmla="*/ 161301 w 942351"/>
                  <a:gd name="connsiteY4" fmla="*/ 2647950 h 3491239"/>
                  <a:gd name="connsiteX5" fmla="*/ 91451 w 942351"/>
                  <a:gd name="connsiteY5" fmla="*/ 2921000 h 3491239"/>
                  <a:gd name="connsiteX6" fmla="*/ 2551 w 942351"/>
                  <a:gd name="connsiteY6" fmla="*/ 3146425 h 3491239"/>
                  <a:gd name="connsiteX7" fmla="*/ 85101 w 942351"/>
                  <a:gd name="connsiteY7" fmla="*/ 3416300 h 3491239"/>
                  <a:gd name="connsiteX8" fmla="*/ 316876 w 942351"/>
                  <a:gd name="connsiteY8" fmla="*/ 3486150 h 3491239"/>
                  <a:gd name="connsiteX9" fmla="*/ 383551 w 942351"/>
                  <a:gd name="connsiteY9" fmla="*/ 3308350 h 3491239"/>
                  <a:gd name="connsiteX10" fmla="*/ 942351 w 942351"/>
                  <a:gd name="connsiteY10" fmla="*/ 0 h 3491239"/>
                  <a:gd name="connsiteX11" fmla="*/ 701051 w 942351"/>
                  <a:gd name="connsiteY11" fmla="*/ 95250 h 3491239"/>
                  <a:gd name="connsiteX12" fmla="*/ 669301 w 942351"/>
                  <a:gd name="connsiteY12" fmla="*/ 323850 h 3491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42351" h="3491239">
                    <a:moveTo>
                      <a:pt x="669301" y="323850"/>
                    </a:moveTo>
                    <a:lnTo>
                      <a:pt x="586751" y="857250"/>
                    </a:lnTo>
                    <a:lnTo>
                      <a:pt x="440701" y="1276350"/>
                    </a:lnTo>
                    <a:lnTo>
                      <a:pt x="269251" y="1993900"/>
                    </a:lnTo>
                    <a:lnTo>
                      <a:pt x="161301" y="2647950"/>
                    </a:lnTo>
                    <a:lnTo>
                      <a:pt x="91451" y="2921000"/>
                    </a:lnTo>
                    <a:cubicBezTo>
                      <a:pt x="64993" y="3002492"/>
                      <a:pt x="16309" y="3067050"/>
                      <a:pt x="2551" y="3146425"/>
                    </a:cubicBezTo>
                    <a:cubicBezTo>
                      <a:pt x="-11207" y="3225800"/>
                      <a:pt x="32714" y="3359679"/>
                      <a:pt x="85101" y="3416300"/>
                    </a:cubicBezTo>
                    <a:cubicBezTo>
                      <a:pt x="137488" y="3472921"/>
                      <a:pt x="265018" y="3504142"/>
                      <a:pt x="316876" y="3486150"/>
                    </a:cubicBezTo>
                    <a:lnTo>
                      <a:pt x="383551" y="3308350"/>
                    </a:lnTo>
                    <a:lnTo>
                      <a:pt x="942351" y="0"/>
                    </a:lnTo>
                    <a:lnTo>
                      <a:pt x="701051" y="95250"/>
                    </a:lnTo>
                    <a:lnTo>
                      <a:pt x="669301" y="323850"/>
                    </a:ln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966990B-36CD-2CC6-42E1-3629CD894070}"/>
                  </a:ext>
                </a:extLst>
              </p:cNvPr>
              <p:cNvSpPr/>
              <p:nvPr/>
            </p:nvSpPr>
            <p:spPr>
              <a:xfrm>
                <a:off x="6311791" y="2762250"/>
                <a:ext cx="1232009" cy="3531217"/>
              </a:xfrm>
              <a:custGeom>
                <a:avLst/>
                <a:gdLst>
                  <a:gd name="connsiteX0" fmla="*/ 619125 w 1228725"/>
                  <a:gd name="connsiteY0" fmla="*/ 400050 h 3543300"/>
                  <a:gd name="connsiteX1" fmla="*/ 571500 w 1228725"/>
                  <a:gd name="connsiteY1" fmla="*/ 885825 h 3543300"/>
                  <a:gd name="connsiteX2" fmla="*/ 390525 w 1228725"/>
                  <a:gd name="connsiteY2" fmla="*/ 1419225 h 3543300"/>
                  <a:gd name="connsiteX3" fmla="*/ 209550 w 1228725"/>
                  <a:gd name="connsiteY3" fmla="*/ 2143125 h 3543300"/>
                  <a:gd name="connsiteX4" fmla="*/ 57150 w 1228725"/>
                  <a:gd name="connsiteY4" fmla="*/ 2933700 h 3543300"/>
                  <a:gd name="connsiteX5" fmla="*/ 0 w 1228725"/>
                  <a:gd name="connsiteY5" fmla="*/ 3295650 h 3543300"/>
                  <a:gd name="connsiteX6" fmla="*/ 0 w 1228725"/>
                  <a:gd name="connsiteY6" fmla="*/ 3467100 h 3543300"/>
                  <a:gd name="connsiteX7" fmla="*/ 371475 w 1228725"/>
                  <a:gd name="connsiteY7" fmla="*/ 3543300 h 3543300"/>
                  <a:gd name="connsiteX8" fmla="*/ 695325 w 1228725"/>
                  <a:gd name="connsiteY8" fmla="*/ 3305175 h 3543300"/>
                  <a:gd name="connsiteX9" fmla="*/ 952500 w 1228725"/>
                  <a:gd name="connsiteY9" fmla="*/ 1638300 h 3543300"/>
                  <a:gd name="connsiteX10" fmla="*/ 1123950 w 1228725"/>
                  <a:gd name="connsiteY10" fmla="*/ 1019175 h 3543300"/>
                  <a:gd name="connsiteX11" fmla="*/ 1228725 w 1228725"/>
                  <a:gd name="connsiteY11" fmla="*/ 371475 h 3543300"/>
                  <a:gd name="connsiteX12" fmla="*/ 1190625 w 1228725"/>
                  <a:gd name="connsiteY12" fmla="*/ 95250 h 3543300"/>
                  <a:gd name="connsiteX13" fmla="*/ 847725 w 1228725"/>
                  <a:gd name="connsiteY13" fmla="*/ 0 h 3543300"/>
                  <a:gd name="connsiteX14" fmla="*/ 638175 w 1228725"/>
                  <a:gd name="connsiteY14" fmla="*/ 114300 h 3543300"/>
                  <a:gd name="connsiteX15" fmla="*/ 619125 w 1228725"/>
                  <a:gd name="connsiteY15" fmla="*/ 400050 h 3543300"/>
                  <a:gd name="connsiteX0" fmla="*/ 619125 w 1228725"/>
                  <a:gd name="connsiteY0" fmla="*/ 400050 h 3543300"/>
                  <a:gd name="connsiteX1" fmla="*/ 571500 w 1228725"/>
                  <a:gd name="connsiteY1" fmla="*/ 885825 h 3543300"/>
                  <a:gd name="connsiteX2" fmla="*/ 390525 w 1228725"/>
                  <a:gd name="connsiteY2" fmla="*/ 1419225 h 3543300"/>
                  <a:gd name="connsiteX3" fmla="*/ 209550 w 1228725"/>
                  <a:gd name="connsiteY3" fmla="*/ 2143125 h 3543300"/>
                  <a:gd name="connsiteX4" fmla="*/ 57150 w 1228725"/>
                  <a:gd name="connsiteY4" fmla="*/ 2933700 h 3543300"/>
                  <a:gd name="connsiteX5" fmla="*/ 0 w 1228725"/>
                  <a:gd name="connsiteY5" fmla="*/ 3295650 h 3543300"/>
                  <a:gd name="connsiteX6" fmla="*/ 0 w 1228725"/>
                  <a:gd name="connsiteY6" fmla="*/ 3467100 h 3543300"/>
                  <a:gd name="connsiteX7" fmla="*/ 371475 w 1228725"/>
                  <a:gd name="connsiteY7" fmla="*/ 3543300 h 3543300"/>
                  <a:gd name="connsiteX8" fmla="*/ 695325 w 1228725"/>
                  <a:gd name="connsiteY8" fmla="*/ 3305175 h 3543300"/>
                  <a:gd name="connsiteX9" fmla="*/ 952500 w 1228725"/>
                  <a:gd name="connsiteY9" fmla="*/ 1638300 h 3543300"/>
                  <a:gd name="connsiteX10" fmla="*/ 1123950 w 1228725"/>
                  <a:gd name="connsiteY10" fmla="*/ 1019175 h 3543300"/>
                  <a:gd name="connsiteX11" fmla="*/ 1228725 w 1228725"/>
                  <a:gd name="connsiteY11" fmla="*/ 371475 h 3543300"/>
                  <a:gd name="connsiteX12" fmla="*/ 1190625 w 1228725"/>
                  <a:gd name="connsiteY12" fmla="*/ 95250 h 3543300"/>
                  <a:gd name="connsiteX13" fmla="*/ 847725 w 1228725"/>
                  <a:gd name="connsiteY13" fmla="*/ 0 h 3543300"/>
                  <a:gd name="connsiteX14" fmla="*/ 638175 w 1228725"/>
                  <a:gd name="connsiteY14" fmla="*/ 114300 h 3543300"/>
                  <a:gd name="connsiteX15" fmla="*/ 619125 w 1228725"/>
                  <a:gd name="connsiteY15" fmla="*/ 400050 h 3543300"/>
                  <a:gd name="connsiteX0" fmla="*/ 619125 w 1228725"/>
                  <a:gd name="connsiteY0" fmla="*/ 400050 h 3543300"/>
                  <a:gd name="connsiteX1" fmla="*/ 571500 w 1228725"/>
                  <a:gd name="connsiteY1" fmla="*/ 885825 h 3543300"/>
                  <a:gd name="connsiteX2" fmla="*/ 390525 w 1228725"/>
                  <a:gd name="connsiteY2" fmla="*/ 1419225 h 3543300"/>
                  <a:gd name="connsiteX3" fmla="*/ 209550 w 1228725"/>
                  <a:gd name="connsiteY3" fmla="*/ 2143125 h 3543300"/>
                  <a:gd name="connsiteX4" fmla="*/ 57150 w 1228725"/>
                  <a:gd name="connsiteY4" fmla="*/ 2933700 h 3543300"/>
                  <a:gd name="connsiteX5" fmla="*/ 0 w 1228725"/>
                  <a:gd name="connsiteY5" fmla="*/ 3295650 h 3543300"/>
                  <a:gd name="connsiteX6" fmla="*/ 0 w 1228725"/>
                  <a:gd name="connsiteY6" fmla="*/ 3467100 h 3543300"/>
                  <a:gd name="connsiteX7" fmla="*/ 371475 w 1228725"/>
                  <a:gd name="connsiteY7" fmla="*/ 3543300 h 3543300"/>
                  <a:gd name="connsiteX8" fmla="*/ 695325 w 1228725"/>
                  <a:gd name="connsiteY8" fmla="*/ 3305175 h 3543300"/>
                  <a:gd name="connsiteX9" fmla="*/ 952500 w 1228725"/>
                  <a:gd name="connsiteY9" fmla="*/ 1638300 h 3543300"/>
                  <a:gd name="connsiteX10" fmla="*/ 1123950 w 1228725"/>
                  <a:gd name="connsiteY10" fmla="*/ 1019175 h 3543300"/>
                  <a:gd name="connsiteX11" fmla="*/ 1228725 w 1228725"/>
                  <a:gd name="connsiteY11" fmla="*/ 371475 h 3543300"/>
                  <a:gd name="connsiteX12" fmla="*/ 1190625 w 1228725"/>
                  <a:gd name="connsiteY12" fmla="*/ 95250 h 3543300"/>
                  <a:gd name="connsiteX13" fmla="*/ 847725 w 1228725"/>
                  <a:gd name="connsiteY13" fmla="*/ 0 h 3543300"/>
                  <a:gd name="connsiteX14" fmla="*/ 638175 w 1228725"/>
                  <a:gd name="connsiteY14" fmla="*/ 114300 h 3543300"/>
                  <a:gd name="connsiteX15" fmla="*/ 619125 w 1228725"/>
                  <a:gd name="connsiteY15" fmla="*/ 400050 h 3543300"/>
                  <a:gd name="connsiteX0" fmla="*/ 619125 w 1228725"/>
                  <a:gd name="connsiteY0" fmla="*/ 400050 h 3526018"/>
                  <a:gd name="connsiteX1" fmla="*/ 571500 w 1228725"/>
                  <a:gd name="connsiteY1" fmla="*/ 885825 h 3526018"/>
                  <a:gd name="connsiteX2" fmla="*/ 390525 w 1228725"/>
                  <a:gd name="connsiteY2" fmla="*/ 1419225 h 3526018"/>
                  <a:gd name="connsiteX3" fmla="*/ 209550 w 1228725"/>
                  <a:gd name="connsiteY3" fmla="*/ 2143125 h 3526018"/>
                  <a:gd name="connsiteX4" fmla="*/ 57150 w 1228725"/>
                  <a:gd name="connsiteY4" fmla="*/ 2933700 h 3526018"/>
                  <a:gd name="connsiteX5" fmla="*/ 0 w 1228725"/>
                  <a:gd name="connsiteY5" fmla="*/ 3295650 h 3526018"/>
                  <a:gd name="connsiteX6" fmla="*/ 0 w 1228725"/>
                  <a:gd name="connsiteY6" fmla="*/ 3467100 h 3526018"/>
                  <a:gd name="connsiteX7" fmla="*/ 307975 w 1228725"/>
                  <a:gd name="connsiteY7" fmla="*/ 3524250 h 3526018"/>
                  <a:gd name="connsiteX8" fmla="*/ 695325 w 1228725"/>
                  <a:gd name="connsiteY8" fmla="*/ 3305175 h 3526018"/>
                  <a:gd name="connsiteX9" fmla="*/ 952500 w 1228725"/>
                  <a:gd name="connsiteY9" fmla="*/ 1638300 h 3526018"/>
                  <a:gd name="connsiteX10" fmla="*/ 1123950 w 1228725"/>
                  <a:gd name="connsiteY10" fmla="*/ 1019175 h 3526018"/>
                  <a:gd name="connsiteX11" fmla="*/ 1228725 w 1228725"/>
                  <a:gd name="connsiteY11" fmla="*/ 371475 h 3526018"/>
                  <a:gd name="connsiteX12" fmla="*/ 1190625 w 1228725"/>
                  <a:gd name="connsiteY12" fmla="*/ 95250 h 3526018"/>
                  <a:gd name="connsiteX13" fmla="*/ 847725 w 1228725"/>
                  <a:gd name="connsiteY13" fmla="*/ 0 h 3526018"/>
                  <a:gd name="connsiteX14" fmla="*/ 638175 w 1228725"/>
                  <a:gd name="connsiteY14" fmla="*/ 114300 h 3526018"/>
                  <a:gd name="connsiteX15" fmla="*/ 619125 w 1228725"/>
                  <a:gd name="connsiteY15" fmla="*/ 400050 h 3526018"/>
                  <a:gd name="connsiteX0" fmla="*/ 619125 w 1228725"/>
                  <a:gd name="connsiteY0" fmla="*/ 400050 h 3532341"/>
                  <a:gd name="connsiteX1" fmla="*/ 571500 w 1228725"/>
                  <a:gd name="connsiteY1" fmla="*/ 885825 h 3532341"/>
                  <a:gd name="connsiteX2" fmla="*/ 390525 w 1228725"/>
                  <a:gd name="connsiteY2" fmla="*/ 1419225 h 3532341"/>
                  <a:gd name="connsiteX3" fmla="*/ 209550 w 1228725"/>
                  <a:gd name="connsiteY3" fmla="*/ 2143125 h 3532341"/>
                  <a:gd name="connsiteX4" fmla="*/ 57150 w 1228725"/>
                  <a:gd name="connsiteY4" fmla="*/ 2933700 h 3532341"/>
                  <a:gd name="connsiteX5" fmla="*/ 0 w 1228725"/>
                  <a:gd name="connsiteY5" fmla="*/ 3295650 h 3532341"/>
                  <a:gd name="connsiteX6" fmla="*/ 0 w 1228725"/>
                  <a:gd name="connsiteY6" fmla="*/ 3467100 h 3532341"/>
                  <a:gd name="connsiteX7" fmla="*/ 307975 w 1228725"/>
                  <a:gd name="connsiteY7" fmla="*/ 3524250 h 3532341"/>
                  <a:gd name="connsiteX8" fmla="*/ 695325 w 1228725"/>
                  <a:gd name="connsiteY8" fmla="*/ 3305175 h 3532341"/>
                  <a:gd name="connsiteX9" fmla="*/ 952500 w 1228725"/>
                  <a:gd name="connsiteY9" fmla="*/ 1638300 h 3532341"/>
                  <a:gd name="connsiteX10" fmla="*/ 1123950 w 1228725"/>
                  <a:gd name="connsiteY10" fmla="*/ 1019175 h 3532341"/>
                  <a:gd name="connsiteX11" fmla="*/ 1228725 w 1228725"/>
                  <a:gd name="connsiteY11" fmla="*/ 371475 h 3532341"/>
                  <a:gd name="connsiteX12" fmla="*/ 1190625 w 1228725"/>
                  <a:gd name="connsiteY12" fmla="*/ 95250 h 3532341"/>
                  <a:gd name="connsiteX13" fmla="*/ 847725 w 1228725"/>
                  <a:gd name="connsiteY13" fmla="*/ 0 h 3532341"/>
                  <a:gd name="connsiteX14" fmla="*/ 638175 w 1228725"/>
                  <a:gd name="connsiteY14" fmla="*/ 114300 h 3532341"/>
                  <a:gd name="connsiteX15" fmla="*/ 619125 w 1228725"/>
                  <a:gd name="connsiteY15" fmla="*/ 400050 h 3532341"/>
                  <a:gd name="connsiteX0" fmla="*/ 619125 w 1228725"/>
                  <a:gd name="connsiteY0" fmla="*/ 400050 h 3531555"/>
                  <a:gd name="connsiteX1" fmla="*/ 571500 w 1228725"/>
                  <a:gd name="connsiteY1" fmla="*/ 885825 h 3531555"/>
                  <a:gd name="connsiteX2" fmla="*/ 390525 w 1228725"/>
                  <a:gd name="connsiteY2" fmla="*/ 1419225 h 3531555"/>
                  <a:gd name="connsiteX3" fmla="*/ 209550 w 1228725"/>
                  <a:gd name="connsiteY3" fmla="*/ 2143125 h 3531555"/>
                  <a:gd name="connsiteX4" fmla="*/ 57150 w 1228725"/>
                  <a:gd name="connsiteY4" fmla="*/ 2933700 h 3531555"/>
                  <a:gd name="connsiteX5" fmla="*/ 0 w 1228725"/>
                  <a:gd name="connsiteY5" fmla="*/ 3295650 h 3531555"/>
                  <a:gd name="connsiteX6" fmla="*/ 0 w 1228725"/>
                  <a:gd name="connsiteY6" fmla="*/ 3467100 h 3531555"/>
                  <a:gd name="connsiteX7" fmla="*/ 307975 w 1228725"/>
                  <a:gd name="connsiteY7" fmla="*/ 3524250 h 3531555"/>
                  <a:gd name="connsiteX8" fmla="*/ 695325 w 1228725"/>
                  <a:gd name="connsiteY8" fmla="*/ 3305175 h 3531555"/>
                  <a:gd name="connsiteX9" fmla="*/ 952500 w 1228725"/>
                  <a:gd name="connsiteY9" fmla="*/ 1638300 h 3531555"/>
                  <a:gd name="connsiteX10" fmla="*/ 1123950 w 1228725"/>
                  <a:gd name="connsiteY10" fmla="*/ 1019175 h 3531555"/>
                  <a:gd name="connsiteX11" fmla="*/ 1228725 w 1228725"/>
                  <a:gd name="connsiteY11" fmla="*/ 371475 h 3531555"/>
                  <a:gd name="connsiteX12" fmla="*/ 1190625 w 1228725"/>
                  <a:gd name="connsiteY12" fmla="*/ 95250 h 3531555"/>
                  <a:gd name="connsiteX13" fmla="*/ 847725 w 1228725"/>
                  <a:gd name="connsiteY13" fmla="*/ 0 h 3531555"/>
                  <a:gd name="connsiteX14" fmla="*/ 638175 w 1228725"/>
                  <a:gd name="connsiteY14" fmla="*/ 114300 h 3531555"/>
                  <a:gd name="connsiteX15" fmla="*/ 619125 w 1228725"/>
                  <a:gd name="connsiteY15" fmla="*/ 400050 h 3531555"/>
                  <a:gd name="connsiteX0" fmla="*/ 619125 w 1228725"/>
                  <a:gd name="connsiteY0" fmla="*/ 400050 h 3527626"/>
                  <a:gd name="connsiteX1" fmla="*/ 571500 w 1228725"/>
                  <a:gd name="connsiteY1" fmla="*/ 885825 h 3527626"/>
                  <a:gd name="connsiteX2" fmla="*/ 390525 w 1228725"/>
                  <a:gd name="connsiteY2" fmla="*/ 1419225 h 3527626"/>
                  <a:gd name="connsiteX3" fmla="*/ 209550 w 1228725"/>
                  <a:gd name="connsiteY3" fmla="*/ 2143125 h 3527626"/>
                  <a:gd name="connsiteX4" fmla="*/ 57150 w 1228725"/>
                  <a:gd name="connsiteY4" fmla="*/ 2933700 h 3527626"/>
                  <a:gd name="connsiteX5" fmla="*/ 0 w 1228725"/>
                  <a:gd name="connsiteY5" fmla="*/ 3295650 h 3527626"/>
                  <a:gd name="connsiteX6" fmla="*/ 0 w 1228725"/>
                  <a:gd name="connsiteY6" fmla="*/ 3467100 h 3527626"/>
                  <a:gd name="connsiteX7" fmla="*/ 307975 w 1228725"/>
                  <a:gd name="connsiteY7" fmla="*/ 3524250 h 3527626"/>
                  <a:gd name="connsiteX8" fmla="*/ 695325 w 1228725"/>
                  <a:gd name="connsiteY8" fmla="*/ 3305175 h 3527626"/>
                  <a:gd name="connsiteX9" fmla="*/ 952500 w 1228725"/>
                  <a:gd name="connsiteY9" fmla="*/ 1638300 h 3527626"/>
                  <a:gd name="connsiteX10" fmla="*/ 1123950 w 1228725"/>
                  <a:gd name="connsiteY10" fmla="*/ 1019175 h 3527626"/>
                  <a:gd name="connsiteX11" fmla="*/ 1228725 w 1228725"/>
                  <a:gd name="connsiteY11" fmla="*/ 371475 h 3527626"/>
                  <a:gd name="connsiteX12" fmla="*/ 1190625 w 1228725"/>
                  <a:gd name="connsiteY12" fmla="*/ 95250 h 3527626"/>
                  <a:gd name="connsiteX13" fmla="*/ 847725 w 1228725"/>
                  <a:gd name="connsiteY13" fmla="*/ 0 h 3527626"/>
                  <a:gd name="connsiteX14" fmla="*/ 638175 w 1228725"/>
                  <a:gd name="connsiteY14" fmla="*/ 114300 h 3527626"/>
                  <a:gd name="connsiteX15" fmla="*/ 619125 w 1228725"/>
                  <a:gd name="connsiteY15" fmla="*/ 400050 h 3527626"/>
                  <a:gd name="connsiteX0" fmla="*/ 644205 w 1253805"/>
                  <a:gd name="connsiteY0" fmla="*/ 400050 h 3532341"/>
                  <a:gd name="connsiteX1" fmla="*/ 596580 w 1253805"/>
                  <a:gd name="connsiteY1" fmla="*/ 885825 h 3532341"/>
                  <a:gd name="connsiteX2" fmla="*/ 415605 w 1253805"/>
                  <a:gd name="connsiteY2" fmla="*/ 1419225 h 3532341"/>
                  <a:gd name="connsiteX3" fmla="*/ 234630 w 1253805"/>
                  <a:gd name="connsiteY3" fmla="*/ 2143125 h 3532341"/>
                  <a:gd name="connsiteX4" fmla="*/ 82230 w 1253805"/>
                  <a:gd name="connsiteY4" fmla="*/ 2933700 h 3532341"/>
                  <a:gd name="connsiteX5" fmla="*/ 25080 w 1253805"/>
                  <a:gd name="connsiteY5" fmla="*/ 3295650 h 3532341"/>
                  <a:gd name="connsiteX6" fmla="*/ 25080 w 1253805"/>
                  <a:gd name="connsiteY6" fmla="*/ 3467100 h 3532341"/>
                  <a:gd name="connsiteX7" fmla="*/ 333055 w 1253805"/>
                  <a:gd name="connsiteY7" fmla="*/ 3524250 h 3532341"/>
                  <a:gd name="connsiteX8" fmla="*/ 720405 w 1253805"/>
                  <a:gd name="connsiteY8" fmla="*/ 3305175 h 3532341"/>
                  <a:gd name="connsiteX9" fmla="*/ 977580 w 1253805"/>
                  <a:gd name="connsiteY9" fmla="*/ 1638300 h 3532341"/>
                  <a:gd name="connsiteX10" fmla="*/ 1149030 w 1253805"/>
                  <a:gd name="connsiteY10" fmla="*/ 1019175 h 3532341"/>
                  <a:gd name="connsiteX11" fmla="*/ 1253805 w 1253805"/>
                  <a:gd name="connsiteY11" fmla="*/ 371475 h 3532341"/>
                  <a:gd name="connsiteX12" fmla="*/ 1215705 w 1253805"/>
                  <a:gd name="connsiteY12" fmla="*/ 95250 h 3532341"/>
                  <a:gd name="connsiteX13" fmla="*/ 872805 w 1253805"/>
                  <a:gd name="connsiteY13" fmla="*/ 0 h 3532341"/>
                  <a:gd name="connsiteX14" fmla="*/ 663255 w 1253805"/>
                  <a:gd name="connsiteY14" fmla="*/ 114300 h 3532341"/>
                  <a:gd name="connsiteX15" fmla="*/ 644205 w 1253805"/>
                  <a:gd name="connsiteY15" fmla="*/ 400050 h 3532341"/>
                  <a:gd name="connsiteX0" fmla="*/ 639905 w 1249505"/>
                  <a:gd name="connsiteY0" fmla="*/ 400050 h 3533571"/>
                  <a:gd name="connsiteX1" fmla="*/ 592280 w 1249505"/>
                  <a:gd name="connsiteY1" fmla="*/ 885825 h 3533571"/>
                  <a:gd name="connsiteX2" fmla="*/ 411305 w 1249505"/>
                  <a:gd name="connsiteY2" fmla="*/ 1419225 h 3533571"/>
                  <a:gd name="connsiteX3" fmla="*/ 230330 w 1249505"/>
                  <a:gd name="connsiteY3" fmla="*/ 2143125 h 3533571"/>
                  <a:gd name="connsiteX4" fmla="*/ 77930 w 1249505"/>
                  <a:gd name="connsiteY4" fmla="*/ 2933700 h 3533571"/>
                  <a:gd name="connsiteX5" fmla="*/ 33480 w 1249505"/>
                  <a:gd name="connsiteY5" fmla="*/ 3232150 h 3533571"/>
                  <a:gd name="connsiteX6" fmla="*/ 20780 w 1249505"/>
                  <a:gd name="connsiteY6" fmla="*/ 3467100 h 3533571"/>
                  <a:gd name="connsiteX7" fmla="*/ 328755 w 1249505"/>
                  <a:gd name="connsiteY7" fmla="*/ 3524250 h 3533571"/>
                  <a:gd name="connsiteX8" fmla="*/ 716105 w 1249505"/>
                  <a:gd name="connsiteY8" fmla="*/ 3305175 h 3533571"/>
                  <a:gd name="connsiteX9" fmla="*/ 973280 w 1249505"/>
                  <a:gd name="connsiteY9" fmla="*/ 1638300 h 3533571"/>
                  <a:gd name="connsiteX10" fmla="*/ 1144730 w 1249505"/>
                  <a:gd name="connsiteY10" fmla="*/ 1019175 h 3533571"/>
                  <a:gd name="connsiteX11" fmla="*/ 1249505 w 1249505"/>
                  <a:gd name="connsiteY11" fmla="*/ 371475 h 3533571"/>
                  <a:gd name="connsiteX12" fmla="*/ 1211405 w 1249505"/>
                  <a:gd name="connsiteY12" fmla="*/ 95250 h 3533571"/>
                  <a:gd name="connsiteX13" fmla="*/ 868505 w 1249505"/>
                  <a:gd name="connsiteY13" fmla="*/ 0 h 3533571"/>
                  <a:gd name="connsiteX14" fmla="*/ 658955 w 1249505"/>
                  <a:gd name="connsiteY14" fmla="*/ 114300 h 3533571"/>
                  <a:gd name="connsiteX15" fmla="*/ 639905 w 1249505"/>
                  <a:gd name="connsiteY15" fmla="*/ 400050 h 3533571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704959 w 1232009"/>
                  <a:gd name="connsiteY0" fmla="*/ 39370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704959 w 1232009"/>
                  <a:gd name="connsiteY15" fmla="*/ 393700 h 3531217"/>
                  <a:gd name="connsiteX0" fmla="*/ 679559 w 1232009"/>
                  <a:gd name="connsiteY0" fmla="*/ 38100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79559 w 1232009"/>
                  <a:gd name="connsiteY15" fmla="*/ 381000 h 3531217"/>
                  <a:gd name="connsiteX0" fmla="*/ 679559 w 1232009"/>
                  <a:gd name="connsiteY0" fmla="*/ 38100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749409 w 1232009"/>
                  <a:gd name="connsiteY14" fmla="*/ 120650 h 3531217"/>
                  <a:gd name="connsiteX15" fmla="*/ 679559 w 1232009"/>
                  <a:gd name="connsiteY15" fmla="*/ 381000 h 353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32009" h="3531217">
                    <a:moveTo>
                      <a:pt x="679559" y="381000"/>
                    </a:moveTo>
                    <a:cubicBezTo>
                      <a:pt x="668447" y="509588"/>
                      <a:pt x="605476" y="724429"/>
                      <a:pt x="555734" y="892175"/>
                    </a:cubicBezTo>
                    <a:cubicBezTo>
                      <a:pt x="505992" y="1059921"/>
                      <a:pt x="441434" y="1177925"/>
                      <a:pt x="381109" y="1387475"/>
                    </a:cubicBezTo>
                    <a:cubicBezTo>
                      <a:pt x="320784" y="1628775"/>
                      <a:pt x="254109" y="1882775"/>
                      <a:pt x="212834" y="2143125"/>
                    </a:cubicBezTo>
                    <a:lnTo>
                      <a:pt x="60434" y="2933700"/>
                    </a:lnTo>
                    <a:lnTo>
                      <a:pt x="15984" y="3232150"/>
                    </a:lnTo>
                    <a:cubicBezTo>
                      <a:pt x="6459" y="3321050"/>
                      <a:pt x="-20528" y="3405717"/>
                      <a:pt x="28684" y="3454400"/>
                    </a:cubicBezTo>
                    <a:cubicBezTo>
                      <a:pt x="77896" y="3503083"/>
                      <a:pt x="199605" y="3549121"/>
                      <a:pt x="311259" y="3524250"/>
                    </a:cubicBezTo>
                    <a:cubicBezTo>
                      <a:pt x="422913" y="3499379"/>
                      <a:pt x="648338" y="3397250"/>
                      <a:pt x="698609" y="3305175"/>
                    </a:cubicBezTo>
                    <a:cubicBezTo>
                      <a:pt x="748880" y="3213100"/>
                      <a:pt x="884347" y="2019300"/>
                      <a:pt x="955784" y="1638300"/>
                    </a:cubicBezTo>
                    <a:lnTo>
                      <a:pt x="1127234" y="1019175"/>
                    </a:lnTo>
                    <a:lnTo>
                      <a:pt x="1232009" y="371475"/>
                    </a:lnTo>
                    <a:lnTo>
                      <a:pt x="1193909" y="95250"/>
                    </a:lnTo>
                    <a:lnTo>
                      <a:pt x="851009" y="0"/>
                    </a:lnTo>
                    <a:lnTo>
                      <a:pt x="749409" y="120650"/>
                    </a:lnTo>
                    <a:lnTo>
                      <a:pt x="679559" y="381000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9F629998-AE1E-0A3A-83F4-790FFC2FB76E}"/>
                </a:ext>
              </a:extLst>
            </p:cNvPr>
            <p:cNvGrpSpPr/>
            <p:nvPr/>
          </p:nvGrpSpPr>
          <p:grpSpPr>
            <a:xfrm>
              <a:off x="5481951" y="513314"/>
              <a:ext cx="2484266" cy="3117358"/>
              <a:chOff x="6578569" y="528569"/>
              <a:chExt cx="2484266" cy="3241224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3EEBEFA4-53B0-1E39-3EEB-7B14A235A152}"/>
                  </a:ext>
                </a:extLst>
              </p:cNvPr>
              <p:cNvGrpSpPr/>
              <p:nvPr/>
            </p:nvGrpSpPr>
            <p:grpSpPr>
              <a:xfrm>
                <a:off x="6578569" y="781050"/>
                <a:ext cx="514381" cy="1549399"/>
                <a:chOff x="6578569" y="781050"/>
                <a:chExt cx="514381" cy="1549399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46EF81B6-C287-EE9C-305E-F797909DB260}"/>
                    </a:ext>
                  </a:extLst>
                </p:cNvPr>
                <p:cNvSpPr/>
                <p:nvPr/>
              </p:nvSpPr>
              <p:spPr>
                <a:xfrm>
                  <a:off x="6578569" y="781050"/>
                  <a:ext cx="514381" cy="1543050"/>
                </a:xfrm>
                <a:custGeom>
                  <a:avLst/>
                  <a:gdLst>
                    <a:gd name="connsiteX0" fmla="*/ 501650 w 501650"/>
                    <a:gd name="connsiteY0" fmla="*/ 0 h 1543050"/>
                    <a:gd name="connsiteX1" fmla="*/ 374650 w 501650"/>
                    <a:gd name="connsiteY1" fmla="*/ 69850 h 1543050"/>
                    <a:gd name="connsiteX2" fmla="*/ 177800 w 501650"/>
                    <a:gd name="connsiteY2" fmla="*/ 431800 h 1543050"/>
                    <a:gd name="connsiteX3" fmla="*/ 0 w 501650"/>
                    <a:gd name="connsiteY3" fmla="*/ 1098550 h 1543050"/>
                    <a:gd name="connsiteX4" fmla="*/ 0 w 501650"/>
                    <a:gd name="connsiteY4" fmla="*/ 1352550 h 1543050"/>
                    <a:gd name="connsiteX5" fmla="*/ 82550 w 501650"/>
                    <a:gd name="connsiteY5" fmla="*/ 1473200 h 1543050"/>
                    <a:gd name="connsiteX6" fmla="*/ 196850 w 501650"/>
                    <a:gd name="connsiteY6" fmla="*/ 1543050 h 1543050"/>
                    <a:gd name="connsiteX7" fmla="*/ 501650 w 501650"/>
                    <a:gd name="connsiteY7" fmla="*/ 0 h 1543050"/>
                    <a:gd name="connsiteX0" fmla="*/ 501650 w 506917"/>
                    <a:gd name="connsiteY0" fmla="*/ 107146 h 1650196"/>
                    <a:gd name="connsiteX1" fmla="*/ 374650 w 506917"/>
                    <a:gd name="connsiteY1" fmla="*/ 176996 h 1650196"/>
                    <a:gd name="connsiteX2" fmla="*/ 177800 w 506917"/>
                    <a:gd name="connsiteY2" fmla="*/ 538946 h 1650196"/>
                    <a:gd name="connsiteX3" fmla="*/ 0 w 506917"/>
                    <a:gd name="connsiteY3" fmla="*/ 1205696 h 1650196"/>
                    <a:gd name="connsiteX4" fmla="*/ 0 w 506917"/>
                    <a:gd name="connsiteY4" fmla="*/ 1459696 h 1650196"/>
                    <a:gd name="connsiteX5" fmla="*/ 82550 w 506917"/>
                    <a:gd name="connsiteY5" fmla="*/ 1580346 h 1650196"/>
                    <a:gd name="connsiteX6" fmla="*/ 196850 w 506917"/>
                    <a:gd name="connsiteY6" fmla="*/ 1650196 h 1650196"/>
                    <a:gd name="connsiteX7" fmla="*/ 501650 w 506917"/>
                    <a:gd name="connsiteY7" fmla="*/ 107146 h 1650196"/>
                    <a:gd name="connsiteX0" fmla="*/ 501650 w 506088"/>
                    <a:gd name="connsiteY0" fmla="*/ 99608 h 1642658"/>
                    <a:gd name="connsiteX1" fmla="*/ 350838 w 506088"/>
                    <a:gd name="connsiteY1" fmla="*/ 202796 h 1642658"/>
                    <a:gd name="connsiteX2" fmla="*/ 177800 w 506088"/>
                    <a:gd name="connsiteY2" fmla="*/ 531408 h 1642658"/>
                    <a:gd name="connsiteX3" fmla="*/ 0 w 506088"/>
                    <a:gd name="connsiteY3" fmla="*/ 1198158 h 1642658"/>
                    <a:gd name="connsiteX4" fmla="*/ 0 w 506088"/>
                    <a:gd name="connsiteY4" fmla="*/ 1452158 h 1642658"/>
                    <a:gd name="connsiteX5" fmla="*/ 82550 w 506088"/>
                    <a:gd name="connsiteY5" fmla="*/ 1572808 h 1642658"/>
                    <a:gd name="connsiteX6" fmla="*/ 196850 w 506088"/>
                    <a:gd name="connsiteY6" fmla="*/ 1642658 h 1642658"/>
                    <a:gd name="connsiteX7" fmla="*/ 501650 w 506088"/>
                    <a:gd name="connsiteY7" fmla="*/ 99608 h 1642658"/>
                    <a:gd name="connsiteX0" fmla="*/ 501650 w 501650"/>
                    <a:gd name="connsiteY0" fmla="*/ 0 h 1543050"/>
                    <a:gd name="connsiteX1" fmla="*/ 350838 w 501650"/>
                    <a:gd name="connsiteY1" fmla="*/ 103188 h 1543050"/>
                    <a:gd name="connsiteX2" fmla="*/ 177800 w 501650"/>
                    <a:gd name="connsiteY2" fmla="*/ 431800 h 1543050"/>
                    <a:gd name="connsiteX3" fmla="*/ 0 w 501650"/>
                    <a:gd name="connsiteY3" fmla="*/ 1098550 h 1543050"/>
                    <a:gd name="connsiteX4" fmla="*/ 0 w 501650"/>
                    <a:gd name="connsiteY4" fmla="*/ 1352550 h 1543050"/>
                    <a:gd name="connsiteX5" fmla="*/ 82550 w 501650"/>
                    <a:gd name="connsiteY5" fmla="*/ 1473200 h 1543050"/>
                    <a:gd name="connsiteX6" fmla="*/ 196850 w 501650"/>
                    <a:gd name="connsiteY6" fmla="*/ 1543050 h 1543050"/>
                    <a:gd name="connsiteX7" fmla="*/ 501650 w 501650"/>
                    <a:gd name="connsiteY7" fmla="*/ 0 h 1543050"/>
                    <a:gd name="connsiteX0" fmla="*/ 501650 w 501650"/>
                    <a:gd name="connsiteY0" fmla="*/ 0 h 1543050"/>
                    <a:gd name="connsiteX1" fmla="*/ 350838 w 501650"/>
                    <a:gd name="connsiteY1" fmla="*/ 103188 h 1543050"/>
                    <a:gd name="connsiteX2" fmla="*/ 177800 w 501650"/>
                    <a:gd name="connsiteY2" fmla="*/ 431800 h 1543050"/>
                    <a:gd name="connsiteX3" fmla="*/ 0 w 501650"/>
                    <a:gd name="connsiteY3" fmla="*/ 1098550 h 1543050"/>
                    <a:gd name="connsiteX4" fmla="*/ 0 w 501650"/>
                    <a:gd name="connsiteY4" fmla="*/ 1352550 h 1543050"/>
                    <a:gd name="connsiteX5" fmla="*/ 82550 w 501650"/>
                    <a:gd name="connsiteY5" fmla="*/ 1473200 h 1543050"/>
                    <a:gd name="connsiteX6" fmla="*/ 196850 w 501650"/>
                    <a:gd name="connsiteY6" fmla="*/ 1543050 h 1543050"/>
                    <a:gd name="connsiteX7" fmla="*/ 501650 w 501650"/>
                    <a:gd name="connsiteY7" fmla="*/ 0 h 1543050"/>
                    <a:gd name="connsiteX0" fmla="*/ 501650 w 501650"/>
                    <a:gd name="connsiteY0" fmla="*/ 0 h 1543050"/>
                    <a:gd name="connsiteX1" fmla="*/ 350838 w 501650"/>
                    <a:gd name="connsiteY1" fmla="*/ 103188 h 1543050"/>
                    <a:gd name="connsiteX2" fmla="*/ 173037 w 501650"/>
                    <a:gd name="connsiteY2" fmla="*/ 469900 h 1543050"/>
                    <a:gd name="connsiteX3" fmla="*/ 0 w 501650"/>
                    <a:gd name="connsiteY3" fmla="*/ 1098550 h 1543050"/>
                    <a:gd name="connsiteX4" fmla="*/ 0 w 501650"/>
                    <a:gd name="connsiteY4" fmla="*/ 1352550 h 1543050"/>
                    <a:gd name="connsiteX5" fmla="*/ 82550 w 501650"/>
                    <a:gd name="connsiteY5" fmla="*/ 1473200 h 1543050"/>
                    <a:gd name="connsiteX6" fmla="*/ 196850 w 501650"/>
                    <a:gd name="connsiteY6" fmla="*/ 1543050 h 1543050"/>
                    <a:gd name="connsiteX7" fmla="*/ 501650 w 501650"/>
                    <a:gd name="connsiteY7" fmla="*/ 0 h 1543050"/>
                    <a:gd name="connsiteX0" fmla="*/ 530624 w 530624"/>
                    <a:gd name="connsiteY0" fmla="*/ 0 h 1543050"/>
                    <a:gd name="connsiteX1" fmla="*/ 379812 w 530624"/>
                    <a:gd name="connsiteY1" fmla="*/ 103188 h 1543050"/>
                    <a:gd name="connsiteX2" fmla="*/ 202011 w 530624"/>
                    <a:gd name="connsiteY2" fmla="*/ 469900 h 1543050"/>
                    <a:gd name="connsiteX3" fmla="*/ 28974 w 530624"/>
                    <a:gd name="connsiteY3" fmla="*/ 1098550 h 1543050"/>
                    <a:gd name="connsiteX4" fmla="*/ 28974 w 530624"/>
                    <a:gd name="connsiteY4" fmla="*/ 1352550 h 1543050"/>
                    <a:gd name="connsiteX5" fmla="*/ 111524 w 530624"/>
                    <a:gd name="connsiteY5" fmla="*/ 1473200 h 1543050"/>
                    <a:gd name="connsiteX6" fmla="*/ 225824 w 530624"/>
                    <a:gd name="connsiteY6" fmla="*/ 1543050 h 1543050"/>
                    <a:gd name="connsiteX7" fmla="*/ 530624 w 530624"/>
                    <a:gd name="connsiteY7" fmla="*/ 0 h 1543050"/>
                    <a:gd name="connsiteX0" fmla="*/ 514246 w 514246"/>
                    <a:gd name="connsiteY0" fmla="*/ 0 h 1543050"/>
                    <a:gd name="connsiteX1" fmla="*/ 363434 w 514246"/>
                    <a:gd name="connsiteY1" fmla="*/ 103188 h 1543050"/>
                    <a:gd name="connsiteX2" fmla="*/ 185633 w 514246"/>
                    <a:gd name="connsiteY2" fmla="*/ 469900 h 1543050"/>
                    <a:gd name="connsiteX3" fmla="*/ 12596 w 514246"/>
                    <a:gd name="connsiteY3" fmla="*/ 1098550 h 1543050"/>
                    <a:gd name="connsiteX4" fmla="*/ 12596 w 514246"/>
                    <a:gd name="connsiteY4" fmla="*/ 1352550 h 1543050"/>
                    <a:gd name="connsiteX5" fmla="*/ 95146 w 514246"/>
                    <a:gd name="connsiteY5" fmla="*/ 1473200 h 1543050"/>
                    <a:gd name="connsiteX6" fmla="*/ 209446 w 514246"/>
                    <a:gd name="connsiteY6" fmla="*/ 1543050 h 1543050"/>
                    <a:gd name="connsiteX7" fmla="*/ 514246 w 514246"/>
                    <a:gd name="connsiteY7" fmla="*/ 0 h 1543050"/>
                    <a:gd name="connsiteX0" fmla="*/ 519434 w 519434"/>
                    <a:gd name="connsiteY0" fmla="*/ 0 h 1543050"/>
                    <a:gd name="connsiteX1" fmla="*/ 368622 w 519434"/>
                    <a:gd name="connsiteY1" fmla="*/ 103188 h 1543050"/>
                    <a:gd name="connsiteX2" fmla="*/ 190821 w 519434"/>
                    <a:gd name="connsiteY2" fmla="*/ 469900 h 1543050"/>
                    <a:gd name="connsiteX3" fmla="*/ 17784 w 519434"/>
                    <a:gd name="connsiteY3" fmla="*/ 1098550 h 1543050"/>
                    <a:gd name="connsiteX4" fmla="*/ 17784 w 519434"/>
                    <a:gd name="connsiteY4" fmla="*/ 1352550 h 1543050"/>
                    <a:gd name="connsiteX5" fmla="*/ 100334 w 519434"/>
                    <a:gd name="connsiteY5" fmla="*/ 1473200 h 1543050"/>
                    <a:gd name="connsiteX6" fmla="*/ 214634 w 519434"/>
                    <a:gd name="connsiteY6" fmla="*/ 1543050 h 1543050"/>
                    <a:gd name="connsiteX7" fmla="*/ 519434 w 519434"/>
                    <a:gd name="connsiteY7" fmla="*/ 0 h 1543050"/>
                    <a:gd name="connsiteX0" fmla="*/ 516634 w 516634"/>
                    <a:gd name="connsiteY0" fmla="*/ 0 h 1543050"/>
                    <a:gd name="connsiteX1" fmla="*/ 365822 w 516634"/>
                    <a:gd name="connsiteY1" fmla="*/ 103188 h 1543050"/>
                    <a:gd name="connsiteX2" fmla="*/ 188021 w 516634"/>
                    <a:gd name="connsiteY2" fmla="*/ 469900 h 1543050"/>
                    <a:gd name="connsiteX3" fmla="*/ 14984 w 516634"/>
                    <a:gd name="connsiteY3" fmla="*/ 1098550 h 1543050"/>
                    <a:gd name="connsiteX4" fmla="*/ 14984 w 516634"/>
                    <a:gd name="connsiteY4" fmla="*/ 1352550 h 1543050"/>
                    <a:gd name="connsiteX5" fmla="*/ 97534 w 516634"/>
                    <a:gd name="connsiteY5" fmla="*/ 1473200 h 1543050"/>
                    <a:gd name="connsiteX6" fmla="*/ 211834 w 516634"/>
                    <a:gd name="connsiteY6" fmla="*/ 1543050 h 1543050"/>
                    <a:gd name="connsiteX7" fmla="*/ 516634 w 516634"/>
                    <a:gd name="connsiteY7" fmla="*/ 0 h 1543050"/>
                    <a:gd name="connsiteX0" fmla="*/ 514381 w 514381"/>
                    <a:gd name="connsiteY0" fmla="*/ 0 h 1543050"/>
                    <a:gd name="connsiteX1" fmla="*/ 363569 w 514381"/>
                    <a:gd name="connsiteY1" fmla="*/ 103188 h 1543050"/>
                    <a:gd name="connsiteX2" fmla="*/ 185768 w 514381"/>
                    <a:gd name="connsiteY2" fmla="*/ 469900 h 1543050"/>
                    <a:gd name="connsiteX3" fmla="*/ 12731 w 514381"/>
                    <a:gd name="connsiteY3" fmla="*/ 1098550 h 1543050"/>
                    <a:gd name="connsiteX4" fmla="*/ 12731 w 514381"/>
                    <a:gd name="connsiteY4" fmla="*/ 1352550 h 1543050"/>
                    <a:gd name="connsiteX5" fmla="*/ 97662 w 514381"/>
                    <a:gd name="connsiteY5" fmla="*/ 1480344 h 1543050"/>
                    <a:gd name="connsiteX6" fmla="*/ 209581 w 514381"/>
                    <a:gd name="connsiteY6" fmla="*/ 1543050 h 1543050"/>
                    <a:gd name="connsiteX7" fmla="*/ 514381 w 514381"/>
                    <a:gd name="connsiteY7" fmla="*/ 0 h 1543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4381" h="1543050">
                      <a:moveTo>
                        <a:pt x="514381" y="0"/>
                      </a:moveTo>
                      <a:cubicBezTo>
                        <a:pt x="463052" y="11642"/>
                        <a:pt x="418338" y="24871"/>
                        <a:pt x="363569" y="103188"/>
                      </a:cubicBezTo>
                      <a:cubicBezTo>
                        <a:pt x="308800" y="181505"/>
                        <a:pt x="248210" y="298450"/>
                        <a:pt x="185768" y="469900"/>
                      </a:cubicBezTo>
                      <a:cubicBezTo>
                        <a:pt x="128089" y="679450"/>
                        <a:pt x="32310" y="989013"/>
                        <a:pt x="12731" y="1098550"/>
                      </a:cubicBezTo>
                      <a:cubicBezTo>
                        <a:pt x="-6848" y="1208087"/>
                        <a:pt x="-1424" y="1288918"/>
                        <a:pt x="12731" y="1352550"/>
                      </a:cubicBezTo>
                      <a:cubicBezTo>
                        <a:pt x="26886" y="1416182"/>
                        <a:pt x="70145" y="1440127"/>
                        <a:pt x="97662" y="1480344"/>
                      </a:cubicBezTo>
                      <a:lnTo>
                        <a:pt x="209581" y="1543050"/>
                      </a:lnTo>
                      <a:lnTo>
                        <a:pt x="514381" y="0"/>
                      </a:lnTo>
                      <a:close/>
                    </a:path>
                  </a:pathLst>
                </a:custGeom>
                <a:solidFill>
                  <a:srgbClr val="DB9C7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EA56A29E-9C34-80AC-D80E-908CCC293978}"/>
                    </a:ext>
                  </a:extLst>
                </p:cNvPr>
                <p:cNvSpPr/>
                <p:nvPr/>
              </p:nvSpPr>
              <p:spPr>
                <a:xfrm>
                  <a:off x="6632299" y="1104899"/>
                  <a:ext cx="346351" cy="1225550"/>
                </a:xfrm>
                <a:custGeom>
                  <a:avLst/>
                  <a:gdLst>
                    <a:gd name="connsiteX0" fmla="*/ 342900 w 342900"/>
                    <a:gd name="connsiteY0" fmla="*/ 0 h 1225550"/>
                    <a:gd name="connsiteX1" fmla="*/ 209550 w 342900"/>
                    <a:gd name="connsiteY1" fmla="*/ 152400 h 1225550"/>
                    <a:gd name="connsiteX2" fmla="*/ 101600 w 342900"/>
                    <a:gd name="connsiteY2" fmla="*/ 400050 h 1225550"/>
                    <a:gd name="connsiteX3" fmla="*/ 0 w 342900"/>
                    <a:gd name="connsiteY3" fmla="*/ 825500 h 1225550"/>
                    <a:gd name="connsiteX4" fmla="*/ 12700 w 342900"/>
                    <a:gd name="connsiteY4" fmla="*/ 1079500 h 1225550"/>
                    <a:gd name="connsiteX5" fmla="*/ 50800 w 342900"/>
                    <a:gd name="connsiteY5" fmla="*/ 1168400 h 1225550"/>
                    <a:gd name="connsiteX6" fmla="*/ 165100 w 342900"/>
                    <a:gd name="connsiteY6" fmla="*/ 1225550 h 1225550"/>
                    <a:gd name="connsiteX7" fmla="*/ 342900 w 342900"/>
                    <a:gd name="connsiteY7" fmla="*/ 0 h 1225550"/>
                    <a:gd name="connsiteX0" fmla="*/ 342900 w 342900"/>
                    <a:gd name="connsiteY0" fmla="*/ 0 h 1225550"/>
                    <a:gd name="connsiteX1" fmla="*/ 180975 w 342900"/>
                    <a:gd name="connsiteY1" fmla="*/ 190500 h 1225550"/>
                    <a:gd name="connsiteX2" fmla="*/ 101600 w 342900"/>
                    <a:gd name="connsiteY2" fmla="*/ 400050 h 1225550"/>
                    <a:gd name="connsiteX3" fmla="*/ 0 w 342900"/>
                    <a:gd name="connsiteY3" fmla="*/ 825500 h 1225550"/>
                    <a:gd name="connsiteX4" fmla="*/ 12700 w 342900"/>
                    <a:gd name="connsiteY4" fmla="*/ 1079500 h 1225550"/>
                    <a:gd name="connsiteX5" fmla="*/ 50800 w 342900"/>
                    <a:gd name="connsiteY5" fmla="*/ 1168400 h 1225550"/>
                    <a:gd name="connsiteX6" fmla="*/ 165100 w 342900"/>
                    <a:gd name="connsiteY6" fmla="*/ 1225550 h 1225550"/>
                    <a:gd name="connsiteX7" fmla="*/ 342900 w 342900"/>
                    <a:gd name="connsiteY7" fmla="*/ 0 h 1225550"/>
                    <a:gd name="connsiteX0" fmla="*/ 342900 w 342941"/>
                    <a:gd name="connsiteY0" fmla="*/ 53217 h 1278767"/>
                    <a:gd name="connsiteX1" fmla="*/ 180975 w 342941"/>
                    <a:gd name="connsiteY1" fmla="*/ 243717 h 1278767"/>
                    <a:gd name="connsiteX2" fmla="*/ 101600 w 342941"/>
                    <a:gd name="connsiteY2" fmla="*/ 453267 h 1278767"/>
                    <a:gd name="connsiteX3" fmla="*/ 0 w 342941"/>
                    <a:gd name="connsiteY3" fmla="*/ 878717 h 1278767"/>
                    <a:gd name="connsiteX4" fmla="*/ 12700 w 342941"/>
                    <a:gd name="connsiteY4" fmla="*/ 1132717 h 1278767"/>
                    <a:gd name="connsiteX5" fmla="*/ 50800 w 342941"/>
                    <a:gd name="connsiteY5" fmla="*/ 1221617 h 1278767"/>
                    <a:gd name="connsiteX6" fmla="*/ 165100 w 342941"/>
                    <a:gd name="connsiteY6" fmla="*/ 1278767 h 1278767"/>
                    <a:gd name="connsiteX7" fmla="*/ 342900 w 342941"/>
                    <a:gd name="connsiteY7" fmla="*/ 53217 h 1278767"/>
                    <a:gd name="connsiteX0" fmla="*/ 342900 w 342900"/>
                    <a:gd name="connsiteY0" fmla="*/ 0 h 1225550"/>
                    <a:gd name="connsiteX1" fmla="*/ 180975 w 342900"/>
                    <a:gd name="connsiteY1" fmla="*/ 190500 h 1225550"/>
                    <a:gd name="connsiteX2" fmla="*/ 101600 w 342900"/>
                    <a:gd name="connsiteY2" fmla="*/ 400050 h 1225550"/>
                    <a:gd name="connsiteX3" fmla="*/ 0 w 342900"/>
                    <a:gd name="connsiteY3" fmla="*/ 825500 h 1225550"/>
                    <a:gd name="connsiteX4" fmla="*/ 12700 w 342900"/>
                    <a:gd name="connsiteY4" fmla="*/ 1079500 h 1225550"/>
                    <a:gd name="connsiteX5" fmla="*/ 50800 w 342900"/>
                    <a:gd name="connsiteY5" fmla="*/ 1168400 h 1225550"/>
                    <a:gd name="connsiteX6" fmla="*/ 165100 w 342900"/>
                    <a:gd name="connsiteY6" fmla="*/ 1225550 h 1225550"/>
                    <a:gd name="connsiteX7" fmla="*/ 342900 w 342900"/>
                    <a:gd name="connsiteY7" fmla="*/ 0 h 1225550"/>
                    <a:gd name="connsiteX0" fmla="*/ 356692 w 356692"/>
                    <a:gd name="connsiteY0" fmla="*/ 0 h 1225550"/>
                    <a:gd name="connsiteX1" fmla="*/ 194767 w 356692"/>
                    <a:gd name="connsiteY1" fmla="*/ 190500 h 1225550"/>
                    <a:gd name="connsiteX2" fmla="*/ 115392 w 356692"/>
                    <a:gd name="connsiteY2" fmla="*/ 400050 h 1225550"/>
                    <a:gd name="connsiteX3" fmla="*/ 13792 w 356692"/>
                    <a:gd name="connsiteY3" fmla="*/ 825500 h 1225550"/>
                    <a:gd name="connsiteX4" fmla="*/ 26492 w 356692"/>
                    <a:gd name="connsiteY4" fmla="*/ 1079500 h 1225550"/>
                    <a:gd name="connsiteX5" fmla="*/ 64592 w 356692"/>
                    <a:gd name="connsiteY5" fmla="*/ 1168400 h 1225550"/>
                    <a:gd name="connsiteX6" fmla="*/ 178892 w 356692"/>
                    <a:gd name="connsiteY6" fmla="*/ 1225550 h 1225550"/>
                    <a:gd name="connsiteX7" fmla="*/ 356692 w 356692"/>
                    <a:gd name="connsiteY7" fmla="*/ 0 h 1225550"/>
                    <a:gd name="connsiteX0" fmla="*/ 352509 w 352509"/>
                    <a:gd name="connsiteY0" fmla="*/ 0 h 1225550"/>
                    <a:gd name="connsiteX1" fmla="*/ 190584 w 352509"/>
                    <a:gd name="connsiteY1" fmla="*/ 190500 h 1225550"/>
                    <a:gd name="connsiteX2" fmla="*/ 111209 w 352509"/>
                    <a:gd name="connsiteY2" fmla="*/ 400050 h 1225550"/>
                    <a:gd name="connsiteX3" fmla="*/ 9609 w 352509"/>
                    <a:gd name="connsiteY3" fmla="*/ 825500 h 1225550"/>
                    <a:gd name="connsiteX4" fmla="*/ 22309 w 352509"/>
                    <a:gd name="connsiteY4" fmla="*/ 1079500 h 1225550"/>
                    <a:gd name="connsiteX5" fmla="*/ 60409 w 352509"/>
                    <a:gd name="connsiteY5" fmla="*/ 1168400 h 1225550"/>
                    <a:gd name="connsiteX6" fmla="*/ 174709 w 352509"/>
                    <a:gd name="connsiteY6" fmla="*/ 1225550 h 1225550"/>
                    <a:gd name="connsiteX7" fmla="*/ 352509 w 352509"/>
                    <a:gd name="connsiteY7" fmla="*/ 0 h 1225550"/>
                    <a:gd name="connsiteX0" fmla="*/ 346351 w 346351"/>
                    <a:gd name="connsiteY0" fmla="*/ 0 h 1225550"/>
                    <a:gd name="connsiteX1" fmla="*/ 184426 w 346351"/>
                    <a:gd name="connsiteY1" fmla="*/ 190500 h 1225550"/>
                    <a:gd name="connsiteX2" fmla="*/ 105051 w 346351"/>
                    <a:gd name="connsiteY2" fmla="*/ 400050 h 1225550"/>
                    <a:gd name="connsiteX3" fmla="*/ 3451 w 346351"/>
                    <a:gd name="connsiteY3" fmla="*/ 825500 h 1225550"/>
                    <a:gd name="connsiteX4" fmla="*/ 16151 w 346351"/>
                    <a:gd name="connsiteY4" fmla="*/ 1079500 h 1225550"/>
                    <a:gd name="connsiteX5" fmla="*/ 54251 w 346351"/>
                    <a:gd name="connsiteY5" fmla="*/ 1168400 h 1225550"/>
                    <a:gd name="connsiteX6" fmla="*/ 168551 w 346351"/>
                    <a:gd name="connsiteY6" fmla="*/ 1225550 h 1225550"/>
                    <a:gd name="connsiteX7" fmla="*/ 346351 w 346351"/>
                    <a:gd name="connsiteY7" fmla="*/ 0 h 1225550"/>
                    <a:gd name="connsiteX0" fmla="*/ 346351 w 346351"/>
                    <a:gd name="connsiteY0" fmla="*/ 0 h 1225550"/>
                    <a:gd name="connsiteX1" fmla="*/ 184426 w 346351"/>
                    <a:gd name="connsiteY1" fmla="*/ 190500 h 1225550"/>
                    <a:gd name="connsiteX2" fmla="*/ 105051 w 346351"/>
                    <a:gd name="connsiteY2" fmla="*/ 400050 h 1225550"/>
                    <a:gd name="connsiteX3" fmla="*/ 3451 w 346351"/>
                    <a:gd name="connsiteY3" fmla="*/ 825500 h 1225550"/>
                    <a:gd name="connsiteX4" fmla="*/ 16151 w 346351"/>
                    <a:gd name="connsiteY4" fmla="*/ 1079500 h 1225550"/>
                    <a:gd name="connsiteX5" fmla="*/ 61394 w 346351"/>
                    <a:gd name="connsiteY5" fmla="*/ 1170781 h 1225550"/>
                    <a:gd name="connsiteX6" fmla="*/ 168551 w 346351"/>
                    <a:gd name="connsiteY6" fmla="*/ 1225550 h 1225550"/>
                    <a:gd name="connsiteX7" fmla="*/ 346351 w 346351"/>
                    <a:gd name="connsiteY7" fmla="*/ 0 h 1225550"/>
                    <a:gd name="connsiteX0" fmla="*/ 346351 w 346351"/>
                    <a:gd name="connsiteY0" fmla="*/ 0 h 1305524"/>
                    <a:gd name="connsiteX1" fmla="*/ 184426 w 346351"/>
                    <a:gd name="connsiteY1" fmla="*/ 190500 h 1305524"/>
                    <a:gd name="connsiteX2" fmla="*/ 105051 w 346351"/>
                    <a:gd name="connsiteY2" fmla="*/ 400050 h 1305524"/>
                    <a:gd name="connsiteX3" fmla="*/ 3451 w 346351"/>
                    <a:gd name="connsiteY3" fmla="*/ 825500 h 1305524"/>
                    <a:gd name="connsiteX4" fmla="*/ 16151 w 346351"/>
                    <a:gd name="connsiteY4" fmla="*/ 1079500 h 1305524"/>
                    <a:gd name="connsiteX5" fmla="*/ 61394 w 346351"/>
                    <a:gd name="connsiteY5" fmla="*/ 1170781 h 1305524"/>
                    <a:gd name="connsiteX6" fmla="*/ 168551 w 346351"/>
                    <a:gd name="connsiteY6" fmla="*/ 1225550 h 1305524"/>
                    <a:gd name="connsiteX7" fmla="*/ 346351 w 346351"/>
                    <a:gd name="connsiteY7" fmla="*/ 0 h 1305524"/>
                    <a:gd name="connsiteX0" fmla="*/ 346351 w 346351"/>
                    <a:gd name="connsiteY0" fmla="*/ 0 h 1304625"/>
                    <a:gd name="connsiteX1" fmla="*/ 184426 w 346351"/>
                    <a:gd name="connsiteY1" fmla="*/ 190500 h 1304625"/>
                    <a:gd name="connsiteX2" fmla="*/ 105051 w 346351"/>
                    <a:gd name="connsiteY2" fmla="*/ 400050 h 1304625"/>
                    <a:gd name="connsiteX3" fmla="*/ 3451 w 346351"/>
                    <a:gd name="connsiteY3" fmla="*/ 825500 h 1304625"/>
                    <a:gd name="connsiteX4" fmla="*/ 16151 w 346351"/>
                    <a:gd name="connsiteY4" fmla="*/ 1079500 h 1304625"/>
                    <a:gd name="connsiteX5" fmla="*/ 61394 w 346351"/>
                    <a:gd name="connsiteY5" fmla="*/ 1170781 h 1304625"/>
                    <a:gd name="connsiteX6" fmla="*/ 168551 w 346351"/>
                    <a:gd name="connsiteY6" fmla="*/ 1225550 h 1304625"/>
                    <a:gd name="connsiteX7" fmla="*/ 346351 w 346351"/>
                    <a:gd name="connsiteY7" fmla="*/ 0 h 1304625"/>
                    <a:gd name="connsiteX0" fmla="*/ 346351 w 346351"/>
                    <a:gd name="connsiteY0" fmla="*/ 0 h 1302158"/>
                    <a:gd name="connsiteX1" fmla="*/ 184426 w 346351"/>
                    <a:gd name="connsiteY1" fmla="*/ 190500 h 1302158"/>
                    <a:gd name="connsiteX2" fmla="*/ 105051 w 346351"/>
                    <a:gd name="connsiteY2" fmla="*/ 400050 h 1302158"/>
                    <a:gd name="connsiteX3" fmla="*/ 3451 w 346351"/>
                    <a:gd name="connsiteY3" fmla="*/ 825500 h 1302158"/>
                    <a:gd name="connsiteX4" fmla="*/ 16151 w 346351"/>
                    <a:gd name="connsiteY4" fmla="*/ 1079500 h 1302158"/>
                    <a:gd name="connsiteX5" fmla="*/ 61394 w 346351"/>
                    <a:gd name="connsiteY5" fmla="*/ 1158875 h 1302158"/>
                    <a:gd name="connsiteX6" fmla="*/ 168551 w 346351"/>
                    <a:gd name="connsiteY6" fmla="*/ 1225550 h 1302158"/>
                    <a:gd name="connsiteX7" fmla="*/ 346351 w 346351"/>
                    <a:gd name="connsiteY7" fmla="*/ 0 h 1302158"/>
                    <a:gd name="connsiteX0" fmla="*/ 346351 w 346351"/>
                    <a:gd name="connsiteY0" fmla="*/ 0 h 1225550"/>
                    <a:gd name="connsiteX1" fmla="*/ 184426 w 346351"/>
                    <a:gd name="connsiteY1" fmla="*/ 190500 h 1225550"/>
                    <a:gd name="connsiteX2" fmla="*/ 105051 w 346351"/>
                    <a:gd name="connsiteY2" fmla="*/ 400050 h 1225550"/>
                    <a:gd name="connsiteX3" fmla="*/ 3451 w 346351"/>
                    <a:gd name="connsiteY3" fmla="*/ 825500 h 1225550"/>
                    <a:gd name="connsiteX4" fmla="*/ 16151 w 346351"/>
                    <a:gd name="connsiteY4" fmla="*/ 1079500 h 1225550"/>
                    <a:gd name="connsiteX5" fmla="*/ 61394 w 346351"/>
                    <a:gd name="connsiteY5" fmla="*/ 1158875 h 1225550"/>
                    <a:gd name="connsiteX6" fmla="*/ 168551 w 346351"/>
                    <a:gd name="connsiteY6" fmla="*/ 1225550 h 1225550"/>
                    <a:gd name="connsiteX7" fmla="*/ 346351 w 346351"/>
                    <a:gd name="connsiteY7" fmla="*/ 0 h 1225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6351" h="1225550">
                      <a:moveTo>
                        <a:pt x="346351" y="0"/>
                      </a:moveTo>
                      <a:cubicBezTo>
                        <a:pt x="291847" y="70379"/>
                        <a:pt x="224643" y="123825"/>
                        <a:pt x="184426" y="190500"/>
                      </a:cubicBezTo>
                      <a:cubicBezTo>
                        <a:pt x="144209" y="257175"/>
                        <a:pt x="135213" y="294217"/>
                        <a:pt x="105051" y="400050"/>
                      </a:cubicBezTo>
                      <a:cubicBezTo>
                        <a:pt x="71184" y="541867"/>
                        <a:pt x="13506" y="726546"/>
                        <a:pt x="3451" y="825500"/>
                      </a:cubicBezTo>
                      <a:cubicBezTo>
                        <a:pt x="-6604" y="924454"/>
                        <a:pt x="7684" y="1022350"/>
                        <a:pt x="16151" y="1079500"/>
                      </a:cubicBezTo>
                      <a:cubicBezTo>
                        <a:pt x="31232" y="1109927"/>
                        <a:pt x="39169" y="1133211"/>
                        <a:pt x="61394" y="1158875"/>
                      </a:cubicBezTo>
                      <a:cubicBezTo>
                        <a:pt x="83619" y="1184539"/>
                        <a:pt x="135346" y="1208749"/>
                        <a:pt x="168551" y="1225550"/>
                      </a:cubicBezTo>
                      <a:lnTo>
                        <a:pt x="346351" y="0"/>
                      </a:lnTo>
                      <a:close/>
                    </a:path>
                  </a:pathLst>
                </a:custGeom>
                <a:solidFill>
                  <a:srgbClr val="BC856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F916FAF-3E67-DC3C-AEE2-6876F4781227}"/>
                  </a:ext>
                </a:extLst>
              </p:cNvPr>
              <p:cNvGrpSpPr/>
              <p:nvPr/>
            </p:nvGrpSpPr>
            <p:grpSpPr>
              <a:xfrm>
                <a:off x="6672158" y="528569"/>
                <a:ext cx="2390677" cy="3241224"/>
                <a:chOff x="6672158" y="528569"/>
                <a:chExt cx="2390677" cy="3241224"/>
              </a:xfrm>
            </p:grpSpPr>
            <p:grpSp>
              <p:nvGrpSpPr>
                <p:cNvPr id="12" name="组合 11">
                  <a:extLst>
                    <a:ext uri="{FF2B5EF4-FFF2-40B4-BE49-F238E27FC236}">
                      <a16:creationId xmlns:a16="http://schemas.microsoft.com/office/drawing/2014/main" id="{DBA9E33E-6380-FB6B-96D0-E309EA1D4F75}"/>
                    </a:ext>
                  </a:extLst>
                </p:cNvPr>
                <p:cNvGrpSpPr/>
                <p:nvPr/>
              </p:nvGrpSpPr>
              <p:grpSpPr>
                <a:xfrm>
                  <a:off x="6672158" y="528569"/>
                  <a:ext cx="2034237" cy="3241224"/>
                  <a:chOff x="4134698" y="551429"/>
                  <a:chExt cx="2034237" cy="3241224"/>
                </a:xfrm>
              </p:grpSpPr>
              <p:sp>
                <p:nvSpPr>
                  <p:cNvPr id="11" name="任意多边形: 形状 10">
                    <a:extLst>
                      <a:ext uri="{FF2B5EF4-FFF2-40B4-BE49-F238E27FC236}">
                        <a16:creationId xmlns:a16="http://schemas.microsoft.com/office/drawing/2014/main" id="{59BC8E4F-C017-88F7-6FD2-D8D6B954EB92}"/>
                      </a:ext>
                    </a:extLst>
                  </p:cNvPr>
                  <p:cNvSpPr/>
                  <p:nvPr/>
                </p:nvSpPr>
                <p:spPr>
                  <a:xfrm>
                    <a:off x="4273706" y="715848"/>
                    <a:ext cx="1895229" cy="3076805"/>
                  </a:xfrm>
                  <a:custGeom>
                    <a:avLst/>
                    <a:gdLst>
                      <a:gd name="connsiteX0" fmla="*/ 906011 w 1946246"/>
                      <a:gd name="connsiteY0" fmla="*/ 0 h 2852257"/>
                      <a:gd name="connsiteX1" fmla="*/ 436227 w 1946246"/>
                      <a:gd name="connsiteY1" fmla="*/ 234892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06011 w 1946246"/>
                      <a:gd name="connsiteY0" fmla="*/ 0 h 2852257"/>
                      <a:gd name="connsiteX1" fmla="*/ 511728 w 1946246"/>
                      <a:gd name="connsiteY1" fmla="*/ 377505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81512 w 1946246"/>
                      <a:gd name="connsiteY0" fmla="*/ 0 h 2793534"/>
                      <a:gd name="connsiteX1" fmla="*/ 511728 w 1946246"/>
                      <a:gd name="connsiteY1" fmla="*/ 318782 h 2793534"/>
                      <a:gd name="connsiteX2" fmla="*/ 142613 w 1946246"/>
                      <a:gd name="connsiteY2" fmla="*/ 1115736 h 2793534"/>
                      <a:gd name="connsiteX3" fmla="*/ 134224 w 1946246"/>
                      <a:gd name="connsiteY3" fmla="*/ 1585520 h 2793534"/>
                      <a:gd name="connsiteX4" fmla="*/ 0 w 1946246"/>
                      <a:gd name="connsiteY4" fmla="*/ 2172749 h 2793534"/>
                      <a:gd name="connsiteX5" fmla="*/ 192947 w 1946246"/>
                      <a:gd name="connsiteY5" fmla="*/ 2600587 h 2793534"/>
                      <a:gd name="connsiteX6" fmla="*/ 838899 w 1946246"/>
                      <a:gd name="connsiteY6" fmla="*/ 2793534 h 2793534"/>
                      <a:gd name="connsiteX7" fmla="*/ 1350627 w 1946246"/>
                      <a:gd name="connsiteY7" fmla="*/ 2550254 h 2793534"/>
                      <a:gd name="connsiteX8" fmla="*/ 1669409 w 1946246"/>
                      <a:gd name="connsiteY8" fmla="*/ 1803633 h 2793534"/>
                      <a:gd name="connsiteX9" fmla="*/ 1853967 w 1946246"/>
                      <a:gd name="connsiteY9" fmla="*/ 1140903 h 2793534"/>
                      <a:gd name="connsiteX10" fmla="*/ 1946246 w 1946246"/>
                      <a:gd name="connsiteY10" fmla="*/ 318782 h 2793534"/>
                      <a:gd name="connsiteX11" fmla="*/ 1585519 w 1946246"/>
                      <a:gd name="connsiteY11" fmla="*/ 16778 h 2793534"/>
                      <a:gd name="connsiteX12" fmla="*/ 981512 w 1946246"/>
                      <a:gd name="connsiteY12" fmla="*/ 0 h 2793534"/>
                      <a:gd name="connsiteX0" fmla="*/ 981512 w 1946246"/>
                      <a:gd name="connsiteY0" fmla="*/ 3088 h 2796622"/>
                      <a:gd name="connsiteX1" fmla="*/ 511728 w 1946246"/>
                      <a:gd name="connsiteY1" fmla="*/ 321870 h 2796622"/>
                      <a:gd name="connsiteX2" fmla="*/ 142613 w 1946246"/>
                      <a:gd name="connsiteY2" fmla="*/ 1118824 h 2796622"/>
                      <a:gd name="connsiteX3" fmla="*/ 134224 w 1946246"/>
                      <a:gd name="connsiteY3" fmla="*/ 1588608 h 2796622"/>
                      <a:gd name="connsiteX4" fmla="*/ 0 w 1946246"/>
                      <a:gd name="connsiteY4" fmla="*/ 2175837 h 2796622"/>
                      <a:gd name="connsiteX5" fmla="*/ 192947 w 1946246"/>
                      <a:gd name="connsiteY5" fmla="*/ 2603675 h 2796622"/>
                      <a:gd name="connsiteX6" fmla="*/ 838899 w 1946246"/>
                      <a:gd name="connsiteY6" fmla="*/ 2796622 h 2796622"/>
                      <a:gd name="connsiteX7" fmla="*/ 1350627 w 1946246"/>
                      <a:gd name="connsiteY7" fmla="*/ 2553342 h 2796622"/>
                      <a:gd name="connsiteX8" fmla="*/ 1669409 w 1946246"/>
                      <a:gd name="connsiteY8" fmla="*/ 1806721 h 2796622"/>
                      <a:gd name="connsiteX9" fmla="*/ 1853967 w 1946246"/>
                      <a:gd name="connsiteY9" fmla="*/ 1143991 h 2796622"/>
                      <a:gd name="connsiteX10" fmla="*/ 1946246 w 1946246"/>
                      <a:gd name="connsiteY10" fmla="*/ 321870 h 2796622"/>
                      <a:gd name="connsiteX11" fmla="*/ 1585519 w 1946246"/>
                      <a:gd name="connsiteY11" fmla="*/ 19866 h 2796622"/>
                      <a:gd name="connsiteX12" fmla="*/ 981512 w 1946246"/>
                      <a:gd name="connsiteY12" fmla="*/ 3088 h 2796622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37857"/>
                      <a:gd name="connsiteY0" fmla="*/ 31257 h 2824791"/>
                      <a:gd name="connsiteX1" fmla="*/ 511728 w 1937857"/>
                      <a:gd name="connsiteY1" fmla="*/ 350039 h 2824791"/>
                      <a:gd name="connsiteX2" fmla="*/ 142613 w 1937857"/>
                      <a:gd name="connsiteY2" fmla="*/ 1146993 h 2824791"/>
                      <a:gd name="connsiteX3" fmla="*/ 134224 w 1937857"/>
                      <a:gd name="connsiteY3" fmla="*/ 1616777 h 2824791"/>
                      <a:gd name="connsiteX4" fmla="*/ 0 w 1937857"/>
                      <a:gd name="connsiteY4" fmla="*/ 2204006 h 2824791"/>
                      <a:gd name="connsiteX5" fmla="*/ 192947 w 1937857"/>
                      <a:gd name="connsiteY5" fmla="*/ 2631844 h 2824791"/>
                      <a:gd name="connsiteX6" fmla="*/ 838899 w 1937857"/>
                      <a:gd name="connsiteY6" fmla="*/ 2824791 h 2824791"/>
                      <a:gd name="connsiteX7" fmla="*/ 1350627 w 1937857"/>
                      <a:gd name="connsiteY7" fmla="*/ 2581511 h 2824791"/>
                      <a:gd name="connsiteX8" fmla="*/ 1669409 w 1937857"/>
                      <a:gd name="connsiteY8" fmla="*/ 1834890 h 2824791"/>
                      <a:gd name="connsiteX9" fmla="*/ 1853967 w 1937857"/>
                      <a:gd name="connsiteY9" fmla="*/ 1172160 h 2824791"/>
                      <a:gd name="connsiteX10" fmla="*/ 1937857 w 1937857"/>
                      <a:gd name="connsiteY10" fmla="*/ 391984 h 2824791"/>
                      <a:gd name="connsiteX11" fmla="*/ 1585519 w 1937857"/>
                      <a:gd name="connsiteY11" fmla="*/ 48035 h 2824791"/>
                      <a:gd name="connsiteX12" fmla="*/ 981512 w 1937857"/>
                      <a:gd name="connsiteY12" fmla="*/ 31257 h 2824791"/>
                      <a:gd name="connsiteX0" fmla="*/ 981512 w 1950608"/>
                      <a:gd name="connsiteY0" fmla="*/ 31257 h 2824791"/>
                      <a:gd name="connsiteX1" fmla="*/ 511728 w 1950608"/>
                      <a:gd name="connsiteY1" fmla="*/ 350039 h 2824791"/>
                      <a:gd name="connsiteX2" fmla="*/ 142613 w 1950608"/>
                      <a:gd name="connsiteY2" fmla="*/ 1146993 h 2824791"/>
                      <a:gd name="connsiteX3" fmla="*/ 134224 w 1950608"/>
                      <a:gd name="connsiteY3" fmla="*/ 1616777 h 2824791"/>
                      <a:gd name="connsiteX4" fmla="*/ 0 w 1950608"/>
                      <a:gd name="connsiteY4" fmla="*/ 2204006 h 2824791"/>
                      <a:gd name="connsiteX5" fmla="*/ 192947 w 1950608"/>
                      <a:gd name="connsiteY5" fmla="*/ 2631844 h 2824791"/>
                      <a:gd name="connsiteX6" fmla="*/ 838899 w 1950608"/>
                      <a:gd name="connsiteY6" fmla="*/ 2824791 h 2824791"/>
                      <a:gd name="connsiteX7" fmla="*/ 1350627 w 1950608"/>
                      <a:gd name="connsiteY7" fmla="*/ 2581511 h 2824791"/>
                      <a:gd name="connsiteX8" fmla="*/ 1669409 w 1950608"/>
                      <a:gd name="connsiteY8" fmla="*/ 1834890 h 2824791"/>
                      <a:gd name="connsiteX9" fmla="*/ 1853967 w 1950608"/>
                      <a:gd name="connsiteY9" fmla="*/ 1172160 h 2824791"/>
                      <a:gd name="connsiteX10" fmla="*/ 1937857 w 1950608"/>
                      <a:gd name="connsiteY10" fmla="*/ 391984 h 2824791"/>
                      <a:gd name="connsiteX11" fmla="*/ 1585519 w 1950608"/>
                      <a:gd name="connsiteY11" fmla="*/ 48035 h 2824791"/>
                      <a:gd name="connsiteX12" fmla="*/ 981512 w 1950608"/>
                      <a:gd name="connsiteY12" fmla="*/ 31257 h 2824791"/>
                      <a:gd name="connsiteX0" fmla="*/ 981512 w 1973589"/>
                      <a:gd name="connsiteY0" fmla="*/ 31257 h 2824791"/>
                      <a:gd name="connsiteX1" fmla="*/ 511728 w 1973589"/>
                      <a:gd name="connsiteY1" fmla="*/ 350039 h 2824791"/>
                      <a:gd name="connsiteX2" fmla="*/ 142613 w 1973589"/>
                      <a:gd name="connsiteY2" fmla="*/ 1146993 h 2824791"/>
                      <a:gd name="connsiteX3" fmla="*/ 134224 w 1973589"/>
                      <a:gd name="connsiteY3" fmla="*/ 1616777 h 2824791"/>
                      <a:gd name="connsiteX4" fmla="*/ 0 w 1973589"/>
                      <a:gd name="connsiteY4" fmla="*/ 2204006 h 2824791"/>
                      <a:gd name="connsiteX5" fmla="*/ 192947 w 1973589"/>
                      <a:gd name="connsiteY5" fmla="*/ 2631844 h 2824791"/>
                      <a:gd name="connsiteX6" fmla="*/ 838899 w 1973589"/>
                      <a:gd name="connsiteY6" fmla="*/ 2824791 h 2824791"/>
                      <a:gd name="connsiteX7" fmla="*/ 1350627 w 1973589"/>
                      <a:gd name="connsiteY7" fmla="*/ 2581511 h 2824791"/>
                      <a:gd name="connsiteX8" fmla="*/ 1669409 w 1973589"/>
                      <a:gd name="connsiteY8" fmla="*/ 1834890 h 2824791"/>
                      <a:gd name="connsiteX9" fmla="*/ 1853967 w 1973589"/>
                      <a:gd name="connsiteY9" fmla="*/ 1172160 h 2824791"/>
                      <a:gd name="connsiteX10" fmla="*/ 1963024 w 1973589"/>
                      <a:gd name="connsiteY10" fmla="*/ 383595 h 2824791"/>
                      <a:gd name="connsiteX11" fmla="*/ 1585519 w 1973589"/>
                      <a:gd name="connsiteY11" fmla="*/ 48035 h 2824791"/>
                      <a:gd name="connsiteX12" fmla="*/ 981512 w 1973589"/>
                      <a:gd name="connsiteY12" fmla="*/ 31257 h 2824791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275126 w 1974561"/>
                      <a:gd name="connsiteY7" fmla="*/ 2655593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17071 w 1974561"/>
                      <a:gd name="connsiteY7" fmla="*/ 2588482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780176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81512 w 1974561"/>
                      <a:gd name="connsiteY0" fmla="*/ 21450 h 2814999"/>
                      <a:gd name="connsiteX1" fmla="*/ 511728 w 1974561"/>
                      <a:gd name="connsiteY1" fmla="*/ 340232 h 2814999"/>
                      <a:gd name="connsiteX2" fmla="*/ 142613 w 1974561"/>
                      <a:gd name="connsiteY2" fmla="*/ 1137186 h 2814999"/>
                      <a:gd name="connsiteX3" fmla="*/ 134224 w 1974561"/>
                      <a:gd name="connsiteY3" fmla="*/ 1606970 h 2814999"/>
                      <a:gd name="connsiteX4" fmla="*/ 0 w 1974561"/>
                      <a:gd name="connsiteY4" fmla="*/ 2194199 h 2814999"/>
                      <a:gd name="connsiteX5" fmla="*/ 192947 w 1974561"/>
                      <a:gd name="connsiteY5" fmla="*/ 2622037 h 2814999"/>
                      <a:gd name="connsiteX6" fmla="*/ 780176 w 1974561"/>
                      <a:gd name="connsiteY6" fmla="*/ 2814984 h 2814999"/>
                      <a:gd name="connsiteX7" fmla="*/ 1325460 w 1974561"/>
                      <a:gd name="connsiteY7" fmla="*/ 2563315 h 2814999"/>
                      <a:gd name="connsiteX8" fmla="*/ 1644242 w 1974561"/>
                      <a:gd name="connsiteY8" fmla="*/ 1892195 h 2814999"/>
                      <a:gd name="connsiteX9" fmla="*/ 1853967 w 1974561"/>
                      <a:gd name="connsiteY9" fmla="*/ 1162353 h 2814999"/>
                      <a:gd name="connsiteX10" fmla="*/ 1963024 w 1974561"/>
                      <a:gd name="connsiteY10" fmla="*/ 373788 h 2814999"/>
                      <a:gd name="connsiteX11" fmla="*/ 1568741 w 1974561"/>
                      <a:gd name="connsiteY11" fmla="*/ 63395 h 2814999"/>
                      <a:gd name="connsiteX12" fmla="*/ 981512 w 1974561"/>
                      <a:gd name="connsiteY12" fmla="*/ 21450 h 2814999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134224 w 1966172"/>
                      <a:gd name="connsiteY2" fmla="*/ 1137186 h 2815678"/>
                      <a:gd name="connsiteX3" fmla="*/ 125835 w 1966172"/>
                      <a:gd name="connsiteY3" fmla="*/ 1606970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721 w 1966770"/>
                      <a:gd name="connsiteY0" fmla="*/ 21450 h 2815678"/>
                      <a:gd name="connsiteX1" fmla="*/ 503937 w 1966770"/>
                      <a:gd name="connsiteY1" fmla="*/ 340232 h 2815678"/>
                      <a:gd name="connsiteX2" fmla="*/ 134822 w 1966770"/>
                      <a:gd name="connsiteY2" fmla="*/ 1137186 h 2815678"/>
                      <a:gd name="connsiteX3" fmla="*/ 126433 w 1966770"/>
                      <a:gd name="connsiteY3" fmla="*/ 1606970 h 2815678"/>
                      <a:gd name="connsiteX4" fmla="*/ 598 w 1966770"/>
                      <a:gd name="connsiteY4" fmla="*/ 2169032 h 2815678"/>
                      <a:gd name="connsiteX5" fmla="*/ 185156 w 1966770"/>
                      <a:gd name="connsiteY5" fmla="*/ 2622037 h 2815678"/>
                      <a:gd name="connsiteX6" fmla="*/ 772385 w 1966770"/>
                      <a:gd name="connsiteY6" fmla="*/ 2814984 h 2815678"/>
                      <a:gd name="connsiteX7" fmla="*/ 1317669 w 1966770"/>
                      <a:gd name="connsiteY7" fmla="*/ 2563315 h 2815678"/>
                      <a:gd name="connsiteX8" fmla="*/ 1636451 w 1966770"/>
                      <a:gd name="connsiteY8" fmla="*/ 1892195 h 2815678"/>
                      <a:gd name="connsiteX9" fmla="*/ 1846176 w 1966770"/>
                      <a:gd name="connsiteY9" fmla="*/ 1162353 h 2815678"/>
                      <a:gd name="connsiteX10" fmla="*/ 1955233 w 1966770"/>
                      <a:gd name="connsiteY10" fmla="*/ 373788 h 2815678"/>
                      <a:gd name="connsiteX11" fmla="*/ 1560950 w 1966770"/>
                      <a:gd name="connsiteY11" fmla="*/ 63395 h 2815678"/>
                      <a:gd name="connsiteX12" fmla="*/ 973721 w 1966770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202157 w 1966994"/>
                      <a:gd name="connsiteY2" fmla="*/ 1162353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1335 w 1966172"/>
                      <a:gd name="connsiteY2" fmla="*/ 1162353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9724 w 1966172"/>
                      <a:gd name="connsiteY2" fmla="*/ 1145575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5176 h 2819404"/>
                      <a:gd name="connsiteX1" fmla="*/ 511728 w 1966172"/>
                      <a:gd name="connsiteY1" fmla="*/ 394292 h 2819404"/>
                      <a:gd name="connsiteX2" fmla="*/ 218113 w 1966172"/>
                      <a:gd name="connsiteY2" fmla="*/ 1023466 h 2819404"/>
                      <a:gd name="connsiteX3" fmla="*/ 184558 w 1966172"/>
                      <a:gd name="connsiteY3" fmla="*/ 1518417 h 2819404"/>
                      <a:gd name="connsiteX4" fmla="*/ 0 w 1966172"/>
                      <a:gd name="connsiteY4" fmla="*/ 2172758 h 2819404"/>
                      <a:gd name="connsiteX5" fmla="*/ 184558 w 1966172"/>
                      <a:gd name="connsiteY5" fmla="*/ 2625763 h 2819404"/>
                      <a:gd name="connsiteX6" fmla="*/ 771787 w 1966172"/>
                      <a:gd name="connsiteY6" fmla="*/ 2818710 h 2819404"/>
                      <a:gd name="connsiteX7" fmla="*/ 1317071 w 1966172"/>
                      <a:gd name="connsiteY7" fmla="*/ 2567041 h 2819404"/>
                      <a:gd name="connsiteX8" fmla="*/ 1635853 w 1966172"/>
                      <a:gd name="connsiteY8" fmla="*/ 1895921 h 2819404"/>
                      <a:gd name="connsiteX9" fmla="*/ 1845578 w 1966172"/>
                      <a:gd name="connsiteY9" fmla="*/ 1166079 h 2819404"/>
                      <a:gd name="connsiteX10" fmla="*/ 1954635 w 1966172"/>
                      <a:gd name="connsiteY10" fmla="*/ 377514 h 2819404"/>
                      <a:gd name="connsiteX11" fmla="*/ 1560352 w 1966172"/>
                      <a:gd name="connsiteY11" fmla="*/ 67121 h 2819404"/>
                      <a:gd name="connsiteX12" fmla="*/ 973123 w 1966172"/>
                      <a:gd name="connsiteY12" fmla="*/ 25176 h 2819404"/>
                      <a:gd name="connsiteX0" fmla="*/ 897703 w 1890752"/>
                      <a:gd name="connsiteY0" fmla="*/ 25176 h 2819395"/>
                      <a:gd name="connsiteX1" fmla="*/ 436308 w 1890752"/>
                      <a:gd name="connsiteY1" fmla="*/ 394292 h 2819395"/>
                      <a:gd name="connsiteX2" fmla="*/ 142693 w 1890752"/>
                      <a:gd name="connsiteY2" fmla="*/ 1023466 h 2819395"/>
                      <a:gd name="connsiteX3" fmla="*/ 109138 w 1890752"/>
                      <a:gd name="connsiteY3" fmla="*/ 1518417 h 2819395"/>
                      <a:gd name="connsiteX4" fmla="*/ 81 w 1890752"/>
                      <a:gd name="connsiteY4" fmla="*/ 2181147 h 2819395"/>
                      <a:gd name="connsiteX5" fmla="*/ 109138 w 1890752"/>
                      <a:gd name="connsiteY5" fmla="*/ 2625763 h 2819395"/>
                      <a:gd name="connsiteX6" fmla="*/ 696367 w 1890752"/>
                      <a:gd name="connsiteY6" fmla="*/ 2818710 h 2819395"/>
                      <a:gd name="connsiteX7" fmla="*/ 1241651 w 1890752"/>
                      <a:gd name="connsiteY7" fmla="*/ 2567041 h 2819395"/>
                      <a:gd name="connsiteX8" fmla="*/ 1560433 w 1890752"/>
                      <a:gd name="connsiteY8" fmla="*/ 1895921 h 2819395"/>
                      <a:gd name="connsiteX9" fmla="*/ 1770158 w 1890752"/>
                      <a:gd name="connsiteY9" fmla="*/ 1166079 h 2819395"/>
                      <a:gd name="connsiteX10" fmla="*/ 1879215 w 1890752"/>
                      <a:gd name="connsiteY10" fmla="*/ 377514 h 2819395"/>
                      <a:gd name="connsiteX11" fmla="*/ 1484932 w 1890752"/>
                      <a:gd name="connsiteY11" fmla="*/ 67121 h 2819395"/>
                      <a:gd name="connsiteX12" fmla="*/ 897703 w 1890752"/>
                      <a:gd name="connsiteY12" fmla="*/ 25176 h 2819395"/>
                      <a:gd name="connsiteX0" fmla="*/ 901288 w 1894337"/>
                      <a:gd name="connsiteY0" fmla="*/ 25176 h 2819395"/>
                      <a:gd name="connsiteX1" fmla="*/ 439893 w 1894337"/>
                      <a:gd name="connsiteY1" fmla="*/ 394292 h 2819395"/>
                      <a:gd name="connsiteX2" fmla="*/ 146278 w 1894337"/>
                      <a:gd name="connsiteY2" fmla="*/ 1023466 h 2819395"/>
                      <a:gd name="connsiteX3" fmla="*/ 112723 w 1894337"/>
                      <a:gd name="connsiteY3" fmla="*/ 1518417 h 2819395"/>
                      <a:gd name="connsiteX4" fmla="*/ 3666 w 1894337"/>
                      <a:gd name="connsiteY4" fmla="*/ 2181147 h 2819395"/>
                      <a:gd name="connsiteX5" fmla="*/ 112723 w 1894337"/>
                      <a:gd name="connsiteY5" fmla="*/ 2625763 h 2819395"/>
                      <a:gd name="connsiteX6" fmla="*/ 699952 w 1894337"/>
                      <a:gd name="connsiteY6" fmla="*/ 2818710 h 2819395"/>
                      <a:gd name="connsiteX7" fmla="*/ 1245236 w 1894337"/>
                      <a:gd name="connsiteY7" fmla="*/ 2567041 h 2819395"/>
                      <a:gd name="connsiteX8" fmla="*/ 1564018 w 1894337"/>
                      <a:gd name="connsiteY8" fmla="*/ 1895921 h 2819395"/>
                      <a:gd name="connsiteX9" fmla="*/ 1773743 w 1894337"/>
                      <a:gd name="connsiteY9" fmla="*/ 1166079 h 2819395"/>
                      <a:gd name="connsiteX10" fmla="*/ 1882800 w 1894337"/>
                      <a:gd name="connsiteY10" fmla="*/ 377514 h 2819395"/>
                      <a:gd name="connsiteX11" fmla="*/ 1488517 w 1894337"/>
                      <a:gd name="connsiteY11" fmla="*/ 67121 h 2819395"/>
                      <a:gd name="connsiteX12" fmla="*/ 901288 w 1894337"/>
                      <a:gd name="connsiteY12" fmla="*/ 25176 h 2819395"/>
                      <a:gd name="connsiteX0" fmla="*/ 898145 w 1891194"/>
                      <a:gd name="connsiteY0" fmla="*/ 25176 h 2819025"/>
                      <a:gd name="connsiteX1" fmla="*/ 436750 w 1891194"/>
                      <a:gd name="connsiteY1" fmla="*/ 394292 h 2819025"/>
                      <a:gd name="connsiteX2" fmla="*/ 143135 w 1891194"/>
                      <a:gd name="connsiteY2" fmla="*/ 1023466 h 2819025"/>
                      <a:gd name="connsiteX3" fmla="*/ 109580 w 1891194"/>
                      <a:gd name="connsiteY3" fmla="*/ 1518417 h 2819025"/>
                      <a:gd name="connsiteX4" fmla="*/ 523 w 1891194"/>
                      <a:gd name="connsiteY4" fmla="*/ 2181147 h 2819025"/>
                      <a:gd name="connsiteX5" fmla="*/ 159913 w 1891194"/>
                      <a:gd name="connsiteY5" fmla="*/ 2608986 h 2819025"/>
                      <a:gd name="connsiteX6" fmla="*/ 696809 w 1891194"/>
                      <a:gd name="connsiteY6" fmla="*/ 2818710 h 2819025"/>
                      <a:gd name="connsiteX7" fmla="*/ 1242093 w 1891194"/>
                      <a:gd name="connsiteY7" fmla="*/ 2567041 h 2819025"/>
                      <a:gd name="connsiteX8" fmla="*/ 1560875 w 1891194"/>
                      <a:gd name="connsiteY8" fmla="*/ 1895921 h 2819025"/>
                      <a:gd name="connsiteX9" fmla="*/ 1770600 w 1891194"/>
                      <a:gd name="connsiteY9" fmla="*/ 1166079 h 2819025"/>
                      <a:gd name="connsiteX10" fmla="*/ 1879657 w 1891194"/>
                      <a:gd name="connsiteY10" fmla="*/ 377514 h 2819025"/>
                      <a:gd name="connsiteX11" fmla="*/ 1485374 w 1891194"/>
                      <a:gd name="connsiteY11" fmla="*/ 67121 h 2819025"/>
                      <a:gd name="connsiteX12" fmla="*/ 898145 w 1891194"/>
                      <a:gd name="connsiteY12" fmla="*/ 25176 h 2819025"/>
                      <a:gd name="connsiteX0" fmla="*/ 898145 w 1891194"/>
                      <a:gd name="connsiteY0" fmla="*/ 25176 h 2829952"/>
                      <a:gd name="connsiteX1" fmla="*/ 436750 w 1891194"/>
                      <a:gd name="connsiteY1" fmla="*/ 394292 h 2829952"/>
                      <a:gd name="connsiteX2" fmla="*/ 143135 w 1891194"/>
                      <a:gd name="connsiteY2" fmla="*/ 1023466 h 2829952"/>
                      <a:gd name="connsiteX3" fmla="*/ 109580 w 1891194"/>
                      <a:gd name="connsiteY3" fmla="*/ 1518417 h 2829952"/>
                      <a:gd name="connsiteX4" fmla="*/ 523 w 1891194"/>
                      <a:gd name="connsiteY4" fmla="*/ 2181147 h 2829952"/>
                      <a:gd name="connsiteX5" fmla="*/ 159913 w 1891194"/>
                      <a:gd name="connsiteY5" fmla="*/ 2608986 h 2829952"/>
                      <a:gd name="connsiteX6" fmla="*/ 470305 w 1891194"/>
                      <a:gd name="connsiteY6" fmla="*/ 2768376 h 2829952"/>
                      <a:gd name="connsiteX7" fmla="*/ 696809 w 1891194"/>
                      <a:gd name="connsiteY7" fmla="*/ 2818710 h 2829952"/>
                      <a:gd name="connsiteX8" fmla="*/ 1242093 w 1891194"/>
                      <a:gd name="connsiteY8" fmla="*/ 2567041 h 2829952"/>
                      <a:gd name="connsiteX9" fmla="*/ 1560875 w 1891194"/>
                      <a:gd name="connsiteY9" fmla="*/ 1895921 h 2829952"/>
                      <a:gd name="connsiteX10" fmla="*/ 1770600 w 1891194"/>
                      <a:gd name="connsiteY10" fmla="*/ 1166079 h 2829952"/>
                      <a:gd name="connsiteX11" fmla="*/ 1879657 w 1891194"/>
                      <a:gd name="connsiteY11" fmla="*/ 377514 h 2829952"/>
                      <a:gd name="connsiteX12" fmla="*/ 1485374 w 1891194"/>
                      <a:gd name="connsiteY12" fmla="*/ 67121 h 2829952"/>
                      <a:gd name="connsiteX13" fmla="*/ 898145 w 1891194"/>
                      <a:gd name="connsiteY13" fmla="*/ 25176 h 2829952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696809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58375 w 1891194"/>
                      <a:gd name="connsiteY2" fmla="*/ 105394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30819 h 2827452"/>
                      <a:gd name="connsiteX1" fmla="*/ 368170 w 1891194"/>
                      <a:gd name="connsiteY1" fmla="*/ 476135 h 2827452"/>
                      <a:gd name="connsiteX2" fmla="*/ 158375 w 1891194"/>
                      <a:gd name="connsiteY2" fmla="*/ 1059589 h 2827452"/>
                      <a:gd name="connsiteX3" fmla="*/ 109580 w 1891194"/>
                      <a:gd name="connsiteY3" fmla="*/ 1524060 h 2827452"/>
                      <a:gd name="connsiteX4" fmla="*/ 523 w 1891194"/>
                      <a:gd name="connsiteY4" fmla="*/ 2186790 h 2827452"/>
                      <a:gd name="connsiteX5" fmla="*/ 159913 w 1891194"/>
                      <a:gd name="connsiteY5" fmla="*/ 2614629 h 2827452"/>
                      <a:gd name="connsiteX6" fmla="*/ 411582 w 1891194"/>
                      <a:gd name="connsiteY6" fmla="*/ 2706907 h 2827452"/>
                      <a:gd name="connsiteX7" fmla="*/ 763921 w 1891194"/>
                      <a:gd name="connsiteY7" fmla="*/ 2824353 h 2827452"/>
                      <a:gd name="connsiteX8" fmla="*/ 1242093 w 1891194"/>
                      <a:gd name="connsiteY8" fmla="*/ 2572684 h 2827452"/>
                      <a:gd name="connsiteX9" fmla="*/ 1560875 w 1891194"/>
                      <a:gd name="connsiteY9" fmla="*/ 1901564 h 2827452"/>
                      <a:gd name="connsiteX10" fmla="*/ 1770600 w 1891194"/>
                      <a:gd name="connsiteY10" fmla="*/ 1171722 h 2827452"/>
                      <a:gd name="connsiteX11" fmla="*/ 1879657 w 1891194"/>
                      <a:gd name="connsiteY11" fmla="*/ 383157 h 2827452"/>
                      <a:gd name="connsiteX12" fmla="*/ 1485374 w 1891194"/>
                      <a:gd name="connsiteY12" fmla="*/ 72764 h 2827452"/>
                      <a:gd name="connsiteX13" fmla="*/ 898145 w 1891194"/>
                      <a:gd name="connsiteY13" fmla="*/ 30819 h 2827452"/>
                      <a:gd name="connsiteX0" fmla="*/ 898145 w 1891194"/>
                      <a:gd name="connsiteY0" fmla="*/ 30819 h 2812652"/>
                      <a:gd name="connsiteX1" fmla="*/ 368170 w 1891194"/>
                      <a:gd name="connsiteY1" fmla="*/ 476135 h 2812652"/>
                      <a:gd name="connsiteX2" fmla="*/ 158375 w 1891194"/>
                      <a:gd name="connsiteY2" fmla="*/ 1059589 h 2812652"/>
                      <a:gd name="connsiteX3" fmla="*/ 109580 w 1891194"/>
                      <a:gd name="connsiteY3" fmla="*/ 1524060 h 2812652"/>
                      <a:gd name="connsiteX4" fmla="*/ 523 w 1891194"/>
                      <a:gd name="connsiteY4" fmla="*/ 2186790 h 2812652"/>
                      <a:gd name="connsiteX5" fmla="*/ 159913 w 1891194"/>
                      <a:gd name="connsiteY5" fmla="*/ 2614629 h 2812652"/>
                      <a:gd name="connsiteX6" fmla="*/ 411582 w 1891194"/>
                      <a:gd name="connsiteY6" fmla="*/ 2706907 h 2812652"/>
                      <a:gd name="connsiteX7" fmla="*/ 969661 w 1891194"/>
                      <a:gd name="connsiteY7" fmla="*/ 2809113 h 2812652"/>
                      <a:gd name="connsiteX8" fmla="*/ 1242093 w 1891194"/>
                      <a:gd name="connsiteY8" fmla="*/ 2572684 h 2812652"/>
                      <a:gd name="connsiteX9" fmla="*/ 1560875 w 1891194"/>
                      <a:gd name="connsiteY9" fmla="*/ 1901564 h 2812652"/>
                      <a:gd name="connsiteX10" fmla="*/ 1770600 w 1891194"/>
                      <a:gd name="connsiteY10" fmla="*/ 1171722 h 2812652"/>
                      <a:gd name="connsiteX11" fmla="*/ 1879657 w 1891194"/>
                      <a:gd name="connsiteY11" fmla="*/ 383157 h 2812652"/>
                      <a:gd name="connsiteX12" fmla="*/ 1485374 w 1891194"/>
                      <a:gd name="connsiteY12" fmla="*/ 72764 h 2812652"/>
                      <a:gd name="connsiteX13" fmla="*/ 898145 w 1891194"/>
                      <a:gd name="connsiteY13" fmla="*/ 30819 h 2812652"/>
                      <a:gd name="connsiteX0" fmla="*/ 898145 w 1891194"/>
                      <a:gd name="connsiteY0" fmla="*/ 30819 h 2821455"/>
                      <a:gd name="connsiteX1" fmla="*/ 368170 w 1891194"/>
                      <a:gd name="connsiteY1" fmla="*/ 476135 h 2821455"/>
                      <a:gd name="connsiteX2" fmla="*/ 158375 w 1891194"/>
                      <a:gd name="connsiteY2" fmla="*/ 1059589 h 2821455"/>
                      <a:gd name="connsiteX3" fmla="*/ 109580 w 1891194"/>
                      <a:gd name="connsiteY3" fmla="*/ 1524060 h 2821455"/>
                      <a:gd name="connsiteX4" fmla="*/ 523 w 1891194"/>
                      <a:gd name="connsiteY4" fmla="*/ 2186790 h 2821455"/>
                      <a:gd name="connsiteX5" fmla="*/ 159913 w 1891194"/>
                      <a:gd name="connsiteY5" fmla="*/ 2614629 h 2821455"/>
                      <a:gd name="connsiteX6" fmla="*/ 411582 w 1891194"/>
                      <a:gd name="connsiteY6" fmla="*/ 2706907 h 2821455"/>
                      <a:gd name="connsiteX7" fmla="*/ 680916 w 1891194"/>
                      <a:gd name="connsiteY7" fmla="*/ 2779612 h 2821455"/>
                      <a:gd name="connsiteX8" fmla="*/ 969661 w 1891194"/>
                      <a:gd name="connsiteY8" fmla="*/ 2809113 h 2821455"/>
                      <a:gd name="connsiteX9" fmla="*/ 1242093 w 1891194"/>
                      <a:gd name="connsiteY9" fmla="*/ 2572684 h 2821455"/>
                      <a:gd name="connsiteX10" fmla="*/ 1560875 w 1891194"/>
                      <a:gd name="connsiteY10" fmla="*/ 1901564 h 2821455"/>
                      <a:gd name="connsiteX11" fmla="*/ 1770600 w 1891194"/>
                      <a:gd name="connsiteY11" fmla="*/ 1171722 h 2821455"/>
                      <a:gd name="connsiteX12" fmla="*/ 1879657 w 1891194"/>
                      <a:gd name="connsiteY12" fmla="*/ 383157 h 2821455"/>
                      <a:gd name="connsiteX13" fmla="*/ 1485374 w 1891194"/>
                      <a:gd name="connsiteY13" fmla="*/ 72764 h 2821455"/>
                      <a:gd name="connsiteX14" fmla="*/ 898145 w 1891194"/>
                      <a:gd name="connsiteY14" fmla="*/ 30819 h 2821455"/>
                      <a:gd name="connsiteX0" fmla="*/ 898145 w 1891194"/>
                      <a:gd name="connsiteY0" fmla="*/ 30819 h 3055052"/>
                      <a:gd name="connsiteX1" fmla="*/ 368170 w 1891194"/>
                      <a:gd name="connsiteY1" fmla="*/ 476135 h 3055052"/>
                      <a:gd name="connsiteX2" fmla="*/ 158375 w 1891194"/>
                      <a:gd name="connsiteY2" fmla="*/ 1059589 h 3055052"/>
                      <a:gd name="connsiteX3" fmla="*/ 109580 w 1891194"/>
                      <a:gd name="connsiteY3" fmla="*/ 1524060 h 3055052"/>
                      <a:gd name="connsiteX4" fmla="*/ 523 w 1891194"/>
                      <a:gd name="connsiteY4" fmla="*/ 2186790 h 3055052"/>
                      <a:gd name="connsiteX5" fmla="*/ 159913 w 1891194"/>
                      <a:gd name="connsiteY5" fmla="*/ 2614629 h 3055052"/>
                      <a:gd name="connsiteX6" fmla="*/ 411582 w 1891194"/>
                      <a:gd name="connsiteY6" fmla="*/ 2706907 h 3055052"/>
                      <a:gd name="connsiteX7" fmla="*/ 795216 w 1891194"/>
                      <a:gd name="connsiteY7" fmla="*/ 3053932 h 3055052"/>
                      <a:gd name="connsiteX8" fmla="*/ 969661 w 1891194"/>
                      <a:gd name="connsiteY8" fmla="*/ 2809113 h 3055052"/>
                      <a:gd name="connsiteX9" fmla="*/ 1242093 w 1891194"/>
                      <a:gd name="connsiteY9" fmla="*/ 2572684 h 3055052"/>
                      <a:gd name="connsiteX10" fmla="*/ 1560875 w 1891194"/>
                      <a:gd name="connsiteY10" fmla="*/ 1901564 h 3055052"/>
                      <a:gd name="connsiteX11" fmla="*/ 1770600 w 1891194"/>
                      <a:gd name="connsiteY11" fmla="*/ 1171722 h 3055052"/>
                      <a:gd name="connsiteX12" fmla="*/ 1879657 w 1891194"/>
                      <a:gd name="connsiteY12" fmla="*/ 383157 h 3055052"/>
                      <a:gd name="connsiteX13" fmla="*/ 1485374 w 1891194"/>
                      <a:gd name="connsiteY13" fmla="*/ 72764 h 3055052"/>
                      <a:gd name="connsiteX14" fmla="*/ 898145 w 1891194"/>
                      <a:gd name="connsiteY14" fmla="*/ 30819 h 3055052"/>
                      <a:gd name="connsiteX0" fmla="*/ 898145 w 1891194"/>
                      <a:gd name="connsiteY0" fmla="*/ 30819 h 3055052"/>
                      <a:gd name="connsiteX1" fmla="*/ 368170 w 1891194"/>
                      <a:gd name="connsiteY1" fmla="*/ 476135 h 3055052"/>
                      <a:gd name="connsiteX2" fmla="*/ 158375 w 1891194"/>
                      <a:gd name="connsiteY2" fmla="*/ 1059589 h 3055052"/>
                      <a:gd name="connsiteX3" fmla="*/ 109580 w 1891194"/>
                      <a:gd name="connsiteY3" fmla="*/ 1524060 h 3055052"/>
                      <a:gd name="connsiteX4" fmla="*/ 523 w 1891194"/>
                      <a:gd name="connsiteY4" fmla="*/ 2186790 h 3055052"/>
                      <a:gd name="connsiteX5" fmla="*/ 159913 w 1891194"/>
                      <a:gd name="connsiteY5" fmla="*/ 2614629 h 3055052"/>
                      <a:gd name="connsiteX6" fmla="*/ 411582 w 1891194"/>
                      <a:gd name="connsiteY6" fmla="*/ 2706907 h 3055052"/>
                      <a:gd name="connsiteX7" fmla="*/ 795216 w 1891194"/>
                      <a:gd name="connsiteY7" fmla="*/ 3053932 h 3055052"/>
                      <a:gd name="connsiteX8" fmla="*/ 969661 w 1891194"/>
                      <a:gd name="connsiteY8" fmla="*/ 2809113 h 3055052"/>
                      <a:gd name="connsiteX9" fmla="*/ 1242093 w 1891194"/>
                      <a:gd name="connsiteY9" fmla="*/ 2572684 h 3055052"/>
                      <a:gd name="connsiteX10" fmla="*/ 1560875 w 1891194"/>
                      <a:gd name="connsiteY10" fmla="*/ 1901564 h 3055052"/>
                      <a:gd name="connsiteX11" fmla="*/ 1770600 w 1891194"/>
                      <a:gd name="connsiteY11" fmla="*/ 1171722 h 3055052"/>
                      <a:gd name="connsiteX12" fmla="*/ 1879657 w 1891194"/>
                      <a:gd name="connsiteY12" fmla="*/ 383157 h 3055052"/>
                      <a:gd name="connsiteX13" fmla="*/ 1485374 w 1891194"/>
                      <a:gd name="connsiteY13" fmla="*/ 72764 h 3055052"/>
                      <a:gd name="connsiteX14" fmla="*/ 898145 w 1891194"/>
                      <a:gd name="connsiteY14" fmla="*/ 30819 h 3055052"/>
                      <a:gd name="connsiteX0" fmla="*/ 898145 w 1891194"/>
                      <a:gd name="connsiteY0" fmla="*/ 30819 h 3055052"/>
                      <a:gd name="connsiteX1" fmla="*/ 368170 w 1891194"/>
                      <a:gd name="connsiteY1" fmla="*/ 476135 h 3055052"/>
                      <a:gd name="connsiteX2" fmla="*/ 158375 w 1891194"/>
                      <a:gd name="connsiteY2" fmla="*/ 1059589 h 3055052"/>
                      <a:gd name="connsiteX3" fmla="*/ 109580 w 1891194"/>
                      <a:gd name="connsiteY3" fmla="*/ 1524060 h 3055052"/>
                      <a:gd name="connsiteX4" fmla="*/ 523 w 1891194"/>
                      <a:gd name="connsiteY4" fmla="*/ 2186790 h 3055052"/>
                      <a:gd name="connsiteX5" fmla="*/ 159913 w 1891194"/>
                      <a:gd name="connsiteY5" fmla="*/ 2614629 h 3055052"/>
                      <a:gd name="connsiteX6" fmla="*/ 411582 w 1891194"/>
                      <a:gd name="connsiteY6" fmla="*/ 2706907 h 3055052"/>
                      <a:gd name="connsiteX7" fmla="*/ 795216 w 1891194"/>
                      <a:gd name="connsiteY7" fmla="*/ 3053932 h 3055052"/>
                      <a:gd name="connsiteX8" fmla="*/ 969661 w 1891194"/>
                      <a:gd name="connsiteY8" fmla="*/ 2809113 h 3055052"/>
                      <a:gd name="connsiteX9" fmla="*/ 1242093 w 1891194"/>
                      <a:gd name="connsiteY9" fmla="*/ 2572684 h 3055052"/>
                      <a:gd name="connsiteX10" fmla="*/ 1560875 w 1891194"/>
                      <a:gd name="connsiteY10" fmla="*/ 1901564 h 3055052"/>
                      <a:gd name="connsiteX11" fmla="*/ 1770600 w 1891194"/>
                      <a:gd name="connsiteY11" fmla="*/ 1171722 h 3055052"/>
                      <a:gd name="connsiteX12" fmla="*/ 1879657 w 1891194"/>
                      <a:gd name="connsiteY12" fmla="*/ 383157 h 3055052"/>
                      <a:gd name="connsiteX13" fmla="*/ 1485374 w 1891194"/>
                      <a:gd name="connsiteY13" fmla="*/ 72764 h 3055052"/>
                      <a:gd name="connsiteX14" fmla="*/ 898145 w 1891194"/>
                      <a:gd name="connsiteY14" fmla="*/ 30819 h 3055052"/>
                      <a:gd name="connsiteX0" fmla="*/ 898145 w 1891194"/>
                      <a:gd name="connsiteY0" fmla="*/ 30819 h 3055052"/>
                      <a:gd name="connsiteX1" fmla="*/ 368170 w 1891194"/>
                      <a:gd name="connsiteY1" fmla="*/ 476135 h 3055052"/>
                      <a:gd name="connsiteX2" fmla="*/ 158375 w 1891194"/>
                      <a:gd name="connsiteY2" fmla="*/ 1059589 h 3055052"/>
                      <a:gd name="connsiteX3" fmla="*/ 109580 w 1891194"/>
                      <a:gd name="connsiteY3" fmla="*/ 1524060 h 3055052"/>
                      <a:gd name="connsiteX4" fmla="*/ 523 w 1891194"/>
                      <a:gd name="connsiteY4" fmla="*/ 2186790 h 3055052"/>
                      <a:gd name="connsiteX5" fmla="*/ 159913 w 1891194"/>
                      <a:gd name="connsiteY5" fmla="*/ 2614629 h 3055052"/>
                      <a:gd name="connsiteX6" fmla="*/ 411582 w 1891194"/>
                      <a:gd name="connsiteY6" fmla="*/ 2706907 h 3055052"/>
                      <a:gd name="connsiteX7" fmla="*/ 795216 w 1891194"/>
                      <a:gd name="connsiteY7" fmla="*/ 3053932 h 3055052"/>
                      <a:gd name="connsiteX8" fmla="*/ 992521 w 1891194"/>
                      <a:gd name="connsiteY8" fmla="*/ 2809113 h 3055052"/>
                      <a:gd name="connsiteX9" fmla="*/ 1242093 w 1891194"/>
                      <a:gd name="connsiteY9" fmla="*/ 2572684 h 3055052"/>
                      <a:gd name="connsiteX10" fmla="*/ 1560875 w 1891194"/>
                      <a:gd name="connsiteY10" fmla="*/ 1901564 h 3055052"/>
                      <a:gd name="connsiteX11" fmla="*/ 1770600 w 1891194"/>
                      <a:gd name="connsiteY11" fmla="*/ 1171722 h 3055052"/>
                      <a:gd name="connsiteX12" fmla="*/ 1879657 w 1891194"/>
                      <a:gd name="connsiteY12" fmla="*/ 383157 h 3055052"/>
                      <a:gd name="connsiteX13" fmla="*/ 1485374 w 1891194"/>
                      <a:gd name="connsiteY13" fmla="*/ 72764 h 3055052"/>
                      <a:gd name="connsiteX14" fmla="*/ 898145 w 1891194"/>
                      <a:gd name="connsiteY14" fmla="*/ 30819 h 3055052"/>
                      <a:gd name="connsiteX0" fmla="*/ 898145 w 1891194"/>
                      <a:gd name="connsiteY0" fmla="*/ 30819 h 3055096"/>
                      <a:gd name="connsiteX1" fmla="*/ 368170 w 1891194"/>
                      <a:gd name="connsiteY1" fmla="*/ 476135 h 3055096"/>
                      <a:gd name="connsiteX2" fmla="*/ 158375 w 1891194"/>
                      <a:gd name="connsiteY2" fmla="*/ 1059589 h 3055096"/>
                      <a:gd name="connsiteX3" fmla="*/ 109580 w 1891194"/>
                      <a:gd name="connsiteY3" fmla="*/ 1524060 h 3055096"/>
                      <a:gd name="connsiteX4" fmla="*/ 523 w 1891194"/>
                      <a:gd name="connsiteY4" fmla="*/ 2186790 h 3055096"/>
                      <a:gd name="connsiteX5" fmla="*/ 159913 w 1891194"/>
                      <a:gd name="connsiteY5" fmla="*/ 2614629 h 3055096"/>
                      <a:gd name="connsiteX6" fmla="*/ 411582 w 1891194"/>
                      <a:gd name="connsiteY6" fmla="*/ 2706907 h 3055096"/>
                      <a:gd name="connsiteX7" fmla="*/ 795216 w 1891194"/>
                      <a:gd name="connsiteY7" fmla="*/ 3053932 h 3055096"/>
                      <a:gd name="connsiteX8" fmla="*/ 992521 w 1891194"/>
                      <a:gd name="connsiteY8" fmla="*/ 2809113 h 3055096"/>
                      <a:gd name="connsiteX9" fmla="*/ 1242093 w 1891194"/>
                      <a:gd name="connsiteY9" fmla="*/ 2572684 h 3055096"/>
                      <a:gd name="connsiteX10" fmla="*/ 1560875 w 1891194"/>
                      <a:gd name="connsiteY10" fmla="*/ 1901564 h 3055096"/>
                      <a:gd name="connsiteX11" fmla="*/ 1770600 w 1891194"/>
                      <a:gd name="connsiteY11" fmla="*/ 1171722 h 3055096"/>
                      <a:gd name="connsiteX12" fmla="*/ 1879657 w 1891194"/>
                      <a:gd name="connsiteY12" fmla="*/ 383157 h 3055096"/>
                      <a:gd name="connsiteX13" fmla="*/ 1485374 w 1891194"/>
                      <a:gd name="connsiteY13" fmla="*/ 72764 h 3055096"/>
                      <a:gd name="connsiteX14" fmla="*/ 898145 w 1891194"/>
                      <a:gd name="connsiteY14" fmla="*/ 30819 h 3055096"/>
                      <a:gd name="connsiteX0" fmla="*/ 898145 w 1891194"/>
                      <a:gd name="connsiteY0" fmla="*/ 30819 h 3077830"/>
                      <a:gd name="connsiteX1" fmla="*/ 368170 w 1891194"/>
                      <a:gd name="connsiteY1" fmla="*/ 476135 h 3077830"/>
                      <a:gd name="connsiteX2" fmla="*/ 158375 w 1891194"/>
                      <a:gd name="connsiteY2" fmla="*/ 1059589 h 3077830"/>
                      <a:gd name="connsiteX3" fmla="*/ 109580 w 1891194"/>
                      <a:gd name="connsiteY3" fmla="*/ 1524060 h 3077830"/>
                      <a:gd name="connsiteX4" fmla="*/ 523 w 1891194"/>
                      <a:gd name="connsiteY4" fmla="*/ 2186790 h 3077830"/>
                      <a:gd name="connsiteX5" fmla="*/ 159913 w 1891194"/>
                      <a:gd name="connsiteY5" fmla="*/ 2614629 h 3077830"/>
                      <a:gd name="connsiteX6" fmla="*/ 411582 w 1891194"/>
                      <a:gd name="connsiteY6" fmla="*/ 2706907 h 3077830"/>
                      <a:gd name="connsiteX7" fmla="*/ 757116 w 1891194"/>
                      <a:gd name="connsiteY7" fmla="*/ 3076792 h 3077830"/>
                      <a:gd name="connsiteX8" fmla="*/ 992521 w 1891194"/>
                      <a:gd name="connsiteY8" fmla="*/ 2809113 h 3077830"/>
                      <a:gd name="connsiteX9" fmla="*/ 1242093 w 1891194"/>
                      <a:gd name="connsiteY9" fmla="*/ 2572684 h 3077830"/>
                      <a:gd name="connsiteX10" fmla="*/ 1560875 w 1891194"/>
                      <a:gd name="connsiteY10" fmla="*/ 1901564 h 3077830"/>
                      <a:gd name="connsiteX11" fmla="*/ 1770600 w 1891194"/>
                      <a:gd name="connsiteY11" fmla="*/ 1171722 h 3077830"/>
                      <a:gd name="connsiteX12" fmla="*/ 1879657 w 1891194"/>
                      <a:gd name="connsiteY12" fmla="*/ 383157 h 3077830"/>
                      <a:gd name="connsiteX13" fmla="*/ 1485374 w 1891194"/>
                      <a:gd name="connsiteY13" fmla="*/ 72764 h 3077830"/>
                      <a:gd name="connsiteX14" fmla="*/ 898145 w 1891194"/>
                      <a:gd name="connsiteY14" fmla="*/ 30819 h 3077830"/>
                      <a:gd name="connsiteX0" fmla="*/ 898145 w 1891194"/>
                      <a:gd name="connsiteY0" fmla="*/ 30819 h 3076805"/>
                      <a:gd name="connsiteX1" fmla="*/ 368170 w 1891194"/>
                      <a:gd name="connsiteY1" fmla="*/ 476135 h 3076805"/>
                      <a:gd name="connsiteX2" fmla="*/ 158375 w 1891194"/>
                      <a:gd name="connsiteY2" fmla="*/ 1059589 h 3076805"/>
                      <a:gd name="connsiteX3" fmla="*/ 109580 w 1891194"/>
                      <a:gd name="connsiteY3" fmla="*/ 1524060 h 3076805"/>
                      <a:gd name="connsiteX4" fmla="*/ 523 w 1891194"/>
                      <a:gd name="connsiteY4" fmla="*/ 2186790 h 3076805"/>
                      <a:gd name="connsiteX5" fmla="*/ 159913 w 1891194"/>
                      <a:gd name="connsiteY5" fmla="*/ 2614629 h 3076805"/>
                      <a:gd name="connsiteX6" fmla="*/ 411582 w 1891194"/>
                      <a:gd name="connsiteY6" fmla="*/ 2706907 h 3076805"/>
                      <a:gd name="connsiteX7" fmla="*/ 757116 w 1891194"/>
                      <a:gd name="connsiteY7" fmla="*/ 3076792 h 3076805"/>
                      <a:gd name="connsiteX8" fmla="*/ 992521 w 1891194"/>
                      <a:gd name="connsiteY8" fmla="*/ 2809113 h 3076805"/>
                      <a:gd name="connsiteX9" fmla="*/ 1242093 w 1891194"/>
                      <a:gd name="connsiteY9" fmla="*/ 2572684 h 3076805"/>
                      <a:gd name="connsiteX10" fmla="*/ 1560875 w 1891194"/>
                      <a:gd name="connsiteY10" fmla="*/ 1901564 h 3076805"/>
                      <a:gd name="connsiteX11" fmla="*/ 1770600 w 1891194"/>
                      <a:gd name="connsiteY11" fmla="*/ 1171722 h 3076805"/>
                      <a:gd name="connsiteX12" fmla="*/ 1879657 w 1891194"/>
                      <a:gd name="connsiteY12" fmla="*/ 383157 h 3076805"/>
                      <a:gd name="connsiteX13" fmla="*/ 1485374 w 1891194"/>
                      <a:gd name="connsiteY13" fmla="*/ 72764 h 3076805"/>
                      <a:gd name="connsiteX14" fmla="*/ 898145 w 1891194"/>
                      <a:gd name="connsiteY14" fmla="*/ 30819 h 3076805"/>
                      <a:gd name="connsiteX0" fmla="*/ 898145 w 1891194"/>
                      <a:gd name="connsiteY0" fmla="*/ 30819 h 3076805"/>
                      <a:gd name="connsiteX1" fmla="*/ 368170 w 1891194"/>
                      <a:gd name="connsiteY1" fmla="*/ 476135 h 3076805"/>
                      <a:gd name="connsiteX2" fmla="*/ 158375 w 1891194"/>
                      <a:gd name="connsiteY2" fmla="*/ 1059589 h 3076805"/>
                      <a:gd name="connsiteX3" fmla="*/ 109580 w 1891194"/>
                      <a:gd name="connsiteY3" fmla="*/ 1524060 h 3076805"/>
                      <a:gd name="connsiteX4" fmla="*/ 523 w 1891194"/>
                      <a:gd name="connsiteY4" fmla="*/ 2186790 h 3076805"/>
                      <a:gd name="connsiteX5" fmla="*/ 159913 w 1891194"/>
                      <a:gd name="connsiteY5" fmla="*/ 2614629 h 3076805"/>
                      <a:gd name="connsiteX6" fmla="*/ 411582 w 1891194"/>
                      <a:gd name="connsiteY6" fmla="*/ 2706907 h 3076805"/>
                      <a:gd name="connsiteX7" fmla="*/ 757116 w 1891194"/>
                      <a:gd name="connsiteY7" fmla="*/ 3076792 h 3076805"/>
                      <a:gd name="connsiteX8" fmla="*/ 992521 w 1891194"/>
                      <a:gd name="connsiteY8" fmla="*/ 2809113 h 3076805"/>
                      <a:gd name="connsiteX9" fmla="*/ 1242093 w 1891194"/>
                      <a:gd name="connsiteY9" fmla="*/ 2572684 h 3076805"/>
                      <a:gd name="connsiteX10" fmla="*/ 1560875 w 1891194"/>
                      <a:gd name="connsiteY10" fmla="*/ 1901564 h 3076805"/>
                      <a:gd name="connsiteX11" fmla="*/ 1770600 w 1891194"/>
                      <a:gd name="connsiteY11" fmla="*/ 1171722 h 3076805"/>
                      <a:gd name="connsiteX12" fmla="*/ 1879657 w 1891194"/>
                      <a:gd name="connsiteY12" fmla="*/ 383157 h 3076805"/>
                      <a:gd name="connsiteX13" fmla="*/ 1485374 w 1891194"/>
                      <a:gd name="connsiteY13" fmla="*/ 72764 h 3076805"/>
                      <a:gd name="connsiteX14" fmla="*/ 898145 w 1891194"/>
                      <a:gd name="connsiteY14" fmla="*/ 30819 h 3076805"/>
                      <a:gd name="connsiteX0" fmla="*/ 898145 w 1891194"/>
                      <a:gd name="connsiteY0" fmla="*/ 30819 h 3076805"/>
                      <a:gd name="connsiteX1" fmla="*/ 368170 w 1891194"/>
                      <a:gd name="connsiteY1" fmla="*/ 476135 h 3076805"/>
                      <a:gd name="connsiteX2" fmla="*/ 158375 w 1891194"/>
                      <a:gd name="connsiteY2" fmla="*/ 1059589 h 3076805"/>
                      <a:gd name="connsiteX3" fmla="*/ 109580 w 1891194"/>
                      <a:gd name="connsiteY3" fmla="*/ 1524060 h 3076805"/>
                      <a:gd name="connsiteX4" fmla="*/ 523 w 1891194"/>
                      <a:gd name="connsiteY4" fmla="*/ 2186790 h 3076805"/>
                      <a:gd name="connsiteX5" fmla="*/ 159913 w 1891194"/>
                      <a:gd name="connsiteY5" fmla="*/ 2614629 h 3076805"/>
                      <a:gd name="connsiteX6" fmla="*/ 411582 w 1891194"/>
                      <a:gd name="connsiteY6" fmla="*/ 2706907 h 3076805"/>
                      <a:gd name="connsiteX7" fmla="*/ 757116 w 1891194"/>
                      <a:gd name="connsiteY7" fmla="*/ 3076792 h 3076805"/>
                      <a:gd name="connsiteX8" fmla="*/ 992521 w 1891194"/>
                      <a:gd name="connsiteY8" fmla="*/ 2809113 h 3076805"/>
                      <a:gd name="connsiteX9" fmla="*/ 1242093 w 1891194"/>
                      <a:gd name="connsiteY9" fmla="*/ 2572684 h 3076805"/>
                      <a:gd name="connsiteX10" fmla="*/ 1560875 w 1891194"/>
                      <a:gd name="connsiteY10" fmla="*/ 1901564 h 3076805"/>
                      <a:gd name="connsiteX11" fmla="*/ 1770600 w 1891194"/>
                      <a:gd name="connsiteY11" fmla="*/ 1171722 h 3076805"/>
                      <a:gd name="connsiteX12" fmla="*/ 1879657 w 1891194"/>
                      <a:gd name="connsiteY12" fmla="*/ 383157 h 3076805"/>
                      <a:gd name="connsiteX13" fmla="*/ 1485374 w 1891194"/>
                      <a:gd name="connsiteY13" fmla="*/ 72764 h 3076805"/>
                      <a:gd name="connsiteX14" fmla="*/ 898145 w 1891194"/>
                      <a:gd name="connsiteY14" fmla="*/ 30819 h 3076805"/>
                      <a:gd name="connsiteX0" fmla="*/ 902180 w 1895229"/>
                      <a:gd name="connsiteY0" fmla="*/ 30819 h 3076805"/>
                      <a:gd name="connsiteX1" fmla="*/ 372205 w 1895229"/>
                      <a:gd name="connsiteY1" fmla="*/ 476135 h 3076805"/>
                      <a:gd name="connsiteX2" fmla="*/ 162410 w 1895229"/>
                      <a:gd name="connsiteY2" fmla="*/ 1059589 h 3076805"/>
                      <a:gd name="connsiteX3" fmla="*/ 113615 w 1895229"/>
                      <a:gd name="connsiteY3" fmla="*/ 1524060 h 3076805"/>
                      <a:gd name="connsiteX4" fmla="*/ 4558 w 1895229"/>
                      <a:gd name="connsiteY4" fmla="*/ 2186790 h 3076805"/>
                      <a:gd name="connsiteX5" fmla="*/ 285868 w 1895229"/>
                      <a:gd name="connsiteY5" fmla="*/ 2576529 h 3076805"/>
                      <a:gd name="connsiteX6" fmla="*/ 415617 w 1895229"/>
                      <a:gd name="connsiteY6" fmla="*/ 2706907 h 3076805"/>
                      <a:gd name="connsiteX7" fmla="*/ 761151 w 1895229"/>
                      <a:gd name="connsiteY7" fmla="*/ 3076792 h 3076805"/>
                      <a:gd name="connsiteX8" fmla="*/ 996556 w 1895229"/>
                      <a:gd name="connsiteY8" fmla="*/ 2809113 h 3076805"/>
                      <a:gd name="connsiteX9" fmla="*/ 1246128 w 1895229"/>
                      <a:gd name="connsiteY9" fmla="*/ 2572684 h 3076805"/>
                      <a:gd name="connsiteX10" fmla="*/ 1564910 w 1895229"/>
                      <a:gd name="connsiteY10" fmla="*/ 1901564 h 3076805"/>
                      <a:gd name="connsiteX11" fmla="*/ 1774635 w 1895229"/>
                      <a:gd name="connsiteY11" fmla="*/ 1171722 h 3076805"/>
                      <a:gd name="connsiteX12" fmla="*/ 1883692 w 1895229"/>
                      <a:gd name="connsiteY12" fmla="*/ 383157 h 3076805"/>
                      <a:gd name="connsiteX13" fmla="*/ 1489409 w 1895229"/>
                      <a:gd name="connsiteY13" fmla="*/ 72764 h 3076805"/>
                      <a:gd name="connsiteX14" fmla="*/ 902180 w 1895229"/>
                      <a:gd name="connsiteY14" fmla="*/ 30819 h 3076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895229" h="3076805">
                        <a:moveTo>
                          <a:pt x="902180" y="30819"/>
                        </a:moveTo>
                        <a:cubicBezTo>
                          <a:pt x="715980" y="98047"/>
                          <a:pt x="495500" y="304673"/>
                          <a:pt x="372205" y="476135"/>
                        </a:cubicBezTo>
                        <a:cubicBezTo>
                          <a:pt x="248910" y="647597"/>
                          <a:pt x="205508" y="884935"/>
                          <a:pt x="162410" y="1059589"/>
                        </a:cubicBezTo>
                        <a:cubicBezTo>
                          <a:pt x="119312" y="1234243"/>
                          <a:pt x="135986" y="1352086"/>
                          <a:pt x="113615" y="1524060"/>
                        </a:cubicBezTo>
                        <a:cubicBezTo>
                          <a:pt x="91244" y="1696034"/>
                          <a:pt x="-24151" y="2011379"/>
                          <a:pt x="4558" y="2186790"/>
                        </a:cubicBezTo>
                        <a:cubicBezTo>
                          <a:pt x="33267" y="2362201"/>
                          <a:pt x="217358" y="2489843"/>
                          <a:pt x="285868" y="2576529"/>
                        </a:cubicBezTo>
                        <a:cubicBezTo>
                          <a:pt x="354378" y="2663215"/>
                          <a:pt x="328783" y="2679410"/>
                          <a:pt x="415617" y="2706907"/>
                        </a:cubicBezTo>
                        <a:cubicBezTo>
                          <a:pt x="502451" y="2734404"/>
                          <a:pt x="515738" y="3052138"/>
                          <a:pt x="761151" y="3076792"/>
                        </a:cubicBezTo>
                        <a:cubicBezTo>
                          <a:pt x="937984" y="3078586"/>
                          <a:pt x="937317" y="2896941"/>
                          <a:pt x="996556" y="2809113"/>
                        </a:cubicBezTo>
                        <a:cubicBezTo>
                          <a:pt x="1086276" y="2774625"/>
                          <a:pt x="1151402" y="2723942"/>
                          <a:pt x="1246128" y="2572684"/>
                        </a:cubicBezTo>
                        <a:cubicBezTo>
                          <a:pt x="1340854" y="2421426"/>
                          <a:pt x="1476826" y="2135058"/>
                          <a:pt x="1564910" y="1901564"/>
                        </a:cubicBezTo>
                        <a:cubicBezTo>
                          <a:pt x="1652995" y="1668070"/>
                          <a:pt x="1725699" y="1413604"/>
                          <a:pt x="1774635" y="1171722"/>
                        </a:cubicBezTo>
                        <a:cubicBezTo>
                          <a:pt x="1819376" y="931238"/>
                          <a:pt x="1931230" y="566317"/>
                          <a:pt x="1883692" y="383157"/>
                        </a:cubicBezTo>
                        <a:cubicBezTo>
                          <a:pt x="1836154" y="199997"/>
                          <a:pt x="1648800" y="132885"/>
                          <a:pt x="1489409" y="72764"/>
                        </a:cubicBezTo>
                        <a:cubicBezTo>
                          <a:pt x="1328620" y="19634"/>
                          <a:pt x="1088380" y="-36409"/>
                          <a:pt x="902180" y="30819"/>
                        </a:cubicBezTo>
                        <a:close/>
                      </a:path>
                    </a:pathLst>
                  </a:custGeom>
                  <a:solidFill>
                    <a:srgbClr val="BC856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" name="任意多边形: 形状 9">
                    <a:extLst>
                      <a:ext uri="{FF2B5EF4-FFF2-40B4-BE49-F238E27FC236}">
                        <a16:creationId xmlns:a16="http://schemas.microsoft.com/office/drawing/2014/main" id="{9B6A1EEB-BCA1-094F-42F3-58C754148964}"/>
                      </a:ext>
                    </a:extLst>
                  </p:cNvPr>
                  <p:cNvSpPr/>
                  <p:nvPr/>
                </p:nvSpPr>
                <p:spPr>
                  <a:xfrm>
                    <a:off x="4134698" y="551429"/>
                    <a:ext cx="1958693" cy="2877571"/>
                  </a:xfrm>
                  <a:custGeom>
                    <a:avLst/>
                    <a:gdLst>
                      <a:gd name="connsiteX0" fmla="*/ 906011 w 1946246"/>
                      <a:gd name="connsiteY0" fmla="*/ 0 h 2852257"/>
                      <a:gd name="connsiteX1" fmla="*/ 436227 w 1946246"/>
                      <a:gd name="connsiteY1" fmla="*/ 234892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06011 w 1946246"/>
                      <a:gd name="connsiteY0" fmla="*/ 0 h 2852257"/>
                      <a:gd name="connsiteX1" fmla="*/ 511728 w 1946246"/>
                      <a:gd name="connsiteY1" fmla="*/ 377505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81512 w 1946246"/>
                      <a:gd name="connsiteY0" fmla="*/ 0 h 2793534"/>
                      <a:gd name="connsiteX1" fmla="*/ 511728 w 1946246"/>
                      <a:gd name="connsiteY1" fmla="*/ 318782 h 2793534"/>
                      <a:gd name="connsiteX2" fmla="*/ 142613 w 1946246"/>
                      <a:gd name="connsiteY2" fmla="*/ 1115736 h 2793534"/>
                      <a:gd name="connsiteX3" fmla="*/ 134224 w 1946246"/>
                      <a:gd name="connsiteY3" fmla="*/ 1585520 h 2793534"/>
                      <a:gd name="connsiteX4" fmla="*/ 0 w 1946246"/>
                      <a:gd name="connsiteY4" fmla="*/ 2172749 h 2793534"/>
                      <a:gd name="connsiteX5" fmla="*/ 192947 w 1946246"/>
                      <a:gd name="connsiteY5" fmla="*/ 2600587 h 2793534"/>
                      <a:gd name="connsiteX6" fmla="*/ 838899 w 1946246"/>
                      <a:gd name="connsiteY6" fmla="*/ 2793534 h 2793534"/>
                      <a:gd name="connsiteX7" fmla="*/ 1350627 w 1946246"/>
                      <a:gd name="connsiteY7" fmla="*/ 2550254 h 2793534"/>
                      <a:gd name="connsiteX8" fmla="*/ 1669409 w 1946246"/>
                      <a:gd name="connsiteY8" fmla="*/ 1803633 h 2793534"/>
                      <a:gd name="connsiteX9" fmla="*/ 1853967 w 1946246"/>
                      <a:gd name="connsiteY9" fmla="*/ 1140903 h 2793534"/>
                      <a:gd name="connsiteX10" fmla="*/ 1946246 w 1946246"/>
                      <a:gd name="connsiteY10" fmla="*/ 318782 h 2793534"/>
                      <a:gd name="connsiteX11" fmla="*/ 1585519 w 1946246"/>
                      <a:gd name="connsiteY11" fmla="*/ 16778 h 2793534"/>
                      <a:gd name="connsiteX12" fmla="*/ 981512 w 1946246"/>
                      <a:gd name="connsiteY12" fmla="*/ 0 h 2793534"/>
                      <a:gd name="connsiteX0" fmla="*/ 981512 w 1946246"/>
                      <a:gd name="connsiteY0" fmla="*/ 3088 h 2796622"/>
                      <a:gd name="connsiteX1" fmla="*/ 511728 w 1946246"/>
                      <a:gd name="connsiteY1" fmla="*/ 321870 h 2796622"/>
                      <a:gd name="connsiteX2" fmla="*/ 142613 w 1946246"/>
                      <a:gd name="connsiteY2" fmla="*/ 1118824 h 2796622"/>
                      <a:gd name="connsiteX3" fmla="*/ 134224 w 1946246"/>
                      <a:gd name="connsiteY3" fmla="*/ 1588608 h 2796622"/>
                      <a:gd name="connsiteX4" fmla="*/ 0 w 1946246"/>
                      <a:gd name="connsiteY4" fmla="*/ 2175837 h 2796622"/>
                      <a:gd name="connsiteX5" fmla="*/ 192947 w 1946246"/>
                      <a:gd name="connsiteY5" fmla="*/ 2603675 h 2796622"/>
                      <a:gd name="connsiteX6" fmla="*/ 838899 w 1946246"/>
                      <a:gd name="connsiteY6" fmla="*/ 2796622 h 2796622"/>
                      <a:gd name="connsiteX7" fmla="*/ 1350627 w 1946246"/>
                      <a:gd name="connsiteY7" fmla="*/ 2553342 h 2796622"/>
                      <a:gd name="connsiteX8" fmla="*/ 1669409 w 1946246"/>
                      <a:gd name="connsiteY8" fmla="*/ 1806721 h 2796622"/>
                      <a:gd name="connsiteX9" fmla="*/ 1853967 w 1946246"/>
                      <a:gd name="connsiteY9" fmla="*/ 1143991 h 2796622"/>
                      <a:gd name="connsiteX10" fmla="*/ 1946246 w 1946246"/>
                      <a:gd name="connsiteY10" fmla="*/ 321870 h 2796622"/>
                      <a:gd name="connsiteX11" fmla="*/ 1585519 w 1946246"/>
                      <a:gd name="connsiteY11" fmla="*/ 19866 h 2796622"/>
                      <a:gd name="connsiteX12" fmla="*/ 981512 w 1946246"/>
                      <a:gd name="connsiteY12" fmla="*/ 3088 h 2796622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37857"/>
                      <a:gd name="connsiteY0" fmla="*/ 31257 h 2824791"/>
                      <a:gd name="connsiteX1" fmla="*/ 511728 w 1937857"/>
                      <a:gd name="connsiteY1" fmla="*/ 350039 h 2824791"/>
                      <a:gd name="connsiteX2" fmla="*/ 142613 w 1937857"/>
                      <a:gd name="connsiteY2" fmla="*/ 1146993 h 2824791"/>
                      <a:gd name="connsiteX3" fmla="*/ 134224 w 1937857"/>
                      <a:gd name="connsiteY3" fmla="*/ 1616777 h 2824791"/>
                      <a:gd name="connsiteX4" fmla="*/ 0 w 1937857"/>
                      <a:gd name="connsiteY4" fmla="*/ 2204006 h 2824791"/>
                      <a:gd name="connsiteX5" fmla="*/ 192947 w 1937857"/>
                      <a:gd name="connsiteY5" fmla="*/ 2631844 h 2824791"/>
                      <a:gd name="connsiteX6" fmla="*/ 838899 w 1937857"/>
                      <a:gd name="connsiteY6" fmla="*/ 2824791 h 2824791"/>
                      <a:gd name="connsiteX7" fmla="*/ 1350627 w 1937857"/>
                      <a:gd name="connsiteY7" fmla="*/ 2581511 h 2824791"/>
                      <a:gd name="connsiteX8" fmla="*/ 1669409 w 1937857"/>
                      <a:gd name="connsiteY8" fmla="*/ 1834890 h 2824791"/>
                      <a:gd name="connsiteX9" fmla="*/ 1853967 w 1937857"/>
                      <a:gd name="connsiteY9" fmla="*/ 1172160 h 2824791"/>
                      <a:gd name="connsiteX10" fmla="*/ 1937857 w 1937857"/>
                      <a:gd name="connsiteY10" fmla="*/ 391984 h 2824791"/>
                      <a:gd name="connsiteX11" fmla="*/ 1585519 w 1937857"/>
                      <a:gd name="connsiteY11" fmla="*/ 48035 h 2824791"/>
                      <a:gd name="connsiteX12" fmla="*/ 981512 w 1937857"/>
                      <a:gd name="connsiteY12" fmla="*/ 31257 h 2824791"/>
                      <a:gd name="connsiteX0" fmla="*/ 981512 w 1950608"/>
                      <a:gd name="connsiteY0" fmla="*/ 31257 h 2824791"/>
                      <a:gd name="connsiteX1" fmla="*/ 511728 w 1950608"/>
                      <a:gd name="connsiteY1" fmla="*/ 350039 h 2824791"/>
                      <a:gd name="connsiteX2" fmla="*/ 142613 w 1950608"/>
                      <a:gd name="connsiteY2" fmla="*/ 1146993 h 2824791"/>
                      <a:gd name="connsiteX3" fmla="*/ 134224 w 1950608"/>
                      <a:gd name="connsiteY3" fmla="*/ 1616777 h 2824791"/>
                      <a:gd name="connsiteX4" fmla="*/ 0 w 1950608"/>
                      <a:gd name="connsiteY4" fmla="*/ 2204006 h 2824791"/>
                      <a:gd name="connsiteX5" fmla="*/ 192947 w 1950608"/>
                      <a:gd name="connsiteY5" fmla="*/ 2631844 h 2824791"/>
                      <a:gd name="connsiteX6" fmla="*/ 838899 w 1950608"/>
                      <a:gd name="connsiteY6" fmla="*/ 2824791 h 2824791"/>
                      <a:gd name="connsiteX7" fmla="*/ 1350627 w 1950608"/>
                      <a:gd name="connsiteY7" fmla="*/ 2581511 h 2824791"/>
                      <a:gd name="connsiteX8" fmla="*/ 1669409 w 1950608"/>
                      <a:gd name="connsiteY8" fmla="*/ 1834890 h 2824791"/>
                      <a:gd name="connsiteX9" fmla="*/ 1853967 w 1950608"/>
                      <a:gd name="connsiteY9" fmla="*/ 1172160 h 2824791"/>
                      <a:gd name="connsiteX10" fmla="*/ 1937857 w 1950608"/>
                      <a:gd name="connsiteY10" fmla="*/ 391984 h 2824791"/>
                      <a:gd name="connsiteX11" fmla="*/ 1585519 w 1950608"/>
                      <a:gd name="connsiteY11" fmla="*/ 48035 h 2824791"/>
                      <a:gd name="connsiteX12" fmla="*/ 981512 w 1950608"/>
                      <a:gd name="connsiteY12" fmla="*/ 31257 h 2824791"/>
                      <a:gd name="connsiteX0" fmla="*/ 981512 w 1973589"/>
                      <a:gd name="connsiteY0" fmla="*/ 31257 h 2824791"/>
                      <a:gd name="connsiteX1" fmla="*/ 511728 w 1973589"/>
                      <a:gd name="connsiteY1" fmla="*/ 350039 h 2824791"/>
                      <a:gd name="connsiteX2" fmla="*/ 142613 w 1973589"/>
                      <a:gd name="connsiteY2" fmla="*/ 1146993 h 2824791"/>
                      <a:gd name="connsiteX3" fmla="*/ 134224 w 1973589"/>
                      <a:gd name="connsiteY3" fmla="*/ 1616777 h 2824791"/>
                      <a:gd name="connsiteX4" fmla="*/ 0 w 1973589"/>
                      <a:gd name="connsiteY4" fmla="*/ 2204006 h 2824791"/>
                      <a:gd name="connsiteX5" fmla="*/ 192947 w 1973589"/>
                      <a:gd name="connsiteY5" fmla="*/ 2631844 h 2824791"/>
                      <a:gd name="connsiteX6" fmla="*/ 838899 w 1973589"/>
                      <a:gd name="connsiteY6" fmla="*/ 2824791 h 2824791"/>
                      <a:gd name="connsiteX7" fmla="*/ 1350627 w 1973589"/>
                      <a:gd name="connsiteY7" fmla="*/ 2581511 h 2824791"/>
                      <a:gd name="connsiteX8" fmla="*/ 1669409 w 1973589"/>
                      <a:gd name="connsiteY8" fmla="*/ 1834890 h 2824791"/>
                      <a:gd name="connsiteX9" fmla="*/ 1853967 w 1973589"/>
                      <a:gd name="connsiteY9" fmla="*/ 1172160 h 2824791"/>
                      <a:gd name="connsiteX10" fmla="*/ 1963024 w 1973589"/>
                      <a:gd name="connsiteY10" fmla="*/ 383595 h 2824791"/>
                      <a:gd name="connsiteX11" fmla="*/ 1585519 w 1973589"/>
                      <a:gd name="connsiteY11" fmla="*/ 48035 h 2824791"/>
                      <a:gd name="connsiteX12" fmla="*/ 981512 w 1973589"/>
                      <a:gd name="connsiteY12" fmla="*/ 31257 h 2824791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275126 w 1974561"/>
                      <a:gd name="connsiteY7" fmla="*/ 2655593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17071 w 1974561"/>
                      <a:gd name="connsiteY7" fmla="*/ 2588482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780176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81512 w 1974561"/>
                      <a:gd name="connsiteY0" fmla="*/ 21450 h 2814999"/>
                      <a:gd name="connsiteX1" fmla="*/ 511728 w 1974561"/>
                      <a:gd name="connsiteY1" fmla="*/ 340232 h 2814999"/>
                      <a:gd name="connsiteX2" fmla="*/ 142613 w 1974561"/>
                      <a:gd name="connsiteY2" fmla="*/ 1137186 h 2814999"/>
                      <a:gd name="connsiteX3" fmla="*/ 134224 w 1974561"/>
                      <a:gd name="connsiteY3" fmla="*/ 1606970 h 2814999"/>
                      <a:gd name="connsiteX4" fmla="*/ 0 w 1974561"/>
                      <a:gd name="connsiteY4" fmla="*/ 2194199 h 2814999"/>
                      <a:gd name="connsiteX5" fmla="*/ 192947 w 1974561"/>
                      <a:gd name="connsiteY5" fmla="*/ 2622037 h 2814999"/>
                      <a:gd name="connsiteX6" fmla="*/ 780176 w 1974561"/>
                      <a:gd name="connsiteY6" fmla="*/ 2814984 h 2814999"/>
                      <a:gd name="connsiteX7" fmla="*/ 1325460 w 1974561"/>
                      <a:gd name="connsiteY7" fmla="*/ 2563315 h 2814999"/>
                      <a:gd name="connsiteX8" fmla="*/ 1644242 w 1974561"/>
                      <a:gd name="connsiteY8" fmla="*/ 1892195 h 2814999"/>
                      <a:gd name="connsiteX9" fmla="*/ 1853967 w 1974561"/>
                      <a:gd name="connsiteY9" fmla="*/ 1162353 h 2814999"/>
                      <a:gd name="connsiteX10" fmla="*/ 1963024 w 1974561"/>
                      <a:gd name="connsiteY10" fmla="*/ 373788 h 2814999"/>
                      <a:gd name="connsiteX11" fmla="*/ 1568741 w 1974561"/>
                      <a:gd name="connsiteY11" fmla="*/ 63395 h 2814999"/>
                      <a:gd name="connsiteX12" fmla="*/ 981512 w 1974561"/>
                      <a:gd name="connsiteY12" fmla="*/ 21450 h 2814999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134224 w 1966172"/>
                      <a:gd name="connsiteY2" fmla="*/ 1137186 h 2815678"/>
                      <a:gd name="connsiteX3" fmla="*/ 125835 w 1966172"/>
                      <a:gd name="connsiteY3" fmla="*/ 1606970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721 w 1966770"/>
                      <a:gd name="connsiteY0" fmla="*/ 21450 h 2815678"/>
                      <a:gd name="connsiteX1" fmla="*/ 503937 w 1966770"/>
                      <a:gd name="connsiteY1" fmla="*/ 340232 h 2815678"/>
                      <a:gd name="connsiteX2" fmla="*/ 134822 w 1966770"/>
                      <a:gd name="connsiteY2" fmla="*/ 1137186 h 2815678"/>
                      <a:gd name="connsiteX3" fmla="*/ 126433 w 1966770"/>
                      <a:gd name="connsiteY3" fmla="*/ 1606970 h 2815678"/>
                      <a:gd name="connsiteX4" fmla="*/ 598 w 1966770"/>
                      <a:gd name="connsiteY4" fmla="*/ 2169032 h 2815678"/>
                      <a:gd name="connsiteX5" fmla="*/ 185156 w 1966770"/>
                      <a:gd name="connsiteY5" fmla="*/ 2622037 h 2815678"/>
                      <a:gd name="connsiteX6" fmla="*/ 772385 w 1966770"/>
                      <a:gd name="connsiteY6" fmla="*/ 2814984 h 2815678"/>
                      <a:gd name="connsiteX7" fmla="*/ 1317669 w 1966770"/>
                      <a:gd name="connsiteY7" fmla="*/ 2563315 h 2815678"/>
                      <a:gd name="connsiteX8" fmla="*/ 1636451 w 1966770"/>
                      <a:gd name="connsiteY8" fmla="*/ 1892195 h 2815678"/>
                      <a:gd name="connsiteX9" fmla="*/ 1846176 w 1966770"/>
                      <a:gd name="connsiteY9" fmla="*/ 1162353 h 2815678"/>
                      <a:gd name="connsiteX10" fmla="*/ 1955233 w 1966770"/>
                      <a:gd name="connsiteY10" fmla="*/ 373788 h 2815678"/>
                      <a:gd name="connsiteX11" fmla="*/ 1560950 w 1966770"/>
                      <a:gd name="connsiteY11" fmla="*/ 63395 h 2815678"/>
                      <a:gd name="connsiteX12" fmla="*/ 973721 w 1966770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202157 w 1966994"/>
                      <a:gd name="connsiteY2" fmla="*/ 1162353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1335 w 1966172"/>
                      <a:gd name="connsiteY2" fmla="*/ 1162353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9724 w 1966172"/>
                      <a:gd name="connsiteY2" fmla="*/ 1145575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5176 h 2819404"/>
                      <a:gd name="connsiteX1" fmla="*/ 511728 w 1966172"/>
                      <a:gd name="connsiteY1" fmla="*/ 394292 h 2819404"/>
                      <a:gd name="connsiteX2" fmla="*/ 218113 w 1966172"/>
                      <a:gd name="connsiteY2" fmla="*/ 1023466 h 2819404"/>
                      <a:gd name="connsiteX3" fmla="*/ 184558 w 1966172"/>
                      <a:gd name="connsiteY3" fmla="*/ 1518417 h 2819404"/>
                      <a:gd name="connsiteX4" fmla="*/ 0 w 1966172"/>
                      <a:gd name="connsiteY4" fmla="*/ 2172758 h 2819404"/>
                      <a:gd name="connsiteX5" fmla="*/ 184558 w 1966172"/>
                      <a:gd name="connsiteY5" fmla="*/ 2625763 h 2819404"/>
                      <a:gd name="connsiteX6" fmla="*/ 771787 w 1966172"/>
                      <a:gd name="connsiteY6" fmla="*/ 2818710 h 2819404"/>
                      <a:gd name="connsiteX7" fmla="*/ 1317071 w 1966172"/>
                      <a:gd name="connsiteY7" fmla="*/ 2567041 h 2819404"/>
                      <a:gd name="connsiteX8" fmla="*/ 1635853 w 1966172"/>
                      <a:gd name="connsiteY8" fmla="*/ 1895921 h 2819404"/>
                      <a:gd name="connsiteX9" fmla="*/ 1845578 w 1966172"/>
                      <a:gd name="connsiteY9" fmla="*/ 1166079 h 2819404"/>
                      <a:gd name="connsiteX10" fmla="*/ 1954635 w 1966172"/>
                      <a:gd name="connsiteY10" fmla="*/ 377514 h 2819404"/>
                      <a:gd name="connsiteX11" fmla="*/ 1560352 w 1966172"/>
                      <a:gd name="connsiteY11" fmla="*/ 67121 h 2819404"/>
                      <a:gd name="connsiteX12" fmla="*/ 973123 w 1966172"/>
                      <a:gd name="connsiteY12" fmla="*/ 25176 h 2819404"/>
                      <a:gd name="connsiteX0" fmla="*/ 897703 w 1890752"/>
                      <a:gd name="connsiteY0" fmla="*/ 25176 h 2819395"/>
                      <a:gd name="connsiteX1" fmla="*/ 436308 w 1890752"/>
                      <a:gd name="connsiteY1" fmla="*/ 394292 h 2819395"/>
                      <a:gd name="connsiteX2" fmla="*/ 142693 w 1890752"/>
                      <a:gd name="connsiteY2" fmla="*/ 1023466 h 2819395"/>
                      <a:gd name="connsiteX3" fmla="*/ 109138 w 1890752"/>
                      <a:gd name="connsiteY3" fmla="*/ 1518417 h 2819395"/>
                      <a:gd name="connsiteX4" fmla="*/ 81 w 1890752"/>
                      <a:gd name="connsiteY4" fmla="*/ 2181147 h 2819395"/>
                      <a:gd name="connsiteX5" fmla="*/ 109138 w 1890752"/>
                      <a:gd name="connsiteY5" fmla="*/ 2625763 h 2819395"/>
                      <a:gd name="connsiteX6" fmla="*/ 696367 w 1890752"/>
                      <a:gd name="connsiteY6" fmla="*/ 2818710 h 2819395"/>
                      <a:gd name="connsiteX7" fmla="*/ 1241651 w 1890752"/>
                      <a:gd name="connsiteY7" fmla="*/ 2567041 h 2819395"/>
                      <a:gd name="connsiteX8" fmla="*/ 1560433 w 1890752"/>
                      <a:gd name="connsiteY8" fmla="*/ 1895921 h 2819395"/>
                      <a:gd name="connsiteX9" fmla="*/ 1770158 w 1890752"/>
                      <a:gd name="connsiteY9" fmla="*/ 1166079 h 2819395"/>
                      <a:gd name="connsiteX10" fmla="*/ 1879215 w 1890752"/>
                      <a:gd name="connsiteY10" fmla="*/ 377514 h 2819395"/>
                      <a:gd name="connsiteX11" fmla="*/ 1484932 w 1890752"/>
                      <a:gd name="connsiteY11" fmla="*/ 67121 h 2819395"/>
                      <a:gd name="connsiteX12" fmla="*/ 897703 w 1890752"/>
                      <a:gd name="connsiteY12" fmla="*/ 25176 h 2819395"/>
                      <a:gd name="connsiteX0" fmla="*/ 901288 w 1894337"/>
                      <a:gd name="connsiteY0" fmla="*/ 25176 h 2819395"/>
                      <a:gd name="connsiteX1" fmla="*/ 439893 w 1894337"/>
                      <a:gd name="connsiteY1" fmla="*/ 394292 h 2819395"/>
                      <a:gd name="connsiteX2" fmla="*/ 146278 w 1894337"/>
                      <a:gd name="connsiteY2" fmla="*/ 1023466 h 2819395"/>
                      <a:gd name="connsiteX3" fmla="*/ 112723 w 1894337"/>
                      <a:gd name="connsiteY3" fmla="*/ 1518417 h 2819395"/>
                      <a:gd name="connsiteX4" fmla="*/ 3666 w 1894337"/>
                      <a:gd name="connsiteY4" fmla="*/ 2181147 h 2819395"/>
                      <a:gd name="connsiteX5" fmla="*/ 112723 w 1894337"/>
                      <a:gd name="connsiteY5" fmla="*/ 2625763 h 2819395"/>
                      <a:gd name="connsiteX6" fmla="*/ 699952 w 1894337"/>
                      <a:gd name="connsiteY6" fmla="*/ 2818710 h 2819395"/>
                      <a:gd name="connsiteX7" fmla="*/ 1245236 w 1894337"/>
                      <a:gd name="connsiteY7" fmla="*/ 2567041 h 2819395"/>
                      <a:gd name="connsiteX8" fmla="*/ 1564018 w 1894337"/>
                      <a:gd name="connsiteY8" fmla="*/ 1895921 h 2819395"/>
                      <a:gd name="connsiteX9" fmla="*/ 1773743 w 1894337"/>
                      <a:gd name="connsiteY9" fmla="*/ 1166079 h 2819395"/>
                      <a:gd name="connsiteX10" fmla="*/ 1882800 w 1894337"/>
                      <a:gd name="connsiteY10" fmla="*/ 377514 h 2819395"/>
                      <a:gd name="connsiteX11" fmla="*/ 1488517 w 1894337"/>
                      <a:gd name="connsiteY11" fmla="*/ 67121 h 2819395"/>
                      <a:gd name="connsiteX12" fmla="*/ 901288 w 1894337"/>
                      <a:gd name="connsiteY12" fmla="*/ 25176 h 2819395"/>
                      <a:gd name="connsiteX0" fmla="*/ 898145 w 1891194"/>
                      <a:gd name="connsiteY0" fmla="*/ 25176 h 2819025"/>
                      <a:gd name="connsiteX1" fmla="*/ 436750 w 1891194"/>
                      <a:gd name="connsiteY1" fmla="*/ 394292 h 2819025"/>
                      <a:gd name="connsiteX2" fmla="*/ 143135 w 1891194"/>
                      <a:gd name="connsiteY2" fmla="*/ 1023466 h 2819025"/>
                      <a:gd name="connsiteX3" fmla="*/ 109580 w 1891194"/>
                      <a:gd name="connsiteY3" fmla="*/ 1518417 h 2819025"/>
                      <a:gd name="connsiteX4" fmla="*/ 523 w 1891194"/>
                      <a:gd name="connsiteY4" fmla="*/ 2181147 h 2819025"/>
                      <a:gd name="connsiteX5" fmla="*/ 159913 w 1891194"/>
                      <a:gd name="connsiteY5" fmla="*/ 2608986 h 2819025"/>
                      <a:gd name="connsiteX6" fmla="*/ 696809 w 1891194"/>
                      <a:gd name="connsiteY6" fmla="*/ 2818710 h 2819025"/>
                      <a:gd name="connsiteX7" fmla="*/ 1242093 w 1891194"/>
                      <a:gd name="connsiteY7" fmla="*/ 2567041 h 2819025"/>
                      <a:gd name="connsiteX8" fmla="*/ 1560875 w 1891194"/>
                      <a:gd name="connsiteY8" fmla="*/ 1895921 h 2819025"/>
                      <a:gd name="connsiteX9" fmla="*/ 1770600 w 1891194"/>
                      <a:gd name="connsiteY9" fmla="*/ 1166079 h 2819025"/>
                      <a:gd name="connsiteX10" fmla="*/ 1879657 w 1891194"/>
                      <a:gd name="connsiteY10" fmla="*/ 377514 h 2819025"/>
                      <a:gd name="connsiteX11" fmla="*/ 1485374 w 1891194"/>
                      <a:gd name="connsiteY11" fmla="*/ 67121 h 2819025"/>
                      <a:gd name="connsiteX12" fmla="*/ 898145 w 1891194"/>
                      <a:gd name="connsiteY12" fmla="*/ 25176 h 2819025"/>
                      <a:gd name="connsiteX0" fmla="*/ 898145 w 1891194"/>
                      <a:gd name="connsiteY0" fmla="*/ 25176 h 2829952"/>
                      <a:gd name="connsiteX1" fmla="*/ 436750 w 1891194"/>
                      <a:gd name="connsiteY1" fmla="*/ 394292 h 2829952"/>
                      <a:gd name="connsiteX2" fmla="*/ 143135 w 1891194"/>
                      <a:gd name="connsiteY2" fmla="*/ 1023466 h 2829952"/>
                      <a:gd name="connsiteX3" fmla="*/ 109580 w 1891194"/>
                      <a:gd name="connsiteY3" fmla="*/ 1518417 h 2829952"/>
                      <a:gd name="connsiteX4" fmla="*/ 523 w 1891194"/>
                      <a:gd name="connsiteY4" fmla="*/ 2181147 h 2829952"/>
                      <a:gd name="connsiteX5" fmla="*/ 159913 w 1891194"/>
                      <a:gd name="connsiteY5" fmla="*/ 2608986 h 2829952"/>
                      <a:gd name="connsiteX6" fmla="*/ 470305 w 1891194"/>
                      <a:gd name="connsiteY6" fmla="*/ 2768376 h 2829952"/>
                      <a:gd name="connsiteX7" fmla="*/ 696809 w 1891194"/>
                      <a:gd name="connsiteY7" fmla="*/ 2818710 h 2829952"/>
                      <a:gd name="connsiteX8" fmla="*/ 1242093 w 1891194"/>
                      <a:gd name="connsiteY8" fmla="*/ 2567041 h 2829952"/>
                      <a:gd name="connsiteX9" fmla="*/ 1560875 w 1891194"/>
                      <a:gd name="connsiteY9" fmla="*/ 1895921 h 2829952"/>
                      <a:gd name="connsiteX10" fmla="*/ 1770600 w 1891194"/>
                      <a:gd name="connsiteY10" fmla="*/ 1166079 h 2829952"/>
                      <a:gd name="connsiteX11" fmla="*/ 1879657 w 1891194"/>
                      <a:gd name="connsiteY11" fmla="*/ 377514 h 2829952"/>
                      <a:gd name="connsiteX12" fmla="*/ 1485374 w 1891194"/>
                      <a:gd name="connsiteY12" fmla="*/ 67121 h 2829952"/>
                      <a:gd name="connsiteX13" fmla="*/ 898145 w 1891194"/>
                      <a:gd name="connsiteY13" fmla="*/ 25176 h 2829952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696809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12765 h 2809398"/>
                      <a:gd name="connsiteX1" fmla="*/ 345310 w 1891194"/>
                      <a:gd name="connsiteY1" fmla="*/ 214241 h 2809398"/>
                      <a:gd name="connsiteX2" fmla="*/ 143135 w 1891194"/>
                      <a:gd name="connsiteY2" fmla="*/ 1011055 h 2809398"/>
                      <a:gd name="connsiteX3" fmla="*/ 109580 w 1891194"/>
                      <a:gd name="connsiteY3" fmla="*/ 1506006 h 2809398"/>
                      <a:gd name="connsiteX4" fmla="*/ 523 w 1891194"/>
                      <a:gd name="connsiteY4" fmla="*/ 2168736 h 2809398"/>
                      <a:gd name="connsiteX5" fmla="*/ 159913 w 1891194"/>
                      <a:gd name="connsiteY5" fmla="*/ 2596575 h 2809398"/>
                      <a:gd name="connsiteX6" fmla="*/ 411582 w 1891194"/>
                      <a:gd name="connsiteY6" fmla="*/ 2688853 h 2809398"/>
                      <a:gd name="connsiteX7" fmla="*/ 763921 w 1891194"/>
                      <a:gd name="connsiteY7" fmla="*/ 2806299 h 2809398"/>
                      <a:gd name="connsiteX8" fmla="*/ 1242093 w 1891194"/>
                      <a:gd name="connsiteY8" fmla="*/ 2554630 h 2809398"/>
                      <a:gd name="connsiteX9" fmla="*/ 1560875 w 1891194"/>
                      <a:gd name="connsiteY9" fmla="*/ 1883510 h 2809398"/>
                      <a:gd name="connsiteX10" fmla="*/ 1770600 w 1891194"/>
                      <a:gd name="connsiteY10" fmla="*/ 1153668 h 2809398"/>
                      <a:gd name="connsiteX11" fmla="*/ 1879657 w 1891194"/>
                      <a:gd name="connsiteY11" fmla="*/ 365103 h 2809398"/>
                      <a:gd name="connsiteX12" fmla="*/ 1485374 w 1891194"/>
                      <a:gd name="connsiteY12" fmla="*/ 54710 h 2809398"/>
                      <a:gd name="connsiteX13" fmla="*/ 898145 w 1891194"/>
                      <a:gd name="connsiteY13" fmla="*/ 12765 h 2809398"/>
                      <a:gd name="connsiteX0" fmla="*/ 936245 w 1891194"/>
                      <a:gd name="connsiteY0" fmla="*/ 4738 h 2877571"/>
                      <a:gd name="connsiteX1" fmla="*/ 345310 w 1891194"/>
                      <a:gd name="connsiteY1" fmla="*/ 282414 h 2877571"/>
                      <a:gd name="connsiteX2" fmla="*/ 143135 w 1891194"/>
                      <a:gd name="connsiteY2" fmla="*/ 1079228 h 2877571"/>
                      <a:gd name="connsiteX3" fmla="*/ 109580 w 1891194"/>
                      <a:gd name="connsiteY3" fmla="*/ 1574179 h 2877571"/>
                      <a:gd name="connsiteX4" fmla="*/ 523 w 1891194"/>
                      <a:gd name="connsiteY4" fmla="*/ 2236909 h 2877571"/>
                      <a:gd name="connsiteX5" fmla="*/ 159913 w 1891194"/>
                      <a:gd name="connsiteY5" fmla="*/ 2664748 h 2877571"/>
                      <a:gd name="connsiteX6" fmla="*/ 411582 w 1891194"/>
                      <a:gd name="connsiteY6" fmla="*/ 2757026 h 2877571"/>
                      <a:gd name="connsiteX7" fmla="*/ 763921 w 1891194"/>
                      <a:gd name="connsiteY7" fmla="*/ 2874472 h 2877571"/>
                      <a:gd name="connsiteX8" fmla="*/ 1242093 w 1891194"/>
                      <a:gd name="connsiteY8" fmla="*/ 2622803 h 2877571"/>
                      <a:gd name="connsiteX9" fmla="*/ 1560875 w 1891194"/>
                      <a:gd name="connsiteY9" fmla="*/ 1951683 h 2877571"/>
                      <a:gd name="connsiteX10" fmla="*/ 1770600 w 1891194"/>
                      <a:gd name="connsiteY10" fmla="*/ 1221841 h 2877571"/>
                      <a:gd name="connsiteX11" fmla="*/ 1879657 w 1891194"/>
                      <a:gd name="connsiteY11" fmla="*/ 433276 h 2877571"/>
                      <a:gd name="connsiteX12" fmla="*/ 1485374 w 1891194"/>
                      <a:gd name="connsiteY12" fmla="*/ 122883 h 2877571"/>
                      <a:gd name="connsiteX13" fmla="*/ 936245 w 1891194"/>
                      <a:gd name="connsiteY13" fmla="*/ 4738 h 2877571"/>
                      <a:gd name="connsiteX0" fmla="*/ 936245 w 1888587"/>
                      <a:gd name="connsiteY0" fmla="*/ 4738 h 2877571"/>
                      <a:gd name="connsiteX1" fmla="*/ 345310 w 1888587"/>
                      <a:gd name="connsiteY1" fmla="*/ 282414 h 2877571"/>
                      <a:gd name="connsiteX2" fmla="*/ 143135 w 1888587"/>
                      <a:gd name="connsiteY2" fmla="*/ 1079228 h 2877571"/>
                      <a:gd name="connsiteX3" fmla="*/ 109580 w 1888587"/>
                      <a:gd name="connsiteY3" fmla="*/ 1574179 h 2877571"/>
                      <a:gd name="connsiteX4" fmla="*/ 523 w 1888587"/>
                      <a:gd name="connsiteY4" fmla="*/ 2236909 h 2877571"/>
                      <a:gd name="connsiteX5" fmla="*/ 159913 w 1888587"/>
                      <a:gd name="connsiteY5" fmla="*/ 2664748 h 2877571"/>
                      <a:gd name="connsiteX6" fmla="*/ 411582 w 1888587"/>
                      <a:gd name="connsiteY6" fmla="*/ 2757026 h 2877571"/>
                      <a:gd name="connsiteX7" fmla="*/ 763921 w 1888587"/>
                      <a:gd name="connsiteY7" fmla="*/ 2874472 h 2877571"/>
                      <a:gd name="connsiteX8" fmla="*/ 1242093 w 1888587"/>
                      <a:gd name="connsiteY8" fmla="*/ 2622803 h 2877571"/>
                      <a:gd name="connsiteX9" fmla="*/ 1560875 w 1888587"/>
                      <a:gd name="connsiteY9" fmla="*/ 1951683 h 2877571"/>
                      <a:gd name="connsiteX10" fmla="*/ 1770600 w 1888587"/>
                      <a:gd name="connsiteY10" fmla="*/ 1221841 h 2877571"/>
                      <a:gd name="connsiteX11" fmla="*/ 1879657 w 1888587"/>
                      <a:gd name="connsiteY11" fmla="*/ 433276 h 2877571"/>
                      <a:gd name="connsiteX12" fmla="*/ 1531094 w 1888587"/>
                      <a:gd name="connsiteY12" fmla="*/ 122883 h 2877571"/>
                      <a:gd name="connsiteX13" fmla="*/ 936245 w 1888587"/>
                      <a:gd name="connsiteY13" fmla="*/ 4738 h 2877571"/>
                      <a:gd name="connsiteX0" fmla="*/ 936245 w 1888587"/>
                      <a:gd name="connsiteY0" fmla="*/ 4738 h 2877571"/>
                      <a:gd name="connsiteX1" fmla="*/ 345310 w 1888587"/>
                      <a:gd name="connsiteY1" fmla="*/ 282414 h 2877571"/>
                      <a:gd name="connsiteX2" fmla="*/ 89795 w 1888587"/>
                      <a:gd name="connsiteY2" fmla="*/ 1163048 h 2877571"/>
                      <a:gd name="connsiteX3" fmla="*/ 109580 w 1888587"/>
                      <a:gd name="connsiteY3" fmla="*/ 1574179 h 2877571"/>
                      <a:gd name="connsiteX4" fmla="*/ 523 w 1888587"/>
                      <a:gd name="connsiteY4" fmla="*/ 2236909 h 2877571"/>
                      <a:gd name="connsiteX5" fmla="*/ 159913 w 1888587"/>
                      <a:gd name="connsiteY5" fmla="*/ 2664748 h 2877571"/>
                      <a:gd name="connsiteX6" fmla="*/ 411582 w 1888587"/>
                      <a:gd name="connsiteY6" fmla="*/ 2757026 h 2877571"/>
                      <a:gd name="connsiteX7" fmla="*/ 763921 w 1888587"/>
                      <a:gd name="connsiteY7" fmla="*/ 2874472 h 2877571"/>
                      <a:gd name="connsiteX8" fmla="*/ 1242093 w 1888587"/>
                      <a:gd name="connsiteY8" fmla="*/ 2622803 h 2877571"/>
                      <a:gd name="connsiteX9" fmla="*/ 1560875 w 1888587"/>
                      <a:gd name="connsiteY9" fmla="*/ 1951683 h 2877571"/>
                      <a:gd name="connsiteX10" fmla="*/ 1770600 w 1888587"/>
                      <a:gd name="connsiteY10" fmla="*/ 1221841 h 2877571"/>
                      <a:gd name="connsiteX11" fmla="*/ 1879657 w 1888587"/>
                      <a:gd name="connsiteY11" fmla="*/ 433276 h 2877571"/>
                      <a:gd name="connsiteX12" fmla="*/ 1531094 w 1888587"/>
                      <a:gd name="connsiteY12" fmla="*/ 122883 h 2877571"/>
                      <a:gd name="connsiteX13" fmla="*/ 936245 w 1888587"/>
                      <a:gd name="connsiteY13" fmla="*/ 4738 h 2877571"/>
                      <a:gd name="connsiteX0" fmla="*/ 940153 w 1892495"/>
                      <a:gd name="connsiteY0" fmla="*/ 4738 h 2877571"/>
                      <a:gd name="connsiteX1" fmla="*/ 349218 w 1892495"/>
                      <a:gd name="connsiteY1" fmla="*/ 282414 h 2877571"/>
                      <a:gd name="connsiteX2" fmla="*/ 93703 w 1892495"/>
                      <a:gd name="connsiteY2" fmla="*/ 1163048 h 2877571"/>
                      <a:gd name="connsiteX3" fmla="*/ 52528 w 1892495"/>
                      <a:gd name="connsiteY3" fmla="*/ 1558939 h 2877571"/>
                      <a:gd name="connsiteX4" fmla="*/ 4431 w 1892495"/>
                      <a:gd name="connsiteY4" fmla="*/ 2236909 h 2877571"/>
                      <a:gd name="connsiteX5" fmla="*/ 163821 w 1892495"/>
                      <a:gd name="connsiteY5" fmla="*/ 2664748 h 2877571"/>
                      <a:gd name="connsiteX6" fmla="*/ 415490 w 1892495"/>
                      <a:gd name="connsiteY6" fmla="*/ 2757026 h 2877571"/>
                      <a:gd name="connsiteX7" fmla="*/ 767829 w 1892495"/>
                      <a:gd name="connsiteY7" fmla="*/ 2874472 h 2877571"/>
                      <a:gd name="connsiteX8" fmla="*/ 1246001 w 1892495"/>
                      <a:gd name="connsiteY8" fmla="*/ 2622803 h 2877571"/>
                      <a:gd name="connsiteX9" fmla="*/ 1564783 w 1892495"/>
                      <a:gd name="connsiteY9" fmla="*/ 1951683 h 2877571"/>
                      <a:gd name="connsiteX10" fmla="*/ 1774508 w 1892495"/>
                      <a:gd name="connsiteY10" fmla="*/ 1221841 h 2877571"/>
                      <a:gd name="connsiteX11" fmla="*/ 1883565 w 1892495"/>
                      <a:gd name="connsiteY11" fmla="*/ 433276 h 2877571"/>
                      <a:gd name="connsiteX12" fmla="*/ 1535002 w 1892495"/>
                      <a:gd name="connsiteY12" fmla="*/ 122883 h 2877571"/>
                      <a:gd name="connsiteX13" fmla="*/ 940153 w 1892495"/>
                      <a:gd name="connsiteY13" fmla="*/ 4738 h 2877571"/>
                      <a:gd name="connsiteX0" fmla="*/ 1006351 w 1958693"/>
                      <a:gd name="connsiteY0" fmla="*/ 4738 h 2877571"/>
                      <a:gd name="connsiteX1" fmla="*/ 415416 w 1958693"/>
                      <a:gd name="connsiteY1" fmla="*/ 282414 h 2877571"/>
                      <a:gd name="connsiteX2" fmla="*/ 159901 w 1958693"/>
                      <a:gd name="connsiteY2" fmla="*/ 1163048 h 2877571"/>
                      <a:gd name="connsiteX3" fmla="*/ 118726 w 1958693"/>
                      <a:gd name="connsiteY3" fmla="*/ 1558939 h 2877571"/>
                      <a:gd name="connsiteX4" fmla="*/ 2049 w 1958693"/>
                      <a:gd name="connsiteY4" fmla="*/ 2282629 h 2877571"/>
                      <a:gd name="connsiteX5" fmla="*/ 230019 w 1958693"/>
                      <a:gd name="connsiteY5" fmla="*/ 2664748 h 2877571"/>
                      <a:gd name="connsiteX6" fmla="*/ 481688 w 1958693"/>
                      <a:gd name="connsiteY6" fmla="*/ 2757026 h 2877571"/>
                      <a:gd name="connsiteX7" fmla="*/ 834027 w 1958693"/>
                      <a:gd name="connsiteY7" fmla="*/ 2874472 h 2877571"/>
                      <a:gd name="connsiteX8" fmla="*/ 1312199 w 1958693"/>
                      <a:gd name="connsiteY8" fmla="*/ 2622803 h 2877571"/>
                      <a:gd name="connsiteX9" fmla="*/ 1630981 w 1958693"/>
                      <a:gd name="connsiteY9" fmla="*/ 1951683 h 2877571"/>
                      <a:gd name="connsiteX10" fmla="*/ 1840706 w 1958693"/>
                      <a:gd name="connsiteY10" fmla="*/ 1221841 h 2877571"/>
                      <a:gd name="connsiteX11" fmla="*/ 1949763 w 1958693"/>
                      <a:gd name="connsiteY11" fmla="*/ 433276 h 2877571"/>
                      <a:gd name="connsiteX12" fmla="*/ 1601200 w 1958693"/>
                      <a:gd name="connsiteY12" fmla="*/ 122883 h 2877571"/>
                      <a:gd name="connsiteX13" fmla="*/ 1006351 w 1958693"/>
                      <a:gd name="connsiteY13" fmla="*/ 4738 h 2877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958693" h="2877571">
                        <a:moveTo>
                          <a:pt x="1006351" y="4738"/>
                        </a:moveTo>
                        <a:cubicBezTo>
                          <a:pt x="808720" y="31326"/>
                          <a:pt x="556491" y="89362"/>
                          <a:pt x="415416" y="282414"/>
                        </a:cubicBezTo>
                        <a:cubicBezTo>
                          <a:pt x="274341" y="475466"/>
                          <a:pt x="209349" y="950294"/>
                          <a:pt x="159901" y="1163048"/>
                        </a:cubicBezTo>
                        <a:cubicBezTo>
                          <a:pt x="110453" y="1375802"/>
                          <a:pt x="141097" y="1386965"/>
                          <a:pt x="118726" y="1558939"/>
                        </a:cubicBezTo>
                        <a:cubicBezTo>
                          <a:pt x="96355" y="1730913"/>
                          <a:pt x="-16500" y="2098327"/>
                          <a:pt x="2049" y="2282629"/>
                        </a:cubicBezTo>
                        <a:cubicBezTo>
                          <a:pt x="20598" y="2466931"/>
                          <a:pt x="150079" y="2585682"/>
                          <a:pt x="230019" y="2664748"/>
                        </a:cubicBezTo>
                        <a:cubicBezTo>
                          <a:pt x="309959" y="2743814"/>
                          <a:pt x="392205" y="2722072"/>
                          <a:pt x="481688" y="2757026"/>
                        </a:cubicBezTo>
                        <a:cubicBezTo>
                          <a:pt x="571171" y="2791980"/>
                          <a:pt x="695609" y="2896842"/>
                          <a:pt x="834027" y="2874472"/>
                        </a:cubicBezTo>
                        <a:cubicBezTo>
                          <a:pt x="972445" y="2852102"/>
                          <a:pt x="1179373" y="2776601"/>
                          <a:pt x="1312199" y="2622803"/>
                        </a:cubicBezTo>
                        <a:cubicBezTo>
                          <a:pt x="1445025" y="2469005"/>
                          <a:pt x="1542897" y="2185177"/>
                          <a:pt x="1630981" y="1951683"/>
                        </a:cubicBezTo>
                        <a:cubicBezTo>
                          <a:pt x="1719066" y="1718189"/>
                          <a:pt x="1791770" y="1463723"/>
                          <a:pt x="1840706" y="1221841"/>
                        </a:cubicBezTo>
                        <a:cubicBezTo>
                          <a:pt x="1885447" y="981357"/>
                          <a:pt x="1989681" y="616436"/>
                          <a:pt x="1949763" y="433276"/>
                        </a:cubicBezTo>
                        <a:cubicBezTo>
                          <a:pt x="1909845" y="250116"/>
                          <a:pt x="1760591" y="183004"/>
                          <a:pt x="1601200" y="122883"/>
                        </a:cubicBezTo>
                        <a:cubicBezTo>
                          <a:pt x="1440411" y="69753"/>
                          <a:pt x="1203982" y="-21850"/>
                          <a:pt x="1006351" y="4738"/>
                        </a:cubicBezTo>
                        <a:close/>
                      </a:path>
                    </a:pathLst>
                  </a:custGeom>
                  <a:solidFill>
                    <a:srgbClr val="F7C6A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" name="任意多边形: 形状 8">
                    <a:extLst>
                      <a:ext uri="{FF2B5EF4-FFF2-40B4-BE49-F238E27FC236}">
                        <a16:creationId xmlns:a16="http://schemas.microsoft.com/office/drawing/2014/main" id="{1E174C2D-D24B-BBC2-02F6-5C0BCA821251}"/>
                      </a:ext>
                    </a:extLst>
                  </p:cNvPr>
                  <p:cNvSpPr/>
                  <p:nvPr/>
                </p:nvSpPr>
                <p:spPr>
                  <a:xfrm>
                    <a:off x="4204805" y="601548"/>
                    <a:ext cx="1891194" cy="2827452"/>
                  </a:xfrm>
                  <a:custGeom>
                    <a:avLst/>
                    <a:gdLst>
                      <a:gd name="connsiteX0" fmla="*/ 906011 w 1946246"/>
                      <a:gd name="connsiteY0" fmla="*/ 0 h 2852257"/>
                      <a:gd name="connsiteX1" fmla="*/ 436227 w 1946246"/>
                      <a:gd name="connsiteY1" fmla="*/ 234892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06011 w 1946246"/>
                      <a:gd name="connsiteY0" fmla="*/ 0 h 2852257"/>
                      <a:gd name="connsiteX1" fmla="*/ 511728 w 1946246"/>
                      <a:gd name="connsiteY1" fmla="*/ 377505 h 2852257"/>
                      <a:gd name="connsiteX2" fmla="*/ 142613 w 1946246"/>
                      <a:gd name="connsiteY2" fmla="*/ 1174459 h 2852257"/>
                      <a:gd name="connsiteX3" fmla="*/ 134224 w 1946246"/>
                      <a:gd name="connsiteY3" fmla="*/ 1644243 h 2852257"/>
                      <a:gd name="connsiteX4" fmla="*/ 0 w 1946246"/>
                      <a:gd name="connsiteY4" fmla="*/ 2231472 h 2852257"/>
                      <a:gd name="connsiteX5" fmla="*/ 192947 w 1946246"/>
                      <a:gd name="connsiteY5" fmla="*/ 2659310 h 2852257"/>
                      <a:gd name="connsiteX6" fmla="*/ 838899 w 1946246"/>
                      <a:gd name="connsiteY6" fmla="*/ 2852257 h 2852257"/>
                      <a:gd name="connsiteX7" fmla="*/ 1350627 w 1946246"/>
                      <a:gd name="connsiteY7" fmla="*/ 2608977 h 2852257"/>
                      <a:gd name="connsiteX8" fmla="*/ 1669409 w 1946246"/>
                      <a:gd name="connsiteY8" fmla="*/ 1862356 h 2852257"/>
                      <a:gd name="connsiteX9" fmla="*/ 1853967 w 1946246"/>
                      <a:gd name="connsiteY9" fmla="*/ 1199626 h 2852257"/>
                      <a:gd name="connsiteX10" fmla="*/ 1946246 w 1946246"/>
                      <a:gd name="connsiteY10" fmla="*/ 377505 h 2852257"/>
                      <a:gd name="connsiteX11" fmla="*/ 1585519 w 1946246"/>
                      <a:gd name="connsiteY11" fmla="*/ 75501 h 2852257"/>
                      <a:gd name="connsiteX12" fmla="*/ 906011 w 1946246"/>
                      <a:gd name="connsiteY12" fmla="*/ 0 h 2852257"/>
                      <a:gd name="connsiteX0" fmla="*/ 981512 w 1946246"/>
                      <a:gd name="connsiteY0" fmla="*/ 0 h 2793534"/>
                      <a:gd name="connsiteX1" fmla="*/ 511728 w 1946246"/>
                      <a:gd name="connsiteY1" fmla="*/ 318782 h 2793534"/>
                      <a:gd name="connsiteX2" fmla="*/ 142613 w 1946246"/>
                      <a:gd name="connsiteY2" fmla="*/ 1115736 h 2793534"/>
                      <a:gd name="connsiteX3" fmla="*/ 134224 w 1946246"/>
                      <a:gd name="connsiteY3" fmla="*/ 1585520 h 2793534"/>
                      <a:gd name="connsiteX4" fmla="*/ 0 w 1946246"/>
                      <a:gd name="connsiteY4" fmla="*/ 2172749 h 2793534"/>
                      <a:gd name="connsiteX5" fmla="*/ 192947 w 1946246"/>
                      <a:gd name="connsiteY5" fmla="*/ 2600587 h 2793534"/>
                      <a:gd name="connsiteX6" fmla="*/ 838899 w 1946246"/>
                      <a:gd name="connsiteY6" fmla="*/ 2793534 h 2793534"/>
                      <a:gd name="connsiteX7" fmla="*/ 1350627 w 1946246"/>
                      <a:gd name="connsiteY7" fmla="*/ 2550254 h 2793534"/>
                      <a:gd name="connsiteX8" fmla="*/ 1669409 w 1946246"/>
                      <a:gd name="connsiteY8" fmla="*/ 1803633 h 2793534"/>
                      <a:gd name="connsiteX9" fmla="*/ 1853967 w 1946246"/>
                      <a:gd name="connsiteY9" fmla="*/ 1140903 h 2793534"/>
                      <a:gd name="connsiteX10" fmla="*/ 1946246 w 1946246"/>
                      <a:gd name="connsiteY10" fmla="*/ 318782 h 2793534"/>
                      <a:gd name="connsiteX11" fmla="*/ 1585519 w 1946246"/>
                      <a:gd name="connsiteY11" fmla="*/ 16778 h 2793534"/>
                      <a:gd name="connsiteX12" fmla="*/ 981512 w 1946246"/>
                      <a:gd name="connsiteY12" fmla="*/ 0 h 2793534"/>
                      <a:gd name="connsiteX0" fmla="*/ 981512 w 1946246"/>
                      <a:gd name="connsiteY0" fmla="*/ 3088 h 2796622"/>
                      <a:gd name="connsiteX1" fmla="*/ 511728 w 1946246"/>
                      <a:gd name="connsiteY1" fmla="*/ 321870 h 2796622"/>
                      <a:gd name="connsiteX2" fmla="*/ 142613 w 1946246"/>
                      <a:gd name="connsiteY2" fmla="*/ 1118824 h 2796622"/>
                      <a:gd name="connsiteX3" fmla="*/ 134224 w 1946246"/>
                      <a:gd name="connsiteY3" fmla="*/ 1588608 h 2796622"/>
                      <a:gd name="connsiteX4" fmla="*/ 0 w 1946246"/>
                      <a:gd name="connsiteY4" fmla="*/ 2175837 h 2796622"/>
                      <a:gd name="connsiteX5" fmla="*/ 192947 w 1946246"/>
                      <a:gd name="connsiteY5" fmla="*/ 2603675 h 2796622"/>
                      <a:gd name="connsiteX6" fmla="*/ 838899 w 1946246"/>
                      <a:gd name="connsiteY6" fmla="*/ 2796622 h 2796622"/>
                      <a:gd name="connsiteX7" fmla="*/ 1350627 w 1946246"/>
                      <a:gd name="connsiteY7" fmla="*/ 2553342 h 2796622"/>
                      <a:gd name="connsiteX8" fmla="*/ 1669409 w 1946246"/>
                      <a:gd name="connsiteY8" fmla="*/ 1806721 h 2796622"/>
                      <a:gd name="connsiteX9" fmla="*/ 1853967 w 1946246"/>
                      <a:gd name="connsiteY9" fmla="*/ 1143991 h 2796622"/>
                      <a:gd name="connsiteX10" fmla="*/ 1946246 w 1946246"/>
                      <a:gd name="connsiteY10" fmla="*/ 321870 h 2796622"/>
                      <a:gd name="connsiteX11" fmla="*/ 1585519 w 1946246"/>
                      <a:gd name="connsiteY11" fmla="*/ 19866 h 2796622"/>
                      <a:gd name="connsiteX12" fmla="*/ 981512 w 1946246"/>
                      <a:gd name="connsiteY12" fmla="*/ 3088 h 2796622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46246"/>
                      <a:gd name="connsiteY0" fmla="*/ 31257 h 2824791"/>
                      <a:gd name="connsiteX1" fmla="*/ 511728 w 1946246"/>
                      <a:gd name="connsiteY1" fmla="*/ 350039 h 2824791"/>
                      <a:gd name="connsiteX2" fmla="*/ 142613 w 1946246"/>
                      <a:gd name="connsiteY2" fmla="*/ 1146993 h 2824791"/>
                      <a:gd name="connsiteX3" fmla="*/ 134224 w 1946246"/>
                      <a:gd name="connsiteY3" fmla="*/ 1616777 h 2824791"/>
                      <a:gd name="connsiteX4" fmla="*/ 0 w 1946246"/>
                      <a:gd name="connsiteY4" fmla="*/ 2204006 h 2824791"/>
                      <a:gd name="connsiteX5" fmla="*/ 192947 w 1946246"/>
                      <a:gd name="connsiteY5" fmla="*/ 2631844 h 2824791"/>
                      <a:gd name="connsiteX6" fmla="*/ 838899 w 1946246"/>
                      <a:gd name="connsiteY6" fmla="*/ 2824791 h 2824791"/>
                      <a:gd name="connsiteX7" fmla="*/ 1350627 w 1946246"/>
                      <a:gd name="connsiteY7" fmla="*/ 2581511 h 2824791"/>
                      <a:gd name="connsiteX8" fmla="*/ 1669409 w 1946246"/>
                      <a:gd name="connsiteY8" fmla="*/ 1834890 h 2824791"/>
                      <a:gd name="connsiteX9" fmla="*/ 1853967 w 1946246"/>
                      <a:gd name="connsiteY9" fmla="*/ 1172160 h 2824791"/>
                      <a:gd name="connsiteX10" fmla="*/ 1946246 w 1946246"/>
                      <a:gd name="connsiteY10" fmla="*/ 350039 h 2824791"/>
                      <a:gd name="connsiteX11" fmla="*/ 1585519 w 1946246"/>
                      <a:gd name="connsiteY11" fmla="*/ 48035 h 2824791"/>
                      <a:gd name="connsiteX12" fmla="*/ 981512 w 1946246"/>
                      <a:gd name="connsiteY12" fmla="*/ 31257 h 2824791"/>
                      <a:gd name="connsiteX0" fmla="*/ 981512 w 1937857"/>
                      <a:gd name="connsiteY0" fmla="*/ 31257 h 2824791"/>
                      <a:gd name="connsiteX1" fmla="*/ 511728 w 1937857"/>
                      <a:gd name="connsiteY1" fmla="*/ 350039 h 2824791"/>
                      <a:gd name="connsiteX2" fmla="*/ 142613 w 1937857"/>
                      <a:gd name="connsiteY2" fmla="*/ 1146993 h 2824791"/>
                      <a:gd name="connsiteX3" fmla="*/ 134224 w 1937857"/>
                      <a:gd name="connsiteY3" fmla="*/ 1616777 h 2824791"/>
                      <a:gd name="connsiteX4" fmla="*/ 0 w 1937857"/>
                      <a:gd name="connsiteY4" fmla="*/ 2204006 h 2824791"/>
                      <a:gd name="connsiteX5" fmla="*/ 192947 w 1937857"/>
                      <a:gd name="connsiteY5" fmla="*/ 2631844 h 2824791"/>
                      <a:gd name="connsiteX6" fmla="*/ 838899 w 1937857"/>
                      <a:gd name="connsiteY6" fmla="*/ 2824791 h 2824791"/>
                      <a:gd name="connsiteX7" fmla="*/ 1350627 w 1937857"/>
                      <a:gd name="connsiteY7" fmla="*/ 2581511 h 2824791"/>
                      <a:gd name="connsiteX8" fmla="*/ 1669409 w 1937857"/>
                      <a:gd name="connsiteY8" fmla="*/ 1834890 h 2824791"/>
                      <a:gd name="connsiteX9" fmla="*/ 1853967 w 1937857"/>
                      <a:gd name="connsiteY9" fmla="*/ 1172160 h 2824791"/>
                      <a:gd name="connsiteX10" fmla="*/ 1937857 w 1937857"/>
                      <a:gd name="connsiteY10" fmla="*/ 391984 h 2824791"/>
                      <a:gd name="connsiteX11" fmla="*/ 1585519 w 1937857"/>
                      <a:gd name="connsiteY11" fmla="*/ 48035 h 2824791"/>
                      <a:gd name="connsiteX12" fmla="*/ 981512 w 1937857"/>
                      <a:gd name="connsiteY12" fmla="*/ 31257 h 2824791"/>
                      <a:gd name="connsiteX0" fmla="*/ 981512 w 1950608"/>
                      <a:gd name="connsiteY0" fmla="*/ 31257 h 2824791"/>
                      <a:gd name="connsiteX1" fmla="*/ 511728 w 1950608"/>
                      <a:gd name="connsiteY1" fmla="*/ 350039 h 2824791"/>
                      <a:gd name="connsiteX2" fmla="*/ 142613 w 1950608"/>
                      <a:gd name="connsiteY2" fmla="*/ 1146993 h 2824791"/>
                      <a:gd name="connsiteX3" fmla="*/ 134224 w 1950608"/>
                      <a:gd name="connsiteY3" fmla="*/ 1616777 h 2824791"/>
                      <a:gd name="connsiteX4" fmla="*/ 0 w 1950608"/>
                      <a:gd name="connsiteY4" fmla="*/ 2204006 h 2824791"/>
                      <a:gd name="connsiteX5" fmla="*/ 192947 w 1950608"/>
                      <a:gd name="connsiteY5" fmla="*/ 2631844 h 2824791"/>
                      <a:gd name="connsiteX6" fmla="*/ 838899 w 1950608"/>
                      <a:gd name="connsiteY6" fmla="*/ 2824791 h 2824791"/>
                      <a:gd name="connsiteX7" fmla="*/ 1350627 w 1950608"/>
                      <a:gd name="connsiteY7" fmla="*/ 2581511 h 2824791"/>
                      <a:gd name="connsiteX8" fmla="*/ 1669409 w 1950608"/>
                      <a:gd name="connsiteY8" fmla="*/ 1834890 h 2824791"/>
                      <a:gd name="connsiteX9" fmla="*/ 1853967 w 1950608"/>
                      <a:gd name="connsiteY9" fmla="*/ 1172160 h 2824791"/>
                      <a:gd name="connsiteX10" fmla="*/ 1937857 w 1950608"/>
                      <a:gd name="connsiteY10" fmla="*/ 391984 h 2824791"/>
                      <a:gd name="connsiteX11" fmla="*/ 1585519 w 1950608"/>
                      <a:gd name="connsiteY11" fmla="*/ 48035 h 2824791"/>
                      <a:gd name="connsiteX12" fmla="*/ 981512 w 1950608"/>
                      <a:gd name="connsiteY12" fmla="*/ 31257 h 2824791"/>
                      <a:gd name="connsiteX0" fmla="*/ 981512 w 1973589"/>
                      <a:gd name="connsiteY0" fmla="*/ 31257 h 2824791"/>
                      <a:gd name="connsiteX1" fmla="*/ 511728 w 1973589"/>
                      <a:gd name="connsiteY1" fmla="*/ 350039 h 2824791"/>
                      <a:gd name="connsiteX2" fmla="*/ 142613 w 1973589"/>
                      <a:gd name="connsiteY2" fmla="*/ 1146993 h 2824791"/>
                      <a:gd name="connsiteX3" fmla="*/ 134224 w 1973589"/>
                      <a:gd name="connsiteY3" fmla="*/ 1616777 h 2824791"/>
                      <a:gd name="connsiteX4" fmla="*/ 0 w 1973589"/>
                      <a:gd name="connsiteY4" fmla="*/ 2204006 h 2824791"/>
                      <a:gd name="connsiteX5" fmla="*/ 192947 w 1973589"/>
                      <a:gd name="connsiteY5" fmla="*/ 2631844 h 2824791"/>
                      <a:gd name="connsiteX6" fmla="*/ 838899 w 1973589"/>
                      <a:gd name="connsiteY6" fmla="*/ 2824791 h 2824791"/>
                      <a:gd name="connsiteX7" fmla="*/ 1350627 w 1973589"/>
                      <a:gd name="connsiteY7" fmla="*/ 2581511 h 2824791"/>
                      <a:gd name="connsiteX8" fmla="*/ 1669409 w 1973589"/>
                      <a:gd name="connsiteY8" fmla="*/ 1834890 h 2824791"/>
                      <a:gd name="connsiteX9" fmla="*/ 1853967 w 1973589"/>
                      <a:gd name="connsiteY9" fmla="*/ 1172160 h 2824791"/>
                      <a:gd name="connsiteX10" fmla="*/ 1963024 w 1973589"/>
                      <a:gd name="connsiteY10" fmla="*/ 383595 h 2824791"/>
                      <a:gd name="connsiteX11" fmla="*/ 1585519 w 1973589"/>
                      <a:gd name="connsiteY11" fmla="*/ 48035 h 2824791"/>
                      <a:gd name="connsiteX12" fmla="*/ 981512 w 1973589"/>
                      <a:gd name="connsiteY12" fmla="*/ 31257 h 2824791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69409 w 1974561"/>
                      <a:gd name="connsiteY8" fmla="*/ 1825083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50627 w 1974561"/>
                      <a:gd name="connsiteY7" fmla="*/ 2571704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275126 w 1974561"/>
                      <a:gd name="connsiteY7" fmla="*/ 2655593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17071 w 1974561"/>
                      <a:gd name="connsiteY7" fmla="*/ 2588482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838899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4984"/>
                      <a:gd name="connsiteX1" fmla="*/ 511728 w 1974561"/>
                      <a:gd name="connsiteY1" fmla="*/ 340232 h 2814984"/>
                      <a:gd name="connsiteX2" fmla="*/ 142613 w 1974561"/>
                      <a:gd name="connsiteY2" fmla="*/ 1137186 h 2814984"/>
                      <a:gd name="connsiteX3" fmla="*/ 134224 w 1974561"/>
                      <a:gd name="connsiteY3" fmla="*/ 1606970 h 2814984"/>
                      <a:gd name="connsiteX4" fmla="*/ 0 w 1974561"/>
                      <a:gd name="connsiteY4" fmla="*/ 2194199 h 2814984"/>
                      <a:gd name="connsiteX5" fmla="*/ 192947 w 1974561"/>
                      <a:gd name="connsiteY5" fmla="*/ 2622037 h 2814984"/>
                      <a:gd name="connsiteX6" fmla="*/ 780176 w 1974561"/>
                      <a:gd name="connsiteY6" fmla="*/ 2814984 h 2814984"/>
                      <a:gd name="connsiteX7" fmla="*/ 1325460 w 1974561"/>
                      <a:gd name="connsiteY7" fmla="*/ 2563315 h 2814984"/>
                      <a:gd name="connsiteX8" fmla="*/ 1644242 w 1974561"/>
                      <a:gd name="connsiteY8" fmla="*/ 1892195 h 2814984"/>
                      <a:gd name="connsiteX9" fmla="*/ 1853967 w 1974561"/>
                      <a:gd name="connsiteY9" fmla="*/ 1162353 h 2814984"/>
                      <a:gd name="connsiteX10" fmla="*/ 1963024 w 1974561"/>
                      <a:gd name="connsiteY10" fmla="*/ 373788 h 2814984"/>
                      <a:gd name="connsiteX11" fmla="*/ 1568741 w 1974561"/>
                      <a:gd name="connsiteY11" fmla="*/ 63395 h 2814984"/>
                      <a:gd name="connsiteX12" fmla="*/ 981512 w 1974561"/>
                      <a:gd name="connsiteY12" fmla="*/ 21450 h 2814984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81512 w 1974561"/>
                      <a:gd name="connsiteY0" fmla="*/ 21450 h 2814999"/>
                      <a:gd name="connsiteX1" fmla="*/ 511728 w 1974561"/>
                      <a:gd name="connsiteY1" fmla="*/ 340232 h 2814999"/>
                      <a:gd name="connsiteX2" fmla="*/ 142613 w 1974561"/>
                      <a:gd name="connsiteY2" fmla="*/ 1137186 h 2814999"/>
                      <a:gd name="connsiteX3" fmla="*/ 134224 w 1974561"/>
                      <a:gd name="connsiteY3" fmla="*/ 1606970 h 2814999"/>
                      <a:gd name="connsiteX4" fmla="*/ 0 w 1974561"/>
                      <a:gd name="connsiteY4" fmla="*/ 2194199 h 2814999"/>
                      <a:gd name="connsiteX5" fmla="*/ 192947 w 1974561"/>
                      <a:gd name="connsiteY5" fmla="*/ 2622037 h 2814999"/>
                      <a:gd name="connsiteX6" fmla="*/ 780176 w 1974561"/>
                      <a:gd name="connsiteY6" fmla="*/ 2814984 h 2814999"/>
                      <a:gd name="connsiteX7" fmla="*/ 1325460 w 1974561"/>
                      <a:gd name="connsiteY7" fmla="*/ 2563315 h 2814999"/>
                      <a:gd name="connsiteX8" fmla="*/ 1644242 w 1974561"/>
                      <a:gd name="connsiteY8" fmla="*/ 1892195 h 2814999"/>
                      <a:gd name="connsiteX9" fmla="*/ 1853967 w 1974561"/>
                      <a:gd name="connsiteY9" fmla="*/ 1162353 h 2814999"/>
                      <a:gd name="connsiteX10" fmla="*/ 1963024 w 1974561"/>
                      <a:gd name="connsiteY10" fmla="*/ 373788 h 2814999"/>
                      <a:gd name="connsiteX11" fmla="*/ 1568741 w 1974561"/>
                      <a:gd name="connsiteY11" fmla="*/ 63395 h 2814999"/>
                      <a:gd name="connsiteX12" fmla="*/ 981512 w 1974561"/>
                      <a:gd name="connsiteY12" fmla="*/ 21450 h 2814999"/>
                      <a:gd name="connsiteX0" fmla="*/ 981512 w 1974561"/>
                      <a:gd name="connsiteY0" fmla="*/ 21450 h 2815652"/>
                      <a:gd name="connsiteX1" fmla="*/ 511728 w 1974561"/>
                      <a:gd name="connsiteY1" fmla="*/ 340232 h 2815652"/>
                      <a:gd name="connsiteX2" fmla="*/ 142613 w 1974561"/>
                      <a:gd name="connsiteY2" fmla="*/ 1137186 h 2815652"/>
                      <a:gd name="connsiteX3" fmla="*/ 134224 w 1974561"/>
                      <a:gd name="connsiteY3" fmla="*/ 1606970 h 2815652"/>
                      <a:gd name="connsiteX4" fmla="*/ 0 w 1974561"/>
                      <a:gd name="connsiteY4" fmla="*/ 2194199 h 2815652"/>
                      <a:gd name="connsiteX5" fmla="*/ 192947 w 1974561"/>
                      <a:gd name="connsiteY5" fmla="*/ 2622037 h 2815652"/>
                      <a:gd name="connsiteX6" fmla="*/ 780176 w 1974561"/>
                      <a:gd name="connsiteY6" fmla="*/ 2814984 h 2815652"/>
                      <a:gd name="connsiteX7" fmla="*/ 1325460 w 1974561"/>
                      <a:gd name="connsiteY7" fmla="*/ 2563315 h 2815652"/>
                      <a:gd name="connsiteX8" fmla="*/ 1644242 w 1974561"/>
                      <a:gd name="connsiteY8" fmla="*/ 1892195 h 2815652"/>
                      <a:gd name="connsiteX9" fmla="*/ 1853967 w 1974561"/>
                      <a:gd name="connsiteY9" fmla="*/ 1162353 h 2815652"/>
                      <a:gd name="connsiteX10" fmla="*/ 1963024 w 1974561"/>
                      <a:gd name="connsiteY10" fmla="*/ 373788 h 2815652"/>
                      <a:gd name="connsiteX11" fmla="*/ 1568741 w 1974561"/>
                      <a:gd name="connsiteY11" fmla="*/ 63395 h 2815652"/>
                      <a:gd name="connsiteX12" fmla="*/ 981512 w 1974561"/>
                      <a:gd name="connsiteY12" fmla="*/ 21450 h 2815652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134224 w 1966172"/>
                      <a:gd name="connsiteY2" fmla="*/ 1137186 h 2815678"/>
                      <a:gd name="connsiteX3" fmla="*/ 125835 w 1966172"/>
                      <a:gd name="connsiteY3" fmla="*/ 1606970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721 w 1966770"/>
                      <a:gd name="connsiteY0" fmla="*/ 21450 h 2815678"/>
                      <a:gd name="connsiteX1" fmla="*/ 503937 w 1966770"/>
                      <a:gd name="connsiteY1" fmla="*/ 340232 h 2815678"/>
                      <a:gd name="connsiteX2" fmla="*/ 134822 w 1966770"/>
                      <a:gd name="connsiteY2" fmla="*/ 1137186 h 2815678"/>
                      <a:gd name="connsiteX3" fmla="*/ 126433 w 1966770"/>
                      <a:gd name="connsiteY3" fmla="*/ 1606970 h 2815678"/>
                      <a:gd name="connsiteX4" fmla="*/ 598 w 1966770"/>
                      <a:gd name="connsiteY4" fmla="*/ 2169032 h 2815678"/>
                      <a:gd name="connsiteX5" fmla="*/ 185156 w 1966770"/>
                      <a:gd name="connsiteY5" fmla="*/ 2622037 h 2815678"/>
                      <a:gd name="connsiteX6" fmla="*/ 772385 w 1966770"/>
                      <a:gd name="connsiteY6" fmla="*/ 2814984 h 2815678"/>
                      <a:gd name="connsiteX7" fmla="*/ 1317669 w 1966770"/>
                      <a:gd name="connsiteY7" fmla="*/ 2563315 h 2815678"/>
                      <a:gd name="connsiteX8" fmla="*/ 1636451 w 1966770"/>
                      <a:gd name="connsiteY8" fmla="*/ 1892195 h 2815678"/>
                      <a:gd name="connsiteX9" fmla="*/ 1846176 w 1966770"/>
                      <a:gd name="connsiteY9" fmla="*/ 1162353 h 2815678"/>
                      <a:gd name="connsiteX10" fmla="*/ 1955233 w 1966770"/>
                      <a:gd name="connsiteY10" fmla="*/ 373788 h 2815678"/>
                      <a:gd name="connsiteX11" fmla="*/ 1560950 w 1966770"/>
                      <a:gd name="connsiteY11" fmla="*/ 63395 h 2815678"/>
                      <a:gd name="connsiteX12" fmla="*/ 973721 w 1966770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135046 w 1966994"/>
                      <a:gd name="connsiteY2" fmla="*/ 1137186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945 w 1966994"/>
                      <a:gd name="connsiteY0" fmla="*/ 21450 h 2815678"/>
                      <a:gd name="connsiteX1" fmla="*/ 504161 w 1966994"/>
                      <a:gd name="connsiteY1" fmla="*/ 340232 h 2815678"/>
                      <a:gd name="connsiteX2" fmla="*/ 202157 w 1966994"/>
                      <a:gd name="connsiteY2" fmla="*/ 1162353 h 2815678"/>
                      <a:gd name="connsiteX3" fmla="*/ 118268 w 1966994"/>
                      <a:gd name="connsiteY3" fmla="*/ 1615359 h 2815678"/>
                      <a:gd name="connsiteX4" fmla="*/ 822 w 1966994"/>
                      <a:gd name="connsiteY4" fmla="*/ 2169032 h 2815678"/>
                      <a:gd name="connsiteX5" fmla="*/ 185380 w 1966994"/>
                      <a:gd name="connsiteY5" fmla="*/ 2622037 h 2815678"/>
                      <a:gd name="connsiteX6" fmla="*/ 772609 w 1966994"/>
                      <a:gd name="connsiteY6" fmla="*/ 2814984 h 2815678"/>
                      <a:gd name="connsiteX7" fmla="*/ 1317893 w 1966994"/>
                      <a:gd name="connsiteY7" fmla="*/ 2563315 h 2815678"/>
                      <a:gd name="connsiteX8" fmla="*/ 1636675 w 1966994"/>
                      <a:gd name="connsiteY8" fmla="*/ 1892195 h 2815678"/>
                      <a:gd name="connsiteX9" fmla="*/ 1846400 w 1966994"/>
                      <a:gd name="connsiteY9" fmla="*/ 1162353 h 2815678"/>
                      <a:gd name="connsiteX10" fmla="*/ 1955457 w 1966994"/>
                      <a:gd name="connsiteY10" fmla="*/ 373788 h 2815678"/>
                      <a:gd name="connsiteX11" fmla="*/ 1561174 w 1966994"/>
                      <a:gd name="connsiteY11" fmla="*/ 63395 h 2815678"/>
                      <a:gd name="connsiteX12" fmla="*/ 973945 w 1966994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1335 w 1966172"/>
                      <a:gd name="connsiteY2" fmla="*/ 1162353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09724 w 1966172"/>
                      <a:gd name="connsiteY2" fmla="*/ 1145575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1450 h 2815678"/>
                      <a:gd name="connsiteX1" fmla="*/ 503339 w 1966172"/>
                      <a:gd name="connsiteY1" fmla="*/ 340232 h 2815678"/>
                      <a:gd name="connsiteX2" fmla="*/ 218113 w 1966172"/>
                      <a:gd name="connsiteY2" fmla="*/ 1019740 h 2815678"/>
                      <a:gd name="connsiteX3" fmla="*/ 184558 w 1966172"/>
                      <a:gd name="connsiteY3" fmla="*/ 1514691 h 2815678"/>
                      <a:gd name="connsiteX4" fmla="*/ 0 w 1966172"/>
                      <a:gd name="connsiteY4" fmla="*/ 2169032 h 2815678"/>
                      <a:gd name="connsiteX5" fmla="*/ 184558 w 1966172"/>
                      <a:gd name="connsiteY5" fmla="*/ 2622037 h 2815678"/>
                      <a:gd name="connsiteX6" fmla="*/ 771787 w 1966172"/>
                      <a:gd name="connsiteY6" fmla="*/ 2814984 h 2815678"/>
                      <a:gd name="connsiteX7" fmla="*/ 1317071 w 1966172"/>
                      <a:gd name="connsiteY7" fmla="*/ 2563315 h 2815678"/>
                      <a:gd name="connsiteX8" fmla="*/ 1635853 w 1966172"/>
                      <a:gd name="connsiteY8" fmla="*/ 1892195 h 2815678"/>
                      <a:gd name="connsiteX9" fmla="*/ 1845578 w 1966172"/>
                      <a:gd name="connsiteY9" fmla="*/ 1162353 h 2815678"/>
                      <a:gd name="connsiteX10" fmla="*/ 1954635 w 1966172"/>
                      <a:gd name="connsiteY10" fmla="*/ 373788 h 2815678"/>
                      <a:gd name="connsiteX11" fmla="*/ 1560352 w 1966172"/>
                      <a:gd name="connsiteY11" fmla="*/ 63395 h 2815678"/>
                      <a:gd name="connsiteX12" fmla="*/ 973123 w 1966172"/>
                      <a:gd name="connsiteY12" fmla="*/ 21450 h 2815678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3312 h 2817540"/>
                      <a:gd name="connsiteX1" fmla="*/ 520117 w 1966172"/>
                      <a:gd name="connsiteY1" fmla="*/ 367261 h 2817540"/>
                      <a:gd name="connsiteX2" fmla="*/ 218113 w 1966172"/>
                      <a:gd name="connsiteY2" fmla="*/ 1021602 h 2817540"/>
                      <a:gd name="connsiteX3" fmla="*/ 184558 w 1966172"/>
                      <a:gd name="connsiteY3" fmla="*/ 1516553 h 2817540"/>
                      <a:gd name="connsiteX4" fmla="*/ 0 w 1966172"/>
                      <a:gd name="connsiteY4" fmla="*/ 2170894 h 2817540"/>
                      <a:gd name="connsiteX5" fmla="*/ 184558 w 1966172"/>
                      <a:gd name="connsiteY5" fmla="*/ 2623899 h 2817540"/>
                      <a:gd name="connsiteX6" fmla="*/ 771787 w 1966172"/>
                      <a:gd name="connsiteY6" fmla="*/ 2816846 h 2817540"/>
                      <a:gd name="connsiteX7" fmla="*/ 1317071 w 1966172"/>
                      <a:gd name="connsiteY7" fmla="*/ 2565177 h 2817540"/>
                      <a:gd name="connsiteX8" fmla="*/ 1635853 w 1966172"/>
                      <a:gd name="connsiteY8" fmla="*/ 1894057 h 2817540"/>
                      <a:gd name="connsiteX9" fmla="*/ 1845578 w 1966172"/>
                      <a:gd name="connsiteY9" fmla="*/ 1164215 h 2817540"/>
                      <a:gd name="connsiteX10" fmla="*/ 1954635 w 1966172"/>
                      <a:gd name="connsiteY10" fmla="*/ 375650 h 2817540"/>
                      <a:gd name="connsiteX11" fmla="*/ 1560352 w 1966172"/>
                      <a:gd name="connsiteY11" fmla="*/ 65257 h 2817540"/>
                      <a:gd name="connsiteX12" fmla="*/ 973123 w 1966172"/>
                      <a:gd name="connsiteY12" fmla="*/ 23312 h 2817540"/>
                      <a:gd name="connsiteX0" fmla="*/ 973123 w 1966172"/>
                      <a:gd name="connsiteY0" fmla="*/ 25176 h 2819404"/>
                      <a:gd name="connsiteX1" fmla="*/ 511728 w 1966172"/>
                      <a:gd name="connsiteY1" fmla="*/ 394292 h 2819404"/>
                      <a:gd name="connsiteX2" fmla="*/ 218113 w 1966172"/>
                      <a:gd name="connsiteY2" fmla="*/ 1023466 h 2819404"/>
                      <a:gd name="connsiteX3" fmla="*/ 184558 w 1966172"/>
                      <a:gd name="connsiteY3" fmla="*/ 1518417 h 2819404"/>
                      <a:gd name="connsiteX4" fmla="*/ 0 w 1966172"/>
                      <a:gd name="connsiteY4" fmla="*/ 2172758 h 2819404"/>
                      <a:gd name="connsiteX5" fmla="*/ 184558 w 1966172"/>
                      <a:gd name="connsiteY5" fmla="*/ 2625763 h 2819404"/>
                      <a:gd name="connsiteX6" fmla="*/ 771787 w 1966172"/>
                      <a:gd name="connsiteY6" fmla="*/ 2818710 h 2819404"/>
                      <a:gd name="connsiteX7" fmla="*/ 1317071 w 1966172"/>
                      <a:gd name="connsiteY7" fmla="*/ 2567041 h 2819404"/>
                      <a:gd name="connsiteX8" fmla="*/ 1635853 w 1966172"/>
                      <a:gd name="connsiteY8" fmla="*/ 1895921 h 2819404"/>
                      <a:gd name="connsiteX9" fmla="*/ 1845578 w 1966172"/>
                      <a:gd name="connsiteY9" fmla="*/ 1166079 h 2819404"/>
                      <a:gd name="connsiteX10" fmla="*/ 1954635 w 1966172"/>
                      <a:gd name="connsiteY10" fmla="*/ 377514 h 2819404"/>
                      <a:gd name="connsiteX11" fmla="*/ 1560352 w 1966172"/>
                      <a:gd name="connsiteY11" fmla="*/ 67121 h 2819404"/>
                      <a:gd name="connsiteX12" fmla="*/ 973123 w 1966172"/>
                      <a:gd name="connsiteY12" fmla="*/ 25176 h 2819404"/>
                      <a:gd name="connsiteX0" fmla="*/ 897703 w 1890752"/>
                      <a:gd name="connsiteY0" fmla="*/ 25176 h 2819395"/>
                      <a:gd name="connsiteX1" fmla="*/ 436308 w 1890752"/>
                      <a:gd name="connsiteY1" fmla="*/ 394292 h 2819395"/>
                      <a:gd name="connsiteX2" fmla="*/ 142693 w 1890752"/>
                      <a:gd name="connsiteY2" fmla="*/ 1023466 h 2819395"/>
                      <a:gd name="connsiteX3" fmla="*/ 109138 w 1890752"/>
                      <a:gd name="connsiteY3" fmla="*/ 1518417 h 2819395"/>
                      <a:gd name="connsiteX4" fmla="*/ 81 w 1890752"/>
                      <a:gd name="connsiteY4" fmla="*/ 2181147 h 2819395"/>
                      <a:gd name="connsiteX5" fmla="*/ 109138 w 1890752"/>
                      <a:gd name="connsiteY5" fmla="*/ 2625763 h 2819395"/>
                      <a:gd name="connsiteX6" fmla="*/ 696367 w 1890752"/>
                      <a:gd name="connsiteY6" fmla="*/ 2818710 h 2819395"/>
                      <a:gd name="connsiteX7" fmla="*/ 1241651 w 1890752"/>
                      <a:gd name="connsiteY7" fmla="*/ 2567041 h 2819395"/>
                      <a:gd name="connsiteX8" fmla="*/ 1560433 w 1890752"/>
                      <a:gd name="connsiteY8" fmla="*/ 1895921 h 2819395"/>
                      <a:gd name="connsiteX9" fmla="*/ 1770158 w 1890752"/>
                      <a:gd name="connsiteY9" fmla="*/ 1166079 h 2819395"/>
                      <a:gd name="connsiteX10" fmla="*/ 1879215 w 1890752"/>
                      <a:gd name="connsiteY10" fmla="*/ 377514 h 2819395"/>
                      <a:gd name="connsiteX11" fmla="*/ 1484932 w 1890752"/>
                      <a:gd name="connsiteY11" fmla="*/ 67121 h 2819395"/>
                      <a:gd name="connsiteX12" fmla="*/ 897703 w 1890752"/>
                      <a:gd name="connsiteY12" fmla="*/ 25176 h 2819395"/>
                      <a:gd name="connsiteX0" fmla="*/ 901288 w 1894337"/>
                      <a:gd name="connsiteY0" fmla="*/ 25176 h 2819395"/>
                      <a:gd name="connsiteX1" fmla="*/ 439893 w 1894337"/>
                      <a:gd name="connsiteY1" fmla="*/ 394292 h 2819395"/>
                      <a:gd name="connsiteX2" fmla="*/ 146278 w 1894337"/>
                      <a:gd name="connsiteY2" fmla="*/ 1023466 h 2819395"/>
                      <a:gd name="connsiteX3" fmla="*/ 112723 w 1894337"/>
                      <a:gd name="connsiteY3" fmla="*/ 1518417 h 2819395"/>
                      <a:gd name="connsiteX4" fmla="*/ 3666 w 1894337"/>
                      <a:gd name="connsiteY4" fmla="*/ 2181147 h 2819395"/>
                      <a:gd name="connsiteX5" fmla="*/ 112723 w 1894337"/>
                      <a:gd name="connsiteY5" fmla="*/ 2625763 h 2819395"/>
                      <a:gd name="connsiteX6" fmla="*/ 699952 w 1894337"/>
                      <a:gd name="connsiteY6" fmla="*/ 2818710 h 2819395"/>
                      <a:gd name="connsiteX7" fmla="*/ 1245236 w 1894337"/>
                      <a:gd name="connsiteY7" fmla="*/ 2567041 h 2819395"/>
                      <a:gd name="connsiteX8" fmla="*/ 1564018 w 1894337"/>
                      <a:gd name="connsiteY8" fmla="*/ 1895921 h 2819395"/>
                      <a:gd name="connsiteX9" fmla="*/ 1773743 w 1894337"/>
                      <a:gd name="connsiteY9" fmla="*/ 1166079 h 2819395"/>
                      <a:gd name="connsiteX10" fmla="*/ 1882800 w 1894337"/>
                      <a:gd name="connsiteY10" fmla="*/ 377514 h 2819395"/>
                      <a:gd name="connsiteX11" fmla="*/ 1488517 w 1894337"/>
                      <a:gd name="connsiteY11" fmla="*/ 67121 h 2819395"/>
                      <a:gd name="connsiteX12" fmla="*/ 901288 w 1894337"/>
                      <a:gd name="connsiteY12" fmla="*/ 25176 h 2819395"/>
                      <a:gd name="connsiteX0" fmla="*/ 898145 w 1891194"/>
                      <a:gd name="connsiteY0" fmla="*/ 25176 h 2819025"/>
                      <a:gd name="connsiteX1" fmla="*/ 436750 w 1891194"/>
                      <a:gd name="connsiteY1" fmla="*/ 394292 h 2819025"/>
                      <a:gd name="connsiteX2" fmla="*/ 143135 w 1891194"/>
                      <a:gd name="connsiteY2" fmla="*/ 1023466 h 2819025"/>
                      <a:gd name="connsiteX3" fmla="*/ 109580 w 1891194"/>
                      <a:gd name="connsiteY3" fmla="*/ 1518417 h 2819025"/>
                      <a:gd name="connsiteX4" fmla="*/ 523 w 1891194"/>
                      <a:gd name="connsiteY4" fmla="*/ 2181147 h 2819025"/>
                      <a:gd name="connsiteX5" fmla="*/ 159913 w 1891194"/>
                      <a:gd name="connsiteY5" fmla="*/ 2608986 h 2819025"/>
                      <a:gd name="connsiteX6" fmla="*/ 696809 w 1891194"/>
                      <a:gd name="connsiteY6" fmla="*/ 2818710 h 2819025"/>
                      <a:gd name="connsiteX7" fmla="*/ 1242093 w 1891194"/>
                      <a:gd name="connsiteY7" fmla="*/ 2567041 h 2819025"/>
                      <a:gd name="connsiteX8" fmla="*/ 1560875 w 1891194"/>
                      <a:gd name="connsiteY8" fmla="*/ 1895921 h 2819025"/>
                      <a:gd name="connsiteX9" fmla="*/ 1770600 w 1891194"/>
                      <a:gd name="connsiteY9" fmla="*/ 1166079 h 2819025"/>
                      <a:gd name="connsiteX10" fmla="*/ 1879657 w 1891194"/>
                      <a:gd name="connsiteY10" fmla="*/ 377514 h 2819025"/>
                      <a:gd name="connsiteX11" fmla="*/ 1485374 w 1891194"/>
                      <a:gd name="connsiteY11" fmla="*/ 67121 h 2819025"/>
                      <a:gd name="connsiteX12" fmla="*/ 898145 w 1891194"/>
                      <a:gd name="connsiteY12" fmla="*/ 25176 h 2819025"/>
                      <a:gd name="connsiteX0" fmla="*/ 898145 w 1891194"/>
                      <a:gd name="connsiteY0" fmla="*/ 25176 h 2829952"/>
                      <a:gd name="connsiteX1" fmla="*/ 436750 w 1891194"/>
                      <a:gd name="connsiteY1" fmla="*/ 394292 h 2829952"/>
                      <a:gd name="connsiteX2" fmla="*/ 143135 w 1891194"/>
                      <a:gd name="connsiteY2" fmla="*/ 1023466 h 2829952"/>
                      <a:gd name="connsiteX3" fmla="*/ 109580 w 1891194"/>
                      <a:gd name="connsiteY3" fmla="*/ 1518417 h 2829952"/>
                      <a:gd name="connsiteX4" fmla="*/ 523 w 1891194"/>
                      <a:gd name="connsiteY4" fmla="*/ 2181147 h 2829952"/>
                      <a:gd name="connsiteX5" fmla="*/ 159913 w 1891194"/>
                      <a:gd name="connsiteY5" fmla="*/ 2608986 h 2829952"/>
                      <a:gd name="connsiteX6" fmla="*/ 470305 w 1891194"/>
                      <a:gd name="connsiteY6" fmla="*/ 2768376 h 2829952"/>
                      <a:gd name="connsiteX7" fmla="*/ 696809 w 1891194"/>
                      <a:gd name="connsiteY7" fmla="*/ 2818710 h 2829952"/>
                      <a:gd name="connsiteX8" fmla="*/ 1242093 w 1891194"/>
                      <a:gd name="connsiteY8" fmla="*/ 2567041 h 2829952"/>
                      <a:gd name="connsiteX9" fmla="*/ 1560875 w 1891194"/>
                      <a:gd name="connsiteY9" fmla="*/ 1895921 h 2829952"/>
                      <a:gd name="connsiteX10" fmla="*/ 1770600 w 1891194"/>
                      <a:gd name="connsiteY10" fmla="*/ 1166079 h 2829952"/>
                      <a:gd name="connsiteX11" fmla="*/ 1879657 w 1891194"/>
                      <a:gd name="connsiteY11" fmla="*/ 377514 h 2829952"/>
                      <a:gd name="connsiteX12" fmla="*/ 1485374 w 1891194"/>
                      <a:gd name="connsiteY12" fmla="*/ 67121 h 2829952"/>
                      <a:gd name="connsiteX13" fmla="*/ 898145 w 1891194"/>
                      <a:gd name="connsiteY13" fmla="*/ 25176 h 2829952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696809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43135 w 1891194"/>
                      <a:gd name="connsiteY2" fmla="*/ 102346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25176 h 2821809"/>
                      <a:gd name="connsiteX1" fmla="*/ 436750 w 1891194"/>
                      <a:gd name="connsiteY1" fmla="*/ 394292 h 2821809"/>
                      <a:gd name="connsiteX2" fmla="*/ 158375 w 1891194"/>
                      <a:gd name="connsiteY2" fmla="*/ 1053946 h 2821809"/>
                      <a:gd name="connsiteX3" fmla="*/ 109580 w 1891194"/>
                      <a:gd name="connsiteY3" fmla="*/ 1518417 h 2821809"/>
                      <a:gd name="connsiteX4" fmla="*/ 523 w 1891194"/>
                      <a:gd name="connsiteY4" fmla="*/ 2181147 h 2821809"/>
                      <a:gd name="connsiteX5" fmla="*/ 159913 w 1891194"/>
                      <a:gd name="connsiteY5" fmla="*/ 2608986 h 2821809"/>
                      <a:gd name="connsiteX6" fmla="*/ 411582 w 1891194"/>
                      <a:gd name="connsiteY6" fmla="*/ 2701264 h 2821809"/>
                      <a:gd name="connsiteX7" fmla="*/ 763921 w 1891194"/>
                      <a:gd name="connsiteY7" fmla="*/ 2818710 h 2821809"/>
                      <a:gd name="connsiteX8" fmla="*/ 1242093 w 1891194"/>
                      <a:gd name="connsiteY8" fmla="*/ 2567041 h 2821809"/>
                      <a:gd name="connsiteX9" fmla="*/ 1560875 w 1891194"/>
                      <a:gd name="connsiteY9" fmla="*/ 1895921 h 2821809"/>
                      <a:gd name="connsiteX10" fmla="*/ 1770600 w 1891194"/>
                      <a:gd name="connsiteY10" fmla="*/ 1166079 h 2821809"/>
                      <a:gd name="connsiteX11" fmla="*/ 1879657 w 1891194"/>
                      <a:gd name="connsiteY11" fmla="*/ 377514 h 2821809"/>
                      <a:gd name="connsiteX12" fmla="*/ 1485374 w 1891194"/>
                      <a:gd name="connsiteY12" fmla="*/ 67121 h 2821809"/>
                      <a:gd name="connsiteX13" fmla="*/ 898145 w 1891194"/>
                      <a:gd name="connsiteY13" fmla="*/ 25176 h 2821809"/>
                      <a:gd name="connsiteX0" fmla="*/ 898145 w 1891194"/>
                      <a:gd name="connsiteY0" fmla="*/ 30819 h 2827452"/>
                      <a:gd name="connsiteX1" fmla="*/ 368170 w 1891194"/>
                      <a:gd name="connsiteY1" fmla="*/ 476135 h 2827452"/>
                      <a:gd name="connsiteX2" fmla="*/ 158375 w 1891194"/>
                      <a:gd name="connsiteY2" fmla="*/ 1059589 h 2827452"/>
                      <a:gd name="connsiteX3" fmla="*/ 109580 w 1891194"/>
                      <a:gd name="connsiteY3" fmla="*/ 1524060 h 2827452"/>
                      <a:gd name="connsiteX4" fmla="*/ 523 w 1891194"/>
                      <a:gd name="connsiteY4" fmla="*/ 2186790 h 2827452"/>
                      <a:gd name="connsiteX5" fmla="*/ 159913 w 1891194"/>
                      <a:gd name="connsiteY5" fmla="*/ 2614629 h 2827452"/>
                      <a:gd name="connsiteX6" fmla="*/ 411582 w 1891194"/>
                      <a:gd name="connsiteY6" fmla="*/ 2706907 h 2827452"/>
                      <a:gd name="connsiteX7" fmla="*/ 763921 w 1891194"/>
                      <a:gd name="connsiteY7" fmla="*/ 2824353 h 2827452"/>
                      <a:gd name="connsiteX8" fmla="*/ 1242093 w 1891194"/>
                      <a:gd name="connsiteY8" fmla="*/ 2572684 h 2827452"/>
                      <a:gd name="connsiteX9" fmla="*/ 1560875 w 1891194"/>
                      <a:gd name="connsiteY9" fmla="*/ 1901564 h 2827452"/>
                      <a:gd name="connsiteX10" fmla="*/ 1770600 w 1891194"/>
                      <a:gd name="connsiteY10" fmla="*/ 1171722 h 2827452"/>
                      <a:gd name="connsiteX11" fmla="*/ 1879657 w 1891194"/>
                      <a:gd name="connsiteY11" fmla="*/ 383157 h 2827452"/>
                      <a:gd name="connsiteX12" fmla="*/ 1485374 w 1891194"/>
                      <a:gd name="connsiteY12" fmla="*/ 72764 h 2827452"/>
                      <a:gd name="connsiteX13" fmla="*/ 898145 w 1891194"/>
                      <a:gd name="connsiteY13" fmla="*/ 30819 h 2827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891194" h="2827452">
                        <a:moveTo>
                          <a:pt x="898145" y="30819"/>
                        </a:moveTo>
                        <a:cubicBezTo>
                          <a:pt x="711945" y="98047"/>
                          <a:pt x="491465" y="304673"/>
                          <a:pt x="368170" y="476135"/>
                        </a:cubicBezTo>
                        <a:cubicBezTo>
                          <a:pt x="244875" y="647597"/>
                          <a:pt x="201473" y="884935"/>
                          <a:pt x="158375" y="1059589"/>
                        </a:cubicBezTo>
                        <a:cubicBezTo>
                          <a:pt x="115277" y="1234243"/>
                          <a:pt x="131951" y="1352086"/>
                          <a:pt x="109580" y="1524060"/>
                        </a:cubicBezTo>
                        <a:cubicBezTo>
                          <a:pt x="87209" y="1696034"/>
                          <a:pt x="-7866" y="2005029"/>
                          <a:pt x="523" y="2186790"/>
                        </a:cubicBezTo>
                        <a:cubicBezTo>
                          <a:pt x="8912" y="2368552"/>
                          <a:pt x="91403" y="2527943"/>
                          <a:pt x="159913" y="2614629"/>
                        </a:cubicBezTo>
                        <a:cubicBezTo>
                          <a:pt x="228423" y="2701315"/>
                          <a:pt x="322099" y="2671953"/>
                          <a:pt x="411582" y="2706907"/>
                        </a:cubicBezTo>
                        <a:cubicBezTo>
                          <a:pt x="501065" y="2741861"/>
                          <a:pt x="625503" y="2846723"/>
                          <a:pt x="763921" y="2824353"/>
                        </a:cubicBezTo>
                        <a:cubicBezTo>
                          <a:pt x="902339" y="2801983"/>
                          <a:pt x="1109267" y="2726482"/>
                          <a:pt x="1242093" y="2572684"/>
                        </a:cubicBezTo>
                        <a:cubicBezTo>
                          <a:pt x="1374919" y="2418886"/>
                          <a:pt x="1472791" y="2135058"/>
                          <a:pt x="1560875" y="1901564"/>
                        </a:cubicBezTo>
                        <a:cubicBezTo>
                          <a:pt x="1648960" y="1668070"/>
                          <a:pt x="1721664" y="1413604"/>
                          <a:pt x="1770600" y="1171722"/>
                        </a:cubicBezTo>
                        <a:cubicBezTo>
                          <a:pt x="1815341" y="931238"/>
                          <a:pt x="1927195" y="566317"/>
                          <a:pt x="1879657" y="383157"/>
                        </a:cubicBezTo>
                        <a:cubicBezTo>
                          <a:pt x="1832119" y="199997"/>
                          <a:pt x="1644765" y="132885"/>
                          <a:pt x="1485374" y="72764"/>
                        </a:cubicBezTo>
                        <a:cubicBezTo>
                          <a:pt x="1324585" y="19634"/>
                          <a:pt x="1084345" y="-36409"/>
                          <a:pt x="898145" y="30819"/>
                        </a:cubicBezTo>
                        <a:close/>
                      </a:path>
                    </a:pathLst>
                  </a:custGeom>
                  <a:solidFill>
                    <a:srgbClr val="DB9C7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" name="组合 17">
                  <a:extLst>
                    <a:ext uri="{FF2B5EF4-FFF2-40B4-BE49-F238E27FC236}">
                      <a16:creationId xmlns:a16="http://schemas.microsoft.com/office/drawing/2014/main" id="{19B3D02F-C8F9-EC5F-E85C-734718E8BEBC}"/>
                    </a:ext>
                  </a:extLst>
                </p:cNvPr>
                <p:cNvGrpSpPr/>
                <p:nvPr/>
              </p:nvGrpSpPr>
              <p:grpSpPr>
                <a:xfrm>
                  <a:off x="8418146" y="902035"/>
                  <a:ext cx="644689" cy="1883708"/>
                  <a:chOff x="8418146" y="902035"/>
                  <a:chExt cx="644689" cy="1883708"/>
                </a:xfrm>
              </p:grpSpPr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B001730E-B348-A610-6353-31A54BAB8B7E}"/>
                      </a:ext>
                    </a:extLst>
                  </p:cNvPr>
                  <p:cNvSpPr/>
                  <p:nvPr/>
                </p:nvSpPr>
                <p:spPr>
                  <a:xfrm>
                    <a:off x="8418146" y="942402"/>
                    <a:ext cx="644689" cy="1843341"/>
                  </a:xfrm>
                  <a:custGeom>
                    <a:avLst/>
                    <a:gdLst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1445"/>
                      <a:gd name="connsiteX1" fmla="*/ 91440 w 571500"/>
                      <a:gd name="connsiteY1" fmla="*/ 251460 h 1791445"/>
                      <a:gd name="connsiteX2" fmla="*/ 38100 w 571500"/>
                      <a:gd name="connsiteY2" fmla="*/ 685800 h 1791445"/>
                      <a:gd name="connsiteX3" fmla="*/ 0 w 571500"/>
                      <a:gd name="connsiteY3" fmla="*/ 1463040 h 1791445"/>
                      <a:gd name="connsiteX4" fmla="*/ 68580 w 571500"/>
                      <a:gd name="connsiteY4" fmla="*/ 1691640 h 1791445"/>
                      <a:gd name="connsiteX5" fmla="*/ 160020 w 571500"/>
                      <a:gd name="connsiteY5" fmla="*/ 1790700 h 1791445"/>
                      <a:gd name="connsiteX6" fmla="*/ 335280 w 571500"/>
                      <a:gd name="connsiteY6" fmla="*/ 1767840 h 1791445"/>
                      <a:gd name="connsiteX7" fmla="*/ 396240 w 571500"/>
                      <a:gd name="connsiteY7" fmla="*/ 1569720 h 1791445"/>
                      <a:gd name="connsiteX8" fmla="*/ 541020 w 571500"/>
                      <a:gd name="connsiteY8" fmla="*/ 1043940 h 1791445"/>
                      <a:gd name="connsiteX9" fmla="*/ 571500 w 571500"/>
                      <a:gd name="connsiteY9" fmla="*/ 769620 h 1791445"/>
                      <a:gd name="connsiteX10" fmla="*/ 510540 w 571500"/>
                      <a:gd name="connsiteY10" fmla="*/ 350520 h 1791445"/>
                      <a:gd name="connsiteX11" fmla="*/ 434340 w 571500"/>
                      <a:gd name="connsiteY11" fmla="*/ 106680 h 1791445"/>
                      <a:gd name="connsiteX12" fmla="*/ 327660 w 571500"/>
                      <a:gd name="connsiteY12" fmla="*/ 0 h 1791445"/>
                      <a:gd name="connsiteX13" fmla="*/ 228600 w 571500"/>
                      <a:gd name="connsiteY13" fmla="*/ 30480 h 1791445"/>
                      <a:gd name="connsiteX0" fmla="*/ 228600 w 571500"/>
                      <a:gd name="connsiteY0" fmla="*/ 30480 h 1772778"/>
                      <a:gd name="connsiteX1" fmla="*/ 91440 w 571500"/>
                      <a:gd name="connsiteY1" fmla="*/ 251460 h 1772778"/>
                      <a:gd name="connsiteX2" fmla="*/ 38100 w 571500"/>
                      <a:gd name="connsiteY2" fmla="*/ 685800 h 1772778"/>
                      <a:gd name="connsiteX3" fmla="*/ 0 w 571500"/>
                      <a:gd name="connsiteY3" fmla="*/ 1463040 h 1772778"/>
                      <a:gd name="connsiteX4" fmla="*/ 68580 w 571500"/>
                      <a:gd name="connsiteY4" fmla="*/ 1691640 h 1772778"/>
                      <a:gd name="connsiteX5" fmla="*/ 335280 w 571500"/>
                      <a:gd name="connsiteY5" fmla="*/ 1767840 h 1772778"/>
                      <a:gd name="connsiteX6" fmla="*/ 396240 w 571500"/>
                      <a:gd name="connsiteY6" fmla="*/ 1569720 h 1772778"/>
                      <a:gd name="connsiteX7" fmla="*/ 541020 w 571500"/>
                      <a:gd name="connsiteY7" fmla="*/ 1043940 h 1772778"/>
                      <a:gd name="connsiteX8" fmla="*/ 571500 w 571500"/>
                      <a:gd name="connsiteY8" fmla="*/ 769620 h 1772778"/>
                      <a:gd name="connsiteX9" fmla="*/ 510540 w 571500"/>
                      <a:gd name="connsiteY9" fmla="*/ 350520 h 1772778"/>
                      <a:gd name="connsiteX10" fmla="*/ 434340 w 571500"/>
                      <a:gd name="connsiteY10" fmla="*/ 106680 h 1772778"/>
                      <a:gd name="connsiteX11" fmla="*/ 327660 w 571500"/>
                      <a:gd name="connsiteY11" fmla="*/ 0 h 1772778"/>
                      <a:gd name="connsiteX12" fmla="*/ 228600 w 571500"/>
                      <a:gd name="connsiteY12" fmla="*/ 30480 h 177277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803485"/>
                      <a:gd name="connsiteX1" fmla="*/ 91440 w 571500"/>
                      <a:gd name="connsiteY1" fmla="*/ 251460 h 1803485"/>
                      <a:gd name="connsiteX2" fmla="*/ 38100 w 571500"/>
                      <a:gd name="connsiteY2" fmla="*/ 685800 h 1803485"/>
                      <a:gd name="connsiteX3" fmla="*/ 0 w 571500"/>
                      <a:gd name="connsiteY3" fmla="*/ 1463040 h 1803485"/>
                      <a:gd name="connsiteX4" fmla="*/ 68580 w 571500"/>
                      <a:gd name="connsiteY4" fmla="*/ 1691640 h 1803485"/>
                      <a:gd name="connsiteX5" fmla="*/ 282893 w 571500"/>
                      <a:gd name="connsiteY5" fmla="*/ 1782128 h 1803485"/>
                      <a:gd name="connsiteX6" fmla="*/ 396240 w 571500"/>
                      <a:gd name="connsiteY6" fmla="*/ 1569720 h 1803485"/>
                      <a:gd name="connsiteX7" fmla="*/ 541020 w 571500"/>
                      <a:gd name="connsiteY7" fmla="*/ 1043940 h 1803485"/>
                      <a:gd name="connsiteX8" fmla="*/ 571500 w 571500"/>
                      <a:gd name="connsiteY8" fmla="*/ 769620 h 1803485"/>
                      <a:gd name="connsiteX9" fmla="*/ 510540 w 571500"/>
                      <a:gd name="connsiteY9" fmla="*/ 350520 h 1803485"/>
                      <a:gd name="connsiteX10" fmla="*/ 434340 w 571500"/>
                      <a:gd name="connsiteY10" fmla="*/ 106680 h 1803485"/>
                      <a:gd name="connsiteX11" fmla="*/ 327660 w 571500"/>
                      <a:gd name="connsiteY11" fmla="*/ 0 h 1803485"/>
                      <a:gd name="connsiteX12" fmla="*/ 228600 w 571500"/>
                      <a:gd name="connsiteY12" fmla="*/ 30480 h 1803485"/>
                      <a:gd name="connsiteX0" fmla="*/ 228600 w 576866"/>
                      <a:gd name="connsiteY0" fmla="*/ 30480 h 1803485"/>
                      <a:gd name="connsiteX1" fmla="*/ 91440 w 576866"/>
                      <a:gd name="connsiteY1" fmla="*/ 251460 h 1803485"/>
                      <a:gd name="connsiteX2" fmla="*/ 38100 w 576866"/>
                      <a:gd name="connsiteY2" fmla="*/ 685800 h 1803485"/>
                      <a:gd name="connsiteX3" fmla="*/ 0 w 576866"/>
                      <a:gd name="connsiteY3" fmla="*/ 1463040 h 1803485"/>
                      <a:gd name="connsiteX4" fmla="*/ 68580 w 576866"/>
                      <a:gd name="connsiteY4" fmla="*/ 1691640 h 1803485"/>
                      <a:gd name="connsiteX5" fmla="*/ 282893 w 576866"/>
                      <a:gd name="connsiteY5" fmla="*/ 1782128 h 1803485"/>
                      <a:gd name="connsiteX6" fmla="*/ 396240 w 576866"/>
                      <a:gd name="connsiteY6" fmla="*/ 1569720 h 1803485"/>
                      <a:gd name="connsiteX7" fmla="*/ 541020 w 576866"/>
                      <a:gd name="connsiteY7" fmla="*/ 1043940 h 1803485"/>
                      <a:gd name="connsiteX8" fmla="*/ 571500 w 576866"/>
                      <a:gd name="connsiteY8" fmla="*/ 769620 h 1803485"/>
                      <a:gd name="connsiteX9" fmla="*/ 510540 w 576866"/>
                      <a:gd name="connsiteY9" fmla="*/ 350520 h 1803485"/>
                      <a:gd name="connsiteX10" fmla="*/ 434340 w 576866"/>
                      <a:gd name="connsiteY10" fmla="*/ 106680 h 1803485"/>
                      <a:gd name="connsiteX11" fmla="*/ 327660 w 576866"/>
                      <a:gd name="connsiteY11" fmla="*/ 0 h 1803485"/>
                      <a:gd name="connsiteX12" fmla="*/ 228600 w 576866"/>
                      <a:gd name="connsiteY12" fmla="*/ 30480 h 1803485"/>
                      <a:gd name="connsiteX0" fmla="*/ 228600 w 572456"/>
                      <a:gd name="connsiteY0" fmla="*/ 30480 h 1803485"/>
                      <a:gd name="connsiteX1" fmla="*/ 91440 w 572456"/>
                      <a:gd name="connsiteY1" fmla="*/ 251460 h 1803485"/>
                      <a:gd name="connsiteX2" fmla="*/ 38100 w 572456"/>
                      <a:gd name="connsiteY2" fmla="*/ 685800 h 1803485"/>
                      <a:gd name="connsiteX3" fmla="*/ 0 w 572456"/>
                      <a:gd name="connsiteY3" fmla="*/ 1463040 h 1803485"/>
                      <a:gd name="connsiteX4" fmla="*/ 68580 w 572456"/>
                      <a:gd name="connsiteY4" fmla="*/ 1691640 h 1803485"/>
                      <a:gd name="connsiteX5" fmla="*/ 282893 w 572456"/>
                      <a:gd name="connsiteY5" fmla="*/ 1782128 h 1803485"/>
                      <a:gd name="connsiteX6" fmla="*/ 396240 w 572456"/>
                      <a:gd name="connsiteY6" fmla="*/ 1569720 h 1803485"/>
                      <a:gd name="connsiteX7" fmla="*/ 541020 w 572456"/>
                      <a:gd name="connsiteY7" fmla="*/ 1043940 h 1803485"/>
                      <a:gd name="connsiteX8" fmla="*/ 571500 w 572456"/>
                      <a:gd name="connsiteY8" fmla="*/ 769620 h 1803485"/>
                      <a:gd name="connsiteX9" fmla="*/ 510540 w 572456"/>
                      <a:gd name="connsiteY9" fmla="*/ 350520 h 1803485"/>
                      <a:gd name="connsiteX10" fmla="*/ 434340 w 572456"/>
                      <a:gd name="connsiteY10" fmla="*/ 106680 h 1803485"/>
                      <a:gd name="connsiteX11" fmla="*/ 327660 w 572456"/>
                      <a:gd name="connsiteY11" fmla="*/ 0 h 1803485"/>
                      <a:gd name="connsiteX12" fmla="*/ 228600 w 572456"/>
                      <a:gd name="connsiteY12" fmla="*/ 30480 h 1803485"/>
                      <a:gd name="connsiteX0" fmla="*/ 228600 w 572456"/>
                      <a:gd name="connsiteY0" fmla="*/ 37541 h 1810546"/>
                      <a:gd name="connsiteX1" fmla="*/ 91440 w 572456"/>
                      <a:gd name="connsiteY1" fmla="*/ 258521 h 1810546"/>
                      <a:gd name="connsiteX2" fmla="*/ 38100 w 572456"/>
                      <a:gd name="connsiteY2" fmla="*/ 692861 h 1810546"/>
                      <a:gd name="connsiteX3" fmla="*/ 0 w 572456"/>
                      <a:gd name="connsiteY3" fmla="*/ 1470101 h 1810546"/>
                      <a:gd name="connsiteX4" fmla="*/ 68580 w 572456"/>
                      <a:gd name="connsiteY4" fmla="*/ 1698701 h 1810546"/>
                      <a:gd name="connsiteX5" fmla="*/ 282893 w 572456"/>
                      <a:gd name="connsiteY5" fmla="*/ 1789189 h 1810546"/>
                      <a:gd name="connsiteX6" fmla="*/ 396240 w 572456"/>
                      <a:gd name="connsiteY6" fmla="*/ 1576781 h 1810546"/>
                      <a:gd name="connsiteX7" fmla="*/ 541020 w 572456"/>
                      <a:gd name="connsiteY7" fmla="*/ 1051001 h 1810546"/>
                      <a:gd name="connsiteX8" fmla="*/ 571500 w 572456"/>
                      <a:gd name="connsiteY8" fmla="*/ 776681 h 1810546"/>
                      <a:gd name="connsiteX9" fmla="*/ 510540 w 572456"/>
                      <a:gd name="connsiteY9" fmla="*/ 357581 h 1810546"/>
                      <a:gd name="connsiteX10" fmla="*/ 434340 w 572456"/>
                      <a:gd name="connsiteY10" fmla="*/ 113741 h 1810546"/>
                      <a:gd name="connsiteX11" fmla="*/ 327660 w 572456"/>
                      <a:gd name="connsiteY11" fmla="*/ 7061 h 1810546"/>
                      <a:gd name="connsiteX12" fmla="*/ 228600 w 572456"/>
                      <a:gd name="connsiteY12" fmla="*/ 37541 h 1810546"/>
                      <a:gd name="connsiteX0" fmla="*/ 327660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327660 w 572456"/>
                      <a:gd name="connsiteY11" fmla="*/ 4768 h 1808253"/>
                      <a:gd name="connsiteX0" fmla="*/ 280035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280035 w 572456"/>
                      <a:gd name="connsiteY11" fmla="*/ 4768 h 1808253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8289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7579 h 1803452"/>
                      <a:gd name="connsiteX1" fmla="*/ 91440 w 572456"/>
                      <a:gd name="connsiteY1" fmla="*/ 311427 h 1803452"/>
                      <a:gd name="connsiteX2" fmla="*/ 38100 w 572456"/>
                      <a:gd name="connsiteY2" fmla="*/ 693379 h 1803452"/>
                      <a:gd name="connsiteX3" fmla="*/ 0 w 572456"/>
                      <a:gd name="connsiteY3" fmla="*/ 1470619 h 1803452"/>
                      <a:gd name="connsiteX4" fmla="*/ 68580 w 572456"/>
                      <a:gd name="connsiteY4" fmla="*/ 1699219 h 1803452"/>
                      <a:gd name="connsiteX5" fmla="*/ 263843 w 572456"/>
                      <a:gd name="connsiteY5" fmla="*/ 1789707 h 1803452"/>
                      <a:gd name="connsiteX6" fmla="*/ 396240 w 572456"/>
                      <a:gd name="connsiteY6" fmla="*/ 1577299 h 1803452"/>
                      <a:gd name="connsiteX7" fmla="*/ 541020 w 572456"/>
                      <a:gd name="connsiteY7" fmla="*/ 1051519 h 1803452"/>
                      <a:gd name="connsiteX8" fmla="*/ 571500 w 572456"/>
                      <a:gd name="connsiteY8" fmla="*/ 777199 h 1803452"/>
                      <a:gd name="connsiteX9" fmla="*/ 510540 w 572456"/>
                      <a:gd name="connsiteY9" fmla="*/ 358099 h 1803452"/>
                      <a:gd name="connsiteX10" fmla="*/ 434340 w 572456"/>
                      <a:gd name="connsiteY10" fmla="*/ 114259 h 1803452"/>
                      <a:gd name="connsiteX11" fmla="*/ 280035 w 572456"/>
                      <a:gd name="connsiteY11" fmla="*/ 7579 h 1803452"/>
                      <a:gd name="connsiteX0" fmla="*/ 293540 w 585961"/>
                      <a:gd name="connsiteY0" fmla="*/ 7579 h 1796407"/>
                      <a:gd name="connsiteX1" fmla="*/ 104945 w 585961"/>
                      <a:gd name="connsiteY1" fmla="*/ 311427 h 1796407"/>
                      <a:gd name="connsiteX2" fmla="*/ 51605 w 585961"/>
                      <a:gd name="connsiteY2" fmla="*/ 693379 h 1796407"/>
                      <a:gd name="connsiteX3" fmla="*/ 13505 w 585961"/>
                      <a:gd name="connsiteY3" fmla="*/ 1470619 h 1796407"/>
                      <a:gd name="connsiteX4" fmla="*/ 20173 w 585961"/>
                      <a:gd name="connsiteY4" fmla="*/ 1718269 h 1796407"/>
                      <a:gd name="connsiteX5" fmla="*/ 277348 w 585961"/>
                      <a:gd name="connsiteY5" fmla="*/ 1789707 h 1796407"/>
                      <a:gd name="connsiteX6" fmla="*/ 409745 w 585961"/>
                      <a:gd name="connsiteY6" fmla="*/ 1577299 h 1796407"/>
                      <a:gd name="connsiteX7" fmla="*/ 554525 w 585961"/>
                      <a:gd name="connsiteY7" fmla="*/ 1051519 h 1796407"/>
                      <a:gd name="connsiteX8" fmla="*/ 585005 w 585961"/>
                      <a:gd name="connsiteY8" fmla="*/ 777199 h 1796407"/>
                      <a:gd name="connsiteX9" fmla="*/ 524045 w 585961"/>
                      <a:gd name="connsiteY9" fmla="*/ 358099 h 1796407"/>
                      <a:gd name="connsiteX10" fmla="*/ 447845 w 585961"/>
                      <a:gd name="connsiteY10" fmla="*/ 114259 h 1796407"/>
                      <a:gd name="connsiteX11" fmla="*/ 293540 w 585961"/>
                      <a:gd name="connsiteY11" fmla="*/ 7579 h 1796407"/>
                      <a:gd name="connsiteX0" fmla="*/ 313373 w 605794"/>
                      <a:gd name="connsiteY0" fmla="*/ 7579 h 1797212"/>
                      <a:gd name="connsiteX1" fmla="*/ 124778 w 605794"/>
                      <a:gd name="connsiteY1" fmla="*/ 311427 h 1797212"/>
                      <a:gd name="connsiteX2" fmla="*/ 71438 w 605794"/>
                      <a:gd name="connsiteY2" fmla="*/ 693379 h 1797212"/>
                      <a:gd name="connsiteX3" fmla="*/ 0 w 605794"/>
                      <a:gd name="connsiteY3" fmla="*/ 1422994 h 1797212"/>
                      <a:gd name="connsiteX4" fmla="*/ 40006 w 605794"/>
                      <a:gd name="connsiteY4" fmla="*/ 1718269 h 1797212"/>
                      <a:gd name="connsiteX5" fmla="*/ 297181 w 605794"/>
                      <a:gd name="connsiteY5" fmla="*/ 1789707 h 1797212"/>
                      <a:gd name="connsiteX6" fmla="*/ 429578 w 605794"/>
                      <a:gd name="connsiteY6" fmla="*/ 1577299 h 1797212"/>
                      <a:gd name="connsiteX7" fmla="*/ 574358 w 605794"/>
                      <a:gd name="connsiteY7" fmla="*/ 1051519 h 1797212"/>
                      <a:gd name="connsiteX8" fmla="*/ 604838 w 605794"/>
                      <a:gd name="connsiteY8" fmla="*/ 777199 h 1797212"/>
                      <a:gd name="connsiteX9" fmla="*/ 543878 w 605794"/>
                      <a:gd name="connsiteY9" fmla="*/ 358099 h 1797212"/>
                      <a:gd name="connsiteX10" fmla="*/ 467678 w 605794"/>
                      <a:gd name="connsiteY10" fmla="*/ 114259 h 1797212"/>
                      <a:gd name="connsiteX11" fmla="*/ 313373 w 605794"/>
                      <a:gd name="connsiteY11" fmla="*/ 7579 h 1797212"/>
                      <a:gd name="connsiteX0" fmla="*/ 337185 w 629606"/>
                      <a:gd name="connsiteY0" fmla="*/ 7579 h 1797870"/>
                      <a:gd name="connsiteX1" fmla="*/ 148590 w 629606"/>
                      <a:gd name="connsiteY1" fmla="*/ 311427 h 1797870"/>
                      <a:gd name="connsiteX2" fmla="*/ 95250 w 629606"/>
                      <a:gd name="connsiteY2" fmla="*/ 693379 h 1797870"/>
                      <a:gd name="connsiteX3" fmla="*/ 0 w 629606"/>
                      <a:gd name="connsiteY3" fmla="*/ 1389656 h 1797870"/>
                      <a:gd name="connsiteX4" fmla="*/ 63818 w 629606"/>
                      <a:gd name="connsiteY4" fmla="*/ 1718269 h 1797870"/>
                      <a:gd name="connsiteX5" fmla="*/ 320993 w 629606"/>
                      <a:gd name="connsiteY5" fmla="*/ 1789707 h 1797870"/>
                      <a:gd name="connsiteX6" fmla="*/ 453390 w 629606"/>
                      <a:gd name="connsiteY6" fmla="*/ 1577299 h 1797870"/>
                      <a:gd name="connsiteX7" fmla="*/ 598170 w 629606"/>
                      <a:gd name="connsiteY7" fmla="*/ 1051519 h 1797870"/>
                      <a:gd name="connsiteX8" fmla="*/ 628650 w 629606"/>
                      <a:gd name="connsiteY8" fmla="*/ 777199 h 1797870"/>
                      <a:gd name="connsiteX9" fmla="*/ 567690 w 629606"/>
                      <a:gd name="connsiteY9" fmla="*/ 358099 h 1797870"/>
                      <a:gd name="connsiteX10" fmla="*/ 491490 w 629606"/>
                      <a:gd name="connsiteY10" fmla="*/ 114259 h 1797870"/>
                      <a:gd name="connsiteX11" fmla="*/ 337185 w 629606"/>
                      <a:gd name="connsiteY11" fmla="*/ 7579 h 1797870"/>
                      <a:gd name="connsiteX0" fmla="*/ 351473 w 643894"/>
                      <a:gd name="connsiteY0" fmla="*/ 7579 h 1798392"/>
                      <a:gd name="connsiteX1" fmla="*/ 162878 w 643894"/>
                      <a:gd name="connsiteY1" fmla="*/ 311427 h 1798392"/>
                      <a:gd name="connsiteX2" fmla="*/ 109538 w 643894"/>
                      <a:gd name="connsiteY2" fmla="*/ 693379 h 1798392"/>
                      <a:gd name="connsiteX3" fmla="*/ 0 w 643894"/>
                      <a:gd name="connsiteY3" fmla="*/ 1365844 h 1798392"/>
                      <a:gd name="connsiteX4" fmla="*/ 78106 w 643894"/>
                      <a:gd name="connsiteY4" fmla="*/ 1718269 h 1798392"/>
                      <a:gd name="connsiteX5" fmla="*/ 335281 w 643894"/>
                      <a:gd name="connsiteY5" fmla="*/ 1789707 h 1798392"/>
                      <a:gd name="connsiteX6" fmla="*/ 467678 w 643894"/>
                      <a:gd name="connsiteY6" fmla="*/ 1577299 h 1798392"/>
                      <a:gd name="connsiteX7" fmla="*/ 612458 w 643894"/>
                      <a:gd name="connsiteY7" fmla="*/ 1051519 h 1798392"/>
                      <a:gd name="connsiteX8" fmla="*/ 642938 w 643894"/>
                      <a:gd name="connsiteY8" fmla="*/ 777199 h 1798392"/>
                      <a:gd name="connsiteX9" fmla="*/ 581978 w 643894"/>
                      <a:gd name="connsiteY9" fmla="*/ 358099 h 1798392"/>
                      <a:gd name="connsiteX10" fmla="*/ 505778 w 643894"/>
                      <a:gd name="connsiteY10" fmla="*/ 114259 h 1798392"/>
                      <a:gd name="connsiteX11" fmla="*/ 351473 w 643894"/>
                      <a:gd name="connsiteY11" fmla="*/ 7579 h 1798392"/>
                      <a:gd name="connsiteX0" fmla="*/ 351473 w 643894"/>
                      <a:gd name="connsiteY0" fmla="*/ 7579 h 1806816"/>
                      <a:gd name="connsiteX1" fmla="*/ 162878 w 643894"/>
                      <a:gd name="connsiteY1" fmla="*/ 311427 h 1806816"/>
                      <a:gd name="connsiteX2" fmla="*/ 109538 w 643894"/>
                      <a:gd name="connsiteY2" fmla="*/ 693379 h 1806816"/>
                      <a:gd name="connsiteX3" fmla="*/ 0 w 643894"/>
                      <a:gd name="connsiteY3" fmla="*/ 1365844 h 1806816"/>
                      <a:gd name="connsiteX4" fmla="*/ 78106 w 643894"/>
                      <a:gd name="connsiteY4" fmla="*/ 1718269 h 1806816"/>
                      <a:gd name="connsiteX5" fmla="*/ 263844 w 643894"/>
                      <a:gd name="connsiteY5" fmla="*/ 1799232 h 1806816"/>
                      <a:gd name="connsiteX6" fmla="*/ 467678 w 643894"/>
                      <a:gd name="connsiteY6" fmla="*/ 1577299 h 1806816"/>
                      <a:gd name="connsiteX7" fmla="*/ 612458 w 643894"/>
                      <a:gd name="connsiteY7" fmla="*/ 1051519 h 1806816"/>
                      <a:gd name="connsiteX8" fmla="*/ 642938 w 643894"/>
                      <a:gd name="connsiteY8" fmla="*/ 777199 h 1806816"/>
                      <a:gd name="connsiteX9" fmla="*/ 581978 w 643894"/>
                      <a:gd name="connsiteY9" fmla="*/ 358099 h 1806816"/>
                      <a:gd name="connsiteX10" fmla="*/ 505778 w 643894"/>
                      <a:gd name="connsiteY10" fmla="*/ 114259 h 1806816"/>
                      <a:gd name="connsiteX11" fmla="*/ 351473 w 643894"/>
                      <a:gd name="connsiteY11" fmla="*/ 7579 h 1806816"/>
                      <a:gd name="connsiteX0" fmla="*/ 351473 w 643894"/>
                      <a:gd name="connsiteY0" fmla="*/ 7579 h 1801372"/>
                      <a:gd name="connsiteX1" fmla="*/ 162878 w 643894"/>
                      <a:gd name="connsiteY1" fmla="*/ 311427 h 1801372"/>
                      <a:gd name="connsiteX2" fmla="*/ 109538 w 643894"/>
                      <a:gd name="connsiteY2" fmla="*/ 693379 h 1801372"/>
                      <a:gd name="connsiteX3" fmla="*/ 0 w 643894"/>
                      <a:gd name="connsiteY3" fmla="*/ 1365844 h 1801372"/>
                      <a:gd name="connsiteX4" fmla="*/ 40006 w 643894"/>
                      <a:gd name="connsiteY4" fmla="*/ 1670644 h 1801372"/>
                      <a:gd name="connsiteX5" fmla="*/ 263844 w 643894"/>
                      <a:gd name="connsiteY5" fmla="*/ 1799232 h 1801372"/>
                      <a:gd name="connsiteX6" fmla="*/ 467678 w 643894"/>
                      <a:gd name="connsiteY6" fmla="*/ 1577299 h 1801372"/>
                      <a:gd name="connsiteX7" fmla="*/ 612458 w 643894"/>
                      <a:gd name="connsiteY7" fmla="*/ 1051519 h 1801372"/>
                      <a:gd name="connsiteX8" fmla="*/ 642938 w 643894"/>
                      <a:gd name="connsiteY8" fmla="*/ 777199 h 1801372"/>
                      <a:gd name="connsiteX9" fmla="*/ 581978 w 643894"/>
                      <a:gd name="connsiteY9" fmla="*/ 358099 h 1801372"/>
                      <a:gd name="connsiteX10" fmla="*/ 505778 w 643894"/>
                      <a:gd name="connsiteY10" fmla="*/ 114259 h 1801372"/>
                      <a:gd name="connsiteX11" fmla="*/ 351473 w 643894"/>
                      <a:gd name="connsiteY11" fmla="*/ 7579 h 1801372"/>
                      <a:gd name="connsiteX0" fmla="*/ 351473 w 643894"/>
                      <a:gd name="connsiteY0" fmla="*/ 7579 h 1815401"/>
                      <a:gd name="connsiteX1" fmla="*/ 162878 w 643894"/>
                      <a:gd name="connsiteY1" fmla="*/ 311427 h 1815401"/>
                      <a:gd name="connsiteX2" fmla="*/ 109538 w 643894"/>
                      <a:gd name="connsiteY2" fmla="*/ 693379 h 1815401"/>
                      <a:gd name="connsiteX3" fmla="*/ 0 w 643894"/>
                      <a:gd name="connsiteY3" fmla="*/ 1365844 h 1815401"/>
                      <a:gd name="connsiteX4" fmla="*/ 40006 w 643894"/>
                      <a:gd name="connsiteY4" fmla="*/ 1670644 h 1815401"/>
                      <a:gd name="connsiteX5" fmla="*/ 254319 w 643894"/>
                      <a:gd name="connsiteY5" fmla="*/ 1813519 h 1815401"/>
                      <a:gd name="connsiteX6" fmla="*/ 467678 w 643894"/>
                      <a:gd name="connsiteY6" fmla="*/ 1577299 h 1815401"/>
                      <a:gd name="connsiteX7" fmla="*/ 612458 w 643894"/>
                      <a:gd name="connsiteY7" fmla="*/ 1051519 h 1815401"/>
                      <a:gd name="connsiteX8" fmla="*/ 642938 w 643894"/>
                      <a:gd name="connsiteY8" fmla="*/ 777199 h 1815401"/>
                      <a:gd name="connsiteX9" fmla="*/ 581978 w 643894"/>
                      <a:gd name="connsiteY9" fmla="*/ 358099 h 1815401"/>
                      <a:gd name="connsiteX10" fmla="*/ 505778 w 643894"/>
                      <a:gd name="connsiteY10" fmla="*/ 114259 h 1815401"/>
                      <a:gd name="connsiteX11" fmla="*/ 351473 w 643894"/>
                      <a:gd name="connsiteY11" fmla="*/ 7579 h 1815401"/>
                      <a:gd name="connsiteX0" fmla="*/ 351473 w 643894"/>
                      <a:gd name="connsiteY0" fmla="*/ 7579 h 1815401"/>
                      <a:gd name="connsiteX1" fmla="*/ 162878 w 643894"/>
                      <a:gd name="connsiteY1" fmla="*/ 311427 h 1815401"/>
                      <a:gd name="connsiteX2" fmla="*/ 109538 w 643894"/>
                      <a:gd name="connsiteY2" fmla="*/ 693379 h 1815401"/>
                      <a:gd name="connsiteX3" fmla="*/ 0 w 643894"/>
                      <a:gd name="connsiteY3" fmla="*/ 1365844 h 1815401"/>
                      <a:gd name="connsiteX4" fmla="*/ 40006 w 643894"/>
                      <a:gd name="connsiteY4" fmla="*/ 1670644 h 1815401"/>
                      <a:gd name="connsiteX5" fmla="*/ 216219 w 643894"/>
                      <a:gd name="connsiteY5" fmla="*/ 1813519 h 1815401"/>
                      <a:gd name="connsiteX6" fmla="*/ 467678 w 643894"/>
                      <a:gd name="connsiteY6" fmla="*/ 1577299 h 1815401"/>
                      <a:gd name="connsiteX7" fmla="*/ 612458 w 643894"/>
                      <a:gd name="connsiteY7" fmla="*/ 1051519 h 1815401"/>
                      <a:gd name="connsiteX8" fmla="*/ 642938 w 643894"/>
                      <a:gd name="connsiteY8" fmla="*/ 777199 h 1815401"/>
                      <a:gd name="connsiteX9" fmla="*/ 581978 w 643894"/>
                      <a:gd name="connsiteY9" fmla="*/ 358099 h 1815401"/>
                      <a:gd name="connsiteX10" fmla="*/ 505778 w 643894"/>
                      <a:gd name="connsiteY10" fmla="*/ 114259 h 1815401"/>
                      <a:gd name="connsiteX11" fmla="*/ 351473 w 643894"/>
                      <a:gd name="connsiteY11" fmla="*/ 7579 h 1815401"/>
                      <a:gd name="connsiteX0" fmla="*/ 351473 w 643894"/>
                      <a:gd name="connsiteY0" fmla="*/ 7579 h 1815401"/>
                      <a:gd name="connsiteX1" fmla="*/ 162878 w 643894"/>
                      <a:gd name="connsiteY1" fmla="*/ 311427 h 1815401"/>
                      <a:gd name="connsiteX2" fmla="*/ 109538 w 643894"/>
                      <a:gd name="connsiteY2" fmla="*/ 693379 h 1815401"/>
                      <a:gd name="connsiteX3" fmla="*/ 0 w 643894"/>
                      <a:gd name="connsiteY3" fmla="*/ 1365844 h 1815401"/>
                      <a:gd name="connsiteX4" fmla="*/ 40006 w 643894"/>
                      <a:gd name="connsiteY4" fmla="*/ 1670644 h 1815401"/>
                      <a:gd name="connsiteX5" fmla="*/ 216219 w 643894"/>
                      <a:gd name="connsiteY5" fmla="*/ 1813519 h 1815401"/>
                      <a:gd name="connsiteX6" fmla="*/ 467678 w 643894"/>
                      <a:gd name="connsiteY6" fmla="*/ 1577299 h 1815401"/>
                      <a:gd name="connsiteX7" fmla="*/ 612458 w 643894"/>
                      <a:gd name="connsiteY7" fmla="*/ 1051519 h 1815401"/>
                      <a:gd name="connsiteX8" fmla="*/ 642938 w 643894"/>
                      <a:gd name="connsiteY8" fmla="*/ 777199 h 1815401"/>
                      <a:gd name="connsiteX9" fmla="*/ 581978 w 643894"/>
                      <a:gd name="connsiteY9" fmla="*/ 358099 h 1815401"/>
                      <a:gd name="connsiteX10" fmla="*/ 505778 w 643894"/>
                      <a:gd name="connsiteY10" fmla="*/ 114259 h 1815401"/>
                      <a:gd name="connsiteX11" fmla="*/ 351473 w 643894"/>
                      <a:gd name="connsiteY11" fmla="*/ 7579 h 1815401"/>
                      <a:gd name="connsiteX0" fmla="*/ 351473 w 644689"/>
                      <a:gd name="connsiteY0" fmla="*/ 7579 h 1813563"/>
                      <a:gd name="connsiteX1" fmla="*/ 162878 w 644689"/>
                      <a:gd name="connsiteY1" fmla="*/ 311427 h 1813563"/>
                      <a:gd name="connsiteX2" fmla="*/ 109538 w 644689"/>
                      <a:gd name="connsiteY2" fmla="*/ 693379 h 1813563"/>
                      <a:gd name="connsiteX3" fmla="*/ 0 w 644689"/>
                      <a:gd name="connsiteY3" fmla="*/ 1365844 h 1813563"/>
                      <a:gd name="connsiteX4" fmla="*/ 40006 w 644689"/>
                      <a:gd name="connsiteY4" fmla="*/ 1670644 h 1813563"/>
                      <a:gd name="connsiteX5" fmla="*/ 216219 w 644689"/>
                      <a:gd name="connsiteY5" fmla="*/ 1813519 h 1813563"/>
                      <a:gd name="connsiteX6" fmla="*/ 458153 w 644689"/>
                      <a:gd name="connsiteY6" fmla="*/ 1658261 h 1813563"/>
                      <a:gd name="connsiteX7" fmla="*/ 612458 w 644689"/>
                      <a:gd name="connsiteY7" fmla="*/ 1051519 h 1813563"/>
                      <a:gd name="connsiteX8" fmla="*/ 642938 w 644689"/>
                      <a:gd name="connsiteY8" fmla="*/ 777199 h 1813563"/>
                      <a:gd name="connsiteX9" fmla="*/ 581978 w 644689"/>
                      <a:gd name="connsiteY9" fmla="*/ 358099 h 1813563"/>
                      <a:gd name="connsiteX10" fmla="*/ 505778 w 644689"/>
                      <a:gd name="connsiteY10" fmla="*/ 114259 h 1813563"/>
                      <a:gd name="connsiteX11" fmla="*/ 351473 w 644689"/>
                      <a:gd name="connsiteY11" fmla="*/ 7579 h 1813563"/>
                      <a:gd name="connsiteX0" fmla="*/ 299086 w 644689"/>
                      <a:gd name="connsiteY0" fmla="*/ 6979 h 1822488"/>
                      <a:gd name="connsiteX1" fmla="*/ 162878 w 644689"/>
                      <a:gd name="connsiteY1" fmla="*/ 320352 h 1822488"/>
                      <a:gd name="connsiteX2" fmla="*/ 109538 w 644689"/>
                      <a:gd name="connsiteY2" fmla="*/ 702304 h 1822488"/>
                      <a:gd name="connsiteX3" fmla="*/ 0 w 644689"/>
                      <a:gd name="connsiteY3" fmla="*/ 1374769 h 1822488"/>
                      <a:gd name="connsiteX4" fmla="*/ 40006 w 644689"/>
                      <a:gd name="connsiteY4" fmla="*/ 1679569 h 1822488"/>
                      <a:gd name="connsiteX5" fmla="*/ 216219 w 644689"/>
                      <a:gd name="connsiteY5" fmla="*/ 1822444 h 1822488"/>
                      <a:gd name="connsiteX6" fmla="*/ 458153 w 644689"/>
                      <a:gd name="connsiteY6" fmla="*/ 1667186 h 1822488"/>
                      <a:gd name="connsiteX7" fmla="*/ 612458 w 644689"/>
                      <a:gd name="connsiteY7" fmla="*/ 1060444 h 1822488"/>
                      <a:gd name="connsiteX8" fmla="*/ 642938 w 644689"/>
                      <a:gd name="connsiteY8" fmla="*/ 786124 h 1822488"/>
                      <a:gd name="connsiteX9" fmla="*/ 581978 w 644689"/>
                      <a:gd name="connsiteY9" fmla="*/ 367024 h 1822488"/>
                      <a:gd name="connsiteX10" fmla="*/ 505778 w 644689"/>
                      <a:gd name="connsiteY10" fmla="*/ 123184 h 1822488"/>
                      <a:gd name="connsiteX11" fmla="*/ 299086 w 644689"/>
                      <a:gd name="connsiteY11" fmla="*/ 6979 h 1822488"/>
                      <a:gd name="connsiteX0" fmla="*/ 299086 w 644689"/>
                      <a:gd name="connsiteY0" fmla="*/ 4732 h 1820241"/>
                      <a:gd name="connsiteX1" fmla="*/ 162878 w 644689"/>
                      <a:gd name="connsiteY1" fmla="*/ 318105 h 1820241"/>
                      <a:gd name="connsiteX2" fmla="*/ 109538 w 644689"/>
                      <a:gd name="connsiteY2" fmla="*/ 700057 h 1820241"/>
                      <a:gd name="connsiteX3" fmla="*/ 0 w 644689"/>
                      <a:gd name="connsiteY3" fmla="*/ 1372522 h 1820241"/>
                      <a:gd name="connsiteX4" fmla="*/ 40006 w 644689"/>
                      <a:gd name="connsiteY4" fmla="*/ 1677322 h 1820241"/>
                      <a:gd name="connsiteX5" fmla="*/ 216219 w 644689"/>
                      <a:gd name="connsiteY5" fmla="*/ 1820197 h 1820241"/>
                      <a:gd name="connsiteX6" fmla="*/ 458153 w 644689"/>
                      <a:gd name="connsiteY6" fmla="*/ 1664939 h 1820241"/>
                      <a:gd name="connsiteX7" fmla="*/ 612458 w 644689"/>
                      <a:gd name="connsiteY7" fmla="*/ 1058197 h 1820241"/>
                      <a:gd name="connsiteX8" fmla="*/ 642938 w 644689"/>
                      <a:gd name="connsiteY8" fmla="*/ 783877 h 1820241"/>
                      <a:gd name="connsiteX9" fmla="*/ 581978 w 644689"/>
                      <a:gd name="connsiteY9" fmla="*/ 364777 h 1820241"/>
                      <a:gd name="connsiteX10" fmla="*/ 501015 w 644689"/>
                      <a:gd name="connsiteY10" fmla="*/ 144749 h 1820241"/>
                      <a:gd name="connsiteX11" fmla="*/ 299086 w 644689"/>
                      <a:gd name="connsiteY11" fmla="*/ 4732 h 1820241"/>
                      <a:gd name="connsiteX0" fmla="*/ 313373 w 644689"/>
                      <a:gd name="connsiteY0" fmla="*/ 4020 h 1843341"/>
                      <a:gd name="connsiteX1" fmla="*/ 162878 w 644689"/>
                      <a:gd name="connsiteY1" fmla="*/ 341205 h 1843341"/>
                      <a:gd name="connsiteX2" fmla="*/ 109538 w 644689"/>
                      <a:gd name="connsiteY2" fmla="*/ 723157 h 1843341"/>
                      <a:gd name="connsiteX3" fmla="*/ 0 w 644689"/>
                      <a:gd name="connsiteY3" fmla="*/ 1395622 h 1843341"/>
                      <a:gd name="connsiteX4" fmla="*/ 40006 w 644689"/>
                      <a:gd name="connsiteY4" fmla="*/ 1700422 h 1843341"/>
                      <a:gd name="connsiteX5" fmla="*/ 216219 w 644689"/>
                      <a:gd name="connsiteY5" fmla="*/ 1843297 h 1843341"/>
                      <a:gd name="connsiteX6" fmla="*/ 458153 w 644689"/>
                      <a:gd name="connsiteY6" fmla="*/ 1688039 h 1843341"/>
                      <a:gd name="connsiteX7" fmla="*/ 612458 w 644689"/>
                      <a:gd name="connsiteY7" fmla="*/ 1081297 h 1843341"/>
                      <a:gd name="connsiteX8" fmla="*/ 642938 w 644689"/>
                      <a:gd name="connsiteY8" fmla="*/ 806977 h 1843341"/>
                      <a:gd name="connsiteX9" fmla="*/ 581978 w 644689"/>
                      <a:gd name="connsiteY9" fmla="*/ 387877 h 1843341"/>
                      <a:gd name="connsiteX10" fmla="*/ 501015 w 644689"/>
                      <a:gd name="connsiteY10" fmla="*/ 167849 h 1843341"/>
                      <a:gd name="connsiteX11" fmla="*/ 313373 w 644689"/>
                      <a:gd name="connsiteY11" fmla="*/ 4020 h 1843341"/>
                      <a:gd name="connsiteX0" fmla="*/ 313373 w 644689"/>
                      <a:gd name="connsiteY0" fmla="*/ 4020 h 1843341"/>
                      <a:gd name="connsiteX1" fmla="*/ 162878 w 644689"/>
                      <a:gd name="connsiteY1" fmla="*/ 341205 h 1843341"/>
                      <a:gd name="connsiteX2" fmla="*/ 109538 w 644689"/>
                      <a:gd name="connsiteY2" fmla="*/ 723157 h 1843341"/>
                      <a:gd name="connsiteX3" fmla="*/ 0 w 644689"/>
                      <a:gd name="connsiteY3" fmla="*/ 1395622 h 1843341"/>
                      <a:gd name="connsiteX4" fmla="*/ 40006 w 644689"/>
                      <a:gd name="connsiteY4" fmla="*/ 1700422 h 1843341"/>
                      <a:gd name="connsiteX5" fmla="*/ 216219 w 644689"/>
                      <a:gd name="connsiteY5" fmla="*/ 1843297 h 1843341"/>
                      <a:gd name="connsiteX6" fmla="*/ 458153 w 644689"/>
                      <a:gd name="connsiteY6" fmla="*/ 1688039 h 1843341"/>
                      <a:gd name="connsiteX7" fmla="*/ 612458 w 644689"/>
                      <a:gd name="connsiteY7" fmla="*/ 1081297 h 1843341"/>
                      <a:gd name="connsiteX8" fmla="*/ 642938 w 644689"/>
                      <a:gd name="connsiteY8" fmla="*/ 806977 h 1843341"/>
                      <a:gd name="connsiteX9" fmla="*/ 581978 w 644689"/>
                      <a:gd name="connsiteY9" fmla="*/ 387877 h 1843341"/>
                      <a:gd name="connsiteX10" fmla="*/ 501015 w 644689"/>
                      <a:gd name="connsiteY10" fmla="*/ 167849 h 1843341"/>
                      <a:gd name="connsiteX11" fmla="*/ 313373 w 644689"/>
                      <a:gd name="connsiteY11" fmla="*/ 4020 h 18433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44689" h="1843341">
                        <a:moveTo>
                          <a:pt x="313373" y="4020"/>
                        </a:moveTo>
                        <a:cubicBezTo>
                          <a:pt x="257017" y="32913"/>
                          <a:pt x="196851" y="221349"/>
                          <a:pt x="162878" y="341205"/>
                        </a:cubicBezTo>
                        <a:cubicBezTo>
                          <a:pt x="128905" y="461061"/>
                          <a:pt x="127318" y="595840"/>
                          <a:pt x="109538" y="723157"/>
                        </a:cubicBezTo>
                        <a:lnTo>
                          <a:pt x="0" y="1395622"/>
                        </a:lnTo>
                        <a:cubicBezTo>
                          <a:pt x="5080" y="1563262"/>
                          <a:pt x="3970" y="1625810"/>
                          <a:pt x="40006" y="1700422"/>
                        </a:cubicBezTo>
                        <a:cubicBezTo>
                          <a:pt x="76042" y="1775034"/>
                          <a:pt x="146528" y="1845361"/>
                          <a:pt x="216219" y="1843297"/>
                        </a:cubicBezTo>
                        <a:cubicBezTo>
                          <a:pt x="285910" y="1841233"/>
                          <a:pt x="437833" y="1754079"/>
                          <a:pt x="458153" y="1688039"/>
                        </a:cubicBezTo>
                        <a:cubicBezTo>
                          <a:pt x="506413" y="1512779"/>
                          <a:pt x="581661" y="1228141"/>
                          <a:pt x="612458" y="1081297"/>
                        </a:cubicBezTo>
                        <a:cubicBezTo>
                          <a:pt x="643255" y="934453"/>
                          <a:pt x="648018" y="922547"/>
                          <a:pt x="642938" y="806977"/>
                        </a:cubicBezTo>
                        <a:cubicBezTo>
                          <a:pt x="622618" y="667277"/>
                          <a:pt x="630873" y="527577"/>
                          <a:pt x="581978" y="387877"/>
                        </a:cubicBezTo>
                        <a:lnTo>
                          <a:pt x="501015" y="167849"/>
                        </a:lnTo>
                        <a:cubicBezTo>
                          <a:pt x="470535" y="109429"/>
                          <a:pt x="369729" y="-24873"/>
                          <a:pt x="313373" y="4020"/>
                        </a:cubicBezTo>
                        <a:close/>
                      </a:path>
                    </a:pathLst>
                  </a:custGeom>
                  <a:solidFill>
                    <a:srgbClr val="AA704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C8D76BF5-2C79-0DF4-0102-C07FA6DD1E98}"/>
                      </a:ext>
                    </a:extLst>
                  </p:cNvPr>
                  <p:cNvSpPr/>
                  <p:nvPr/>
                </p:nvSpPr>
                <p:spPr>
                  <a:xfrm>
                    <a:off x="8451554" y="902035"/>
                    <a:ext cx="477206" cy="1771232"/>
                  </a:xfrm>
                  <a:custGeom>
                    <a:avLst/>
                    <a:gdLst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1445"/>
                      <a:gd name="connsiteX1" fmla="*/ 91440 w 571500"/>
                      <a:gd name="connsiteY1" fmla="*/ 251460 h 1791445"/>
                      <a:gd name="connsiteX2" fmla="*/ 38100 w 571500"/>
                      <a:gd name="connsiteY2" fmla="*/ 685800 h 1791445"/>
                      <a:gd name="connsiteX3" fmla="*/ 0 w 571500"/>
                      <a:gd name="connsiteY3" fmla="*/ 1463040 h 1791445"/>
                      <a:gd name="connsiteX4" fmla="*/ 68580 w 571500"/>
                      <a:gd name="connsiteY4" fmla="*/ 1691640 h 1791445"/>
                      <a:gd name="connsiteX5" fmla="*/ 160020 w 571500"/>
                      <a:gd name="connsiteY5" fmla="*/ 1790700 h 1791445"/>
                      <a:gd name="connsiteX6" fmla="*/ 335280 w 571500"/>
                      <a:gd name="connsiteY6" fmla="*/ 1767840 h 1791445"/>
                      <a:gd name="connsiteX7" fmla="*/ 396240 w 571500"/>
                      <a:gd name="connsiteY7" fmla="*/ 1569720 h 1791445"/>
                      <a:gd name="connsiteX8" fmla="*/ 541020 w 571500"/>
                      <a:gd name="connsiteY8" fmla="*/ 1043940 h 1791445"/>
                      <a:gd name="connsiteX9" fmla="*/ 571500 w 571500"/>
                      <a:gd name="connsiteY9" fmla="*/ 769620 h 1791445"/>
                      <a:gd name="connsiteX10" fmla="*/ 510540 w 571500"/>
                      <a:gd name="connsiteY10" fmla="*/ 350520 h 1791445"/>
                      <a:gd name="connsiteX11" fmla="*/ 434340 w 571500"/>
                      <a:gd name="connsiteY11" fmla="*/ 106680 h 1791445"/>
                      <a:gd name="connsiteX12" fmla="*/ 327660 w 571500"/>
                      <a:gd name="connsiteY12" fmla="*/ 0 h 1791445"/>
                      <a:gd name="connsiteX13" fmla="*/ 228600 w 571500"/>
                      <a:gd name="connsiteY13" fmla="*/ 30480 h 1791445"/>
                      <a:gd name="connsiteX0" fmla="*/ 228600 w 571500"/>
                      <a:gd name="connsiteY0" fmla="*/ 30480 h 1772778"/>
                      <a:gd name="connsiteX1" fmla="*/ 91440 w 571500"/>
                      <a:gd name="connsiteY1" fmla="*/ 251460 h 1772778"/>
                      <a:gd name="connsiteX2" fmla="*/ 38100 w 571500"/>
                      <a:gd name="connsiteY2" fmla="*/ 685800 h 1772778"/>
                      <a:gd name="connsiteX3" fmla="*/ 0 w 571500"/>
                      <a:gd name="connsiteY3" fmla="*/ 1463040 h 1772778"/>
                      <a:gd name="connsiteX4" fmla="*/ 68580 w 571500"/>
                      <a:gd name="connsiteY4" fmla="*/ 1691640 h 1772778"/>
                      <a:gd name="connsiteX5" fmla="*/ 335280 w 571500"/>
                      <a:gd name="connsiteY5" fmla="*/ 1767840 h 1772778"/>
                      <a:gd name="connsiteX6" fmla="*/ 396240 w 571500"/>
                      <a:gd name="connsiteY6" fmla="*/ 1569720 h 1772778"/>
                      <a:gd name="connsiteX7" fmla="*/ 541020 w 571500"/>
                      <a:gd name="connsiteY7" fmla="*/ 1043940 h 1772778"/>
                      <a:gd name="connsiteX8" fmla="*/ 571500 w 571500"/>
                      <a:gd name="connsiteY8" fmla="*/ 769620 h 1772778"/>
                      <a:gd name="connsiteX9" fmla="*/ 510540 w 571500"/>
                      <a:gd name="connsiteY9" fmla="*/ 350520 h 1772778"/>
                      <a:gd name="connsiteX10" fmla="*/ 434340 w 571500"/>
                      <a:gd name="connsiteY10" fmla="*/ 106680 h 1772778"/>
                      <a:gd name="connsiteX11" fmla="*/ 327660 w 571500"/>
                      <a:gd name="connsiteY11" fmla="*/ 0 h 1772778"/>
                      <a:gd name="connsiteX12" fmla="*/ 228600 w 571500"/>
                      <a:gd name="connsiteY12" fmla="*/ 30480 h 177277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803485"/>
                      <a:gd name="connsiteX1" fmla="*/ 91440 w 571500"/>
                      <a:gd name="connsiteY1" fmla="*/ 251460 h 1803485"/>
                      <a:gd name="connsiteX2" fmla="*/ 38100 w 571500"/>
                      <a:gd name="connsiteY2" fmla="*/ 685800 h 1803485"/>
                      <a:gd name="connsiteX3" fmla="*/ 0 w 571500"/>
                      <a:gd name="connsiteY3" fmla="*/ 1463040 h 1803485"/>
                      <a:gd name="connsiteX4" fmla="*/ 68580 w 571500"/>
                      <a:gd name="connsiteY4" fmla="*/ 1691640 h 1803485"/>
                      <a:gd name="connsiteX5" fmla="*/ 282893 w 571500"/>
                      <a:gd name="connsiteY5" fmla="*/ 1782128 h 1803485"/>
                      <a:gd name="connsiteX6" fmla="*/ 396240 w 571500"/>
                      <a:gd name="connsiteY6" fmla="*/ 1569720 h 1803485"/>
                      <a:gd name="connsiteX7" fmla="*/ 541020 w 571500"/>
                      <a:gd name="connsiteY7" fmla="*/ 1043940 h 1803485"/>
                      <a:gd name="connsiteX8" fmla="*/ 571500 w 571500"/>
                      <a:gd name="connsiteY8" fmla="*/ 769620 h 1803485"/>
                      <a:gd name="connsiteX9" fmla="*/ 510540 w 571500"/>
                      <a:gd name="connsiteY9" fmla="*/ 350520 h 1803485"/>
                      <a:gd name="connsiteX10" fmla="*/ 434340 w 571500"/>
                      <a:gd name="connsiteY10" fmla="*/ 106680 h 1803485"/>
                      <a:gd name="connsiteX11" fmla="*/ 327660 w 571500"/>
                      <a:gd name="connsiteY11" fmla="*/ 0 h 1803485"/>
                      <a:gd name="connsiteX12" fmla="*/ 228600 w 571500"/>
                      <a:gd name="connsiteY12" fmla="*/ 30480 h 1803485"/>
                      <a:gd name="connsiteX0" fmla="*/ 228600 w 576866"/>
                      <a:gd name="connsiteY0" fmla="*/ 30480 h 1803485"/>
                      <a:gd name="connsiteX1" fmla="*/ 91440 w 576866"/>
                      <a:gd name="connsiteY1" fmla="*/ 251460 h 1803485"/>
                      <a:gd name="connsiteX2" fmla="*/ 38100 w 576866"/>
                      <a:gd name="connsiteY2" fmla="*/ 685800 h 1803485"/>
                      <a:gd name="connsiteX3" fmla="*/ 0 w 576866"/>
                      <a:gd name="connsiteY3" fmla="*/ 1463040 h 1803485"/>
                      <a:gd name="connsiteX4" fmla="*/ 68580 w 576866"/>
                      <a:gd name="connsiteY4" fmla="*/ 1691640 h 1803485"/>
                      <a:gd name="connsiteX5" fmla="*/ 282893 w 576866"/>
                      <a:gd name="connsiteY5" fmla="*/ 1782128 h 1803485"/>
                      <a:gd name="connsiteX6" fmla="*/ 396240 w 576866"/>
                      <a:gd name="connsiteY6" fmla="*/ 1569720 h 1803485"/>
                      <a:gd name="connsiteX7" fmla="*/ 541020 w 576866"/>
                      <a:gd name="connsiteY7" fmla="*/ 1043940 h 1803485"/>
                      <a:gd name="connsiteX8" fmla="*/ 571500 w 576866"/>
                      <a:gd name="connsiteY8" fmla="*/ 769620 h 1803485"/>
                      <a:gd name="connsiteX9" fmla="*/ 510540 w 576866"/>
                      <a:gd name="connsiteY9" fmla="*/ 350520 h 1803485"/>
                      <a:gd name="connsiteX10" fmla="*/ 434340 w 576866"/>
                      <a:gd name="connsiteY10" fmla="*/ 106680 h 1803485"/>
                      <a:gd name="connsiteX11" fmla="*/ 327660 w 576866"/>
                      <a:gd name="connsiteY11" fmla="*/ 0 h 1803485"/>
                      <a:gd name="connsiteX12" fmla="*/ 228600 w 576866"/>
                      <a:gd name="connsiteY12" fmla="*/ 30480 h 1803485"/>
                      <a:gd name="connsiteX0" fmla="*/ 228600 w 572456"/>
                      <a:gd name="connsiteY0" fmla="*/ 30480 h 1803485"/>
                      <a:gd name="connsiteX1" fmla="*/ 91440 w 572456"/>
                      <a:gd name="connsiteY1" fmla="*/ 251460 h 1803485"/>
                      <a:gd name="connsiteX2" fmla="*/ 38100 w 572456"/>
                      <a:gd name="connsiteY2" fmla="*/ 685800 h 1803485"/>
                      <a:gd name="connsiteX3" fmla="*/ 0 w 572456"/>
                      <a:gd name="connsiteY3" fmla="*/ 1463040 h 1803485"/>
                      <a:gd name="connsiteX4" fmla="*/ 68580 w 572456"/>
                      <a:gd name="connsiteY4" fmla="*/ 1691640 h 1803485"/>
                      <a:gd name="connsiteX5" fmla="*/ 282893 w 572456"/>
                      <a:gd name="connsiteY5" fmla="*/ 1782128 h 1803485"/>
                      <a:gd name="connsiteX6" fmla="*/ 396240 w 572456"/>
                      <a:gd name="connsiteY6" fmla="*/ 1569720 h 1803485"/>
                      <a:gd name="connsiteX7" fmla="*/ 541020 w 572456"/>
                      <a:gd name="connsiteY7" fmla="*/ 1043940 h 1803485"/>
                      <a:gd name="connsiteX8" fmla="*/ 571500 w 572456"/>
                      <a:gd name="connsiteY8" fmla="*/ 769620 h 1803485"/>
                      <a:gd name="connsiteX9" fmla="*/ 510540 w 572456"/>
                      <a:gd name="connsiteY9" fmla="*/ 350520 h 1803485"/>
                      <a:gd name="connsiteX10" fmla="*/ 434340 w 572456"/>
                      <a:gd name="connsiteY10" fmla="*/ 106680 h 1803485"/>
                      <a:gd name="connsiteX11" fmla="*/ 327660 w 572456"/>
                      <a:gd name="connsiteY11" fmla="*/ 0 h 1803485"/>
                      <a:gd name="connsiteX12" fmla="*/ 228600 w 572456"/>
                      <a:gd name="connsiteY12" fmla="*/ 30480 h 1803485"/>
                      <a:gd name="connsiteX0" fmla="*/ 228600 w 572456"/>
                      <a:gd name="connsiteY0" fmla="*/ 37541 h 1810546"/>
                      <a:gd name="connsiteX1" fmla="*/ 91440 w 572456"/>
                      <a:gd name="connsiteY1" fmla="*/ 258521 h 1810546"/>
                      <a:gd name="connsiteX2" fmla="*/ 38100 w 572456"/>
                      <a:gd name="connsiteY2" fmla="*/ 692861 h 1810546"/>
                      <a:gd name="connsiteX3" fmla="*/ 0 w 572456"/>
                      <a:gd name="connsiteY3" fmla="*/ 1470101 h 1810546"/>
                      <a:gd name="connsiteX4" fmla="*/ 68580 w 572456"/>
                      <a:gd name="connsiteY4" fmla="*/ 1698701 h 1810546"/>
                      <a:gd name="connsiteX5" fmla="*/ 282893 w 572456"/>
                      <a:gd name="connsiteY5" fmla="*/ 1789189 h 1810546"/>
                      <a:gd name="connsiteX6" fmla="*/ 396240 w 572456"/>
                      <a:gd name="connsiteY6" fmla="*/ 1576781 h 1810546"/>
                      <a:gd name="connsiteX7" fmla="*/ 541020 w 572456"/>
                      <a:gd name="connsiteY7" fmla="*/ 1051001 h 1810546"/>
                      <a:gd name="connsiteX8" fmla="*/ 571500 w 572456"/>
                      <a:gd name="connsiteY8" fmla="*/ 776681 h 1810546"/>
                      <a:gd name="connsiteX9" fmla="*/ 510540 w 572456"/>
                      <a:gd name="connsiteY9" fmla="*/ 357581 h 1810546"/>
                      <a:gd name="connsiteX10" fmla="*/ 434340 w 572456"/>
                      <a:gd name="connsiteY10" fmla="*/ 113741 h 1810546"/>
                      <a:gd name="connsiteX11" fmla="*/ 327660 w 572456"/>
                      <a:gd name="connsiteY11" fmla="*/ 7061 h 1810546"/>
                      <a:gd name="connsiteX12" fmla="*/ 228600 w 572456"/>
                      <a:gd name="connsiteY12" fmla="*/ 37541 h 1810546"/>
                      <a:gd name="connsiteX0" fmla="*/ 327660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327660 w 572456"/>
                      <a:gd name="connsiteY11" fmla="*/ 4768 h 1808253"/>
                      <a:gd name="connsiteX0" fmla="*/ 280035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280035 w 572456"/>
                      <a:gd name="connsiteY11" fmla="*/ 4768 h 1808253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8289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7579 h 1803452"/>
                      <a:gd name="connsiteX1" fmla="*/ 91440 w 572456"/>
                      <a:gd name="connsiteY1" fmla="*/ 311427 h 1803452"/>
                      <a:gd name="connsiteX2" fmla="*/ 38100 w 572456"/>
                      <a:gd name="connsiteY2" fmla="*/ 693379 h 1803452"/>
                      <a:gd name="connsiteX3" fmla="*/ 0 w 572456"/>
                      <a:gd name="connsiteY3" fmla="*/ 1470619 h 1803452"/>
                      <a:gd name="connsiteX4" fmla="*/ 68580 w 572456"/>
                      <a:gd name="connsiteY4" fmla="*/ 1699219 h 1803452"/>
                      <a:gd name="connsiteX5" fmla="*/ 263843 w 572456"/>
                      <a:gd name="connsiteY5" fmla="*/ 1789707 h 1803452"/>
                      <a:gd name="connsiteX6" fmla="*/ 396240 w 572456"/>
                      <a:gd name="connsiteY6" fmla="*/ 1577299 h 1803452"/>
                      <a:gd name="connsiteX7" fmla="*/ 541020 w 572456"/>
                      <a:gd name="connsiteY7" fmla="*/ 1051519 h 1803452"/>
                      <a:gd name="connsiteX8" fmla="*/ 571500 w 572456"/>
                      <a:gd name="connsiteY8" fmla="*/ 777199 h 1803452"/>
                      <a:gd name="connsiteX9" fmla="*/ 510540 w 572456"/>
                      <a:gd name="connsiteY9" fmla="*/ 358099 h 1803452"/>
                      <a:gd name="connsiteX10" fmla="*/ 434340 w 572456"/>
                      <a:gd name="connsiteY10" fmla="*/ 114259 h 1803452"/>
                      <a:gd name="connsiteX11" fmla="*/ 280035 w 572456"/>
                      <a:gd name="connsiteY11" fmla="*/ 7579 h 1803452"/>
                      <a:gd name="connsiteX0" fmla="*/ 280035 w 572456"/>
                      <a:gd name="connsiteY0" fmla="*/ 7579 h 1803452"/>
                      <a:gd name="connsiteX1" fmla="*/ 91440 w 572456"/>
                      <a:gd name="connsiteY1" fmla="*/ 311427 h 1803452"/>
                      <a:gd name="connsiteX2" fmla="*/ 38100 w 572456"/>
                      <a:gd name="connsiteY2" fmla="*/ 693379 h 1803452"/>
                      <a:gd name="connsiteX3" fmla="*/ 0 w 572456"/>
                      <a:gd name="connsiteY3" fmla="*/ 1470619 h 1803452"/>
                      <a:gd name="connsiteX4" fmla="*/ 68580 w 572456"/>
                      <a:gd name="connsiteY4" fmla="*/ 1699219 h 1803452"/>
                      <a:gd name="connsiteX5" fmla="*/ 263843 w 572456"/>
                      <a:gd name="connsiteY5" fmla="*/ 1789707 h 1803452"/>
                      <a:gd name="connsiteX6" fmla="*/ 396240 w 572456"/>
                      <a:gd name="connsiteY6" fmla="*/ 1577299 h 1803452"/>
                      <a:gd name="connsiteX7" fmla="*/ 541020 w 572456"/>
                      <a:gd name="connsiteY7" fmla="*/ 1051519 h 1803452"/>
                      <a:gd name="connsiteX8" fmla="*/ 571500 w 572456"/>
                      <a:gd name="connsiteY8" fmla="*/ 777199 h 1803452"/>
                      <a:gd name="connsiteX9" fmla="*/ 510540 w 572456"/>
                      <a:gd name="connsiteY9" fmla="*/ 358099 h 1803452"/>
                      <a:gd name="connsiteX10" fmla="*/ 453390 w 572456"/>
                      <a:gd name="connsiteY10" fmla="*/ 114259 h 1803452"/>
                      <a:gd name="connsiteX11" fmla="*/ 280035 w 572456"/>
                      <a:gd name="connsiteY11" fmla="*/ 7579 h 1803452"/>
                      <a:gd name="connsiteX0" fmla="*/ 280035 w 572456"/>
                      <a:gd name="connsiteY0" fmla="*/ 8688 h 1790273"/>
                      <a:gd name="connsiteX1" fmla="*/ 91440 w 572456"/>
                      <a:gd name="connsiteY1" fmla="*/ 298248 h 1790273"/>
                      <a:gd name="connsiteX2" fmla="*/ 38100 w 572456"/>
                      <a:gd name="connsiteY2" fmla="*/ 680200 h 1790273"/>
                      <a:gd name="connsiteX3" fmla="*/ 0 w 572456"/>
                      <a:gd name="connsiteY3" fmla="*/ 1457440 h 1790273"/>
                      <a:gd name="connsiteX4" fmla="*/ 68580 w 572456"/>
                      <a:gd name="connsiteY4" fmla="*/ 1686040 h 1790273"/>
                      <a:gd name="connsiteX5" fmla="*/ 263843 w 572456"/>
                      <a:gd name="connsiteY5" fmla="*/ 1776528 h 1790273"/>
                      <a:gd name="connsiteX6" fmla="*/ 396240 w 572456"/>
                      <a:gd name="connsiteY6" fmla="*/ 1564120 h 1790273"/>
                      <a:gd name="connsiteX7" fmla="*/ 541020 w 572456"/>
                      <a:gd name="connsiteY7" fmla="*/ 1038340 h 1790273"/>
                      <a:gd name="connsiteX8" fmla="*/ 571500 w 572456"/>
                      <a:gd name="connsiteY8" fmla="*/ 764020 h 1790273"/>
                      <a:gd name="connsiteX9" fmla="*/ 510540 w 572456"/>
                      <a:gd name="connsiteY9" fmla="*/ 344920 h 1790273"/>
                      <a:gd name="connsiteX10" fmla="*/ 453390 w 572456"/>
                      <a:gd name="connsiteY10" fmla="*/ 101080 h 1790273"/>
                      <a:gd name="connsiteX11" fmla="*/ 280035 w 572456"/>
                      <a:gd name="connsiteY11" fmla="*/ 8688 h 1790273"/>
                      <a:gd name="connsiteX0" fmla="*/ 280035 w 572456"/>
                      <a:gd name="connsiteY0" fmla="*/ 3555 h 1785140"/>
                      <a:gd name="connsiteX1" fmla="*/ 139065 w 572456"/>
                      <a:gd name="connsiteY1" fmla="*/ 202627 h 1785140"/>
                      <a:gd name="connsiteX2" fmla="*/ 38100 w 572456"/>
                      <a:gd name="connsiteY2" fmla="*/ 675067 h 1785140"/>
                      <a:gd name="connsiteX3" fmla="*/ 0 w 572456"/>
                      <a:gd name="connsiteY3" fmla="*/ 1452307 h 1785140"/>
                      <a:gd name="connsiteX4" fmla="*/ 68580 w 572456"/>
                      <a:gd name="connsiteY4" fmla="*/ 1680907 h 1785140"/>
                      <a:gd name="connsiteX5" fmla="*/ 263843 w 572456"/>
                      <a:gd name="connsiteY5" fmla="*/ 1771395 h 1785140"/>
                      <a:gd name="connsiteX6" fmla="*/ 396240 w 572456"/>
                      <a:gd name="connsiteY6" fmla="*/ 1558987 h 1785140"/>
                      <a:gd name="connsiteX7" fmla="*/ 541020 w 572456"/>
                      <a:gd name="connsiteY7" fmla="*/ 1033207 h 1785140"/>
                      <a:gd name="connsiteX8" fmla="*/ 571500 w 572456"/>
                      <a:gd name="connsiteY8" fmla="*/ 758887 h 1785140"/>
                      <a:gd name="connsiteX9" fmla="*/ 510540 w 572456"/>
                      <a:gd name="connsiteY9" fmla="*/ 339787 h 1785140"/>
                      <a:gd name="connsiteX10" fmla="*/ 453390 w 572456"/>
                      <a:gd name="connsiteY10" fmla="*/ 95947 h 1785140"/>
                      <a:gd name="connsiteX11" fmla="*/ 280035 w 572456"/>
                      <a:gd name="connsiteY11" fmla="*/ 3555 h 1785140"/>
                      <a:gd name="connsiteX0" fmla="*/ 280035 w 572456"/>
                      <a:gd name="connsiteY0" fmla="*/ 2622 h 1784207"/>
                      <a:gd name="connsiteX1" fmla="*/ 153353 w 572456"/>
                      <a:gd name="connsiteY1" fmla="*/ 182644 h 1784207"/>
                      <a:gd name="connsiteX2" fmla="*/ 38100 w 572456"/>
                      <a:gd name="connsiteY2" fmla="*/ 674134 h 1784207"/>
                      <a:gd name="connsiteX3" fmla="*/ 0 w 572456"/>
                      <a:gd name="connsiteY3" fmla="*/ 1451374 h 1784207"/>
                      <a:gd name="connsiteX4" fmla="*/ 68580 w 572456"/>
                      <a:gd name="connsiteY4" fmla="*/ 1679974 h 1784207"/>
                      <a:gd name="connsiteX5" fmla="*/ 263843 w 572456"/>
                      <a:gd name="connsiteY5" fmla="*/ 1770462 h 1784207"/>
                      <a:gd name="connsiteX6" fmla="*/ 396240 w 572456"/>
                      <a:gd name="connsiteY6" fmla="*/ 1558054 h 1784207"/>
                      <a:gd name="connsiteX7" fmla="*/ 541020 w 572456"/>
                      <a:gd name="connsiteY7" fmla="*/ 1032274 h 1784207"/>
                      <a:gd name="connsiteX8" fmla="*/ 571500 w 572456"/>
                      <a:gd name="connsiteY8" fmla="*/ 757954 h 1784207"/>
                      <a:gd name="connsiteX9" fmla="*/ 510540 w 572456"/>
                      <a:gd name="connsiteY9" fmla="*/ 338854 h 1784207"/>
                      <a:gd name="connsiteX10" fmla="*/ 453390 w 572456"/>
                      <a:gd name="connsiteY10" fmla="*/ 95014 h 1784207"/>
                      <a:gd name="connsiteX11" fmla="*/ 280035 w 572456"/>
                      <a:gd name="connsiteY11" fmla="*/ 2622 h 1784207"/>
                      <a:gd name="connsiteX0" fmla="*/ 280035 w 572456"/>
                      <a:gd name="connsiteY0" fmla="*/ 2622 h 1784207"/>
                      <a:gd name="connsiteX1" fmla="*/ 153353 w 572456"/>
                      <a:gd name="connsiteY1" fmla="*/ 182644 h 1784207"/>
                      <a:gd name="connsiteX2" fmla="*/ 133350 w 572456"/>
                      <a:gd name="connsiteY2" fmla="*/ 688421 h 1784207"/>
                      <a:gd name="connsiteX3" fmla="*/ 0 w 572456"/>
                      <a:gd name="connsiteY3" fmla="*/ 1451374 h 1784207"/>
                      <a:gd name="connsiteX4" fmla="*/ 68580 w 572456"/>
                      <a:gd name="connsiteY4" fmla="*/ 1679974 h 1784207"/>
                      <a:gd name="connsiteX5" fmla="*/ 263843 w 572456"/>
                      <a:gd name="connsiteY5" fmla="*/ 1770462 h 1784207"/>
                      <a:gd name="connsiteX6" fmla="*/ 396240 w 572456"/>
                      <a:gd name="connsiteY6" fmla="*/ 1558054 h 1784207"/>
                      <a:gd name="connsiteX7" fmla="*/ 541020 w 572456"/>
                      <a:gd name="connsiteY7" fmla="*/ 1032274 h 1784207"/>
                      <a:gd name="connsiteX8" fmla="*/ 571500 w 572456"/>
                      <a:gd name="connsiteY8" fmla="*/ 757954 h 1784207"/>
                      <a:gd name="connsiteX9" fmla="*/ 510540 w 572456"/>
                      <a:gd name="connsiteY9" fmla="*/ 338854 h 1784207"/>
                      <a:gd name="connsiteX10" fmla="*/ 453390 w 572456"/>
                      <a:gd name="connsiteY10" fmla="*/ 95014 h 1784207"/>
                      <a:gd name="connsiteX11" fmla="*/ 280035 w 572456"/>
                      <a:gd name="connsiteY11" fmla="*/ 2622 h 1784207"/>
                      <a:gd name="connsiteX0" fmla="*/ 280035 w 572456"/>
                      <a:gd name="connsiteY0" fmla="*/ 2622 h 1784207"/>
                      <a:gd name="connsiteX1" fmla="*/ 153353 w 572456"/>
                      <a:gd name="connsiteY1" fmla="*/ 182644 h 1784207"/>
                      <a:gd name="connsiteX2" fmla="*/ 95250 w 572456"/>
                      <a:gd name="connsiteY2" fmla="*/ 697946 h 1784207"/>
                      <a:gd name="connsiteX3" fmla="*/ 0 w 572456"/>
                      <a:gd name="connsiteY3" fmla="*/ 1451374 h 1784207"/>
                      <a:gd name="connsiteX4" fmla="*/ 68580 w 572456"/>
                      <a:gd name="connsiteY4" fmla="*/ 1679974 h 1784207"/>
                      <a:gd name="connsiteX5" fmla="*/ 263843 w 572456"/>
                      <a:gd name="connsiteY5" fmla="*/ 1770462 h 1784207"/>
                      <a:gd name="connsiteX6" fmla="*/ 396240 w 572456"/>
                      <a:gd name="connsiteY6" fmla="*/ 1558054 h 1784207"/>
                      <a:gd name="connsiteX7" fmla="*/ 541020 w 572456"/>
                      <a:gd name="connsiteY7" fmla="*/ 1032274 h 1784207"/>
                      <a:gd name="connsiteX8" fmla="*/ 571500 w 572456"/>
                      <a:gd name="connsiteY8" fmla="*/ 757954 h 1784207"/>
                      <a:gd name="connsiteX9" fmla="*/ 510540 w 572456"/>
                      <a:gd name="connsiteY9" fmla="*/ 338854 h 1784207"/>
                      <a:gd name="connsiteX10" fmla="*/ 453390 w 572456"/>
                      <a:gd name="connsiteY10" fmla="*/ 95014 h 1784207"/>
                      <a:gd name="connsiteX11" fmla="*/ 280035 w 572456"/>
                      <a:gd name="connsiteY11" fmla="*/ 2622 h 1784207"/>
                      <a:gd name="connsiteX0" fmla="*/ 217628 w 510049"/>
                      <a:gd name="connsiteY0" fmla="*/ 2622 h 1784207"/>
                      <a:gd name="connsiteX1" fmla="*/ 90946 w 510049"/>
                      <a:gd name="connsiteY1" fmla="*/ 182644 h 1784207"/>
                      <a:gd name="connsiteX2" fmla="*/ 32843 w 510049"/>
                      <a:gd name="connsiteY2" fmla="*/ 697946 h 1784207"/>
                      <a:gd name="connsiteX3" fmla="*/ 42368 w 510049"/>
                      <a:gd name="connsiteY3" fmla="*/ 1451374 h 1784207"/>
                      <a:gd name="connsiteX4" fmla="*/ 6173 w 510049"/>
                      <a:gd name="connsiteY4" fmla="*/ 1679974 h 1784207"/>
                      <a:gd name="connsiteX5" fmla="*/ 201436 w 510049"/>
                      <a:gd name="connsiteY5" fmla="*/ 1770462 h 1784207"/>
                      <a:gd name="connsiteX6" fmla="*/ 333833 w 510049"/>
                      <a:gd name="connsiteY6" fmla="*/ 1558054 h 1784207"/>
                      <a:gd name="connsiteX7" fmla="*/ 478613 w 510049"/>
                      <a:gd name="connsiteY7" fmla="*/ 1032274 h 1784207"/>
                      <a:gd name="connsiteX8" fmla="*/ 509093 w 510049"/>
                      <a:gd name="connsiteY8" fmla="*/ 757954 h 1784207"/>
                      <a:gd name="connsiteX9" fmla="*/ 448133 w 510049"/>
                      <a:gd name="connsiteY9" fmla="*/ 338854 h 1784207"/>
                      <a:gd name="connsiteX10" fmla="*/ 390983 w 510049"/>
                      <a:gd name="connsiteY10" fmla="*/ 95014 h 1784207"/>
                      <a:gd name="connsiteX11" fmla="*/ 217628 w 510049"/>
                      <a:gd name="connsiteY11" fmla="*/ 2622 h 1784207"/>
                      <a:gd name="connsiteX0" fmla="*/ 184785 w 477206"/>
                      <a:gd name="connsiteY0" fmla="*/ 2622 h 1771232"/>
                      <a:gd name="connsiteX1" fmla="*/ 58103 w 477206"/>
                      <a:gd name="connsiteY1" fmla="*/ 182644 h 1771232"/>
                      <a:gd name="connsiteX2" fmla="*/ 0 w 477206"/>
                      <a:gd name="connsiteY2" fmla="*/ 697946 h 1771232"/>
                      <a:gd name="connsiteX3" fmla="*/ 9525 w 477206"/>
                      <a:gd name="connsiteY3" fmla="*/ 1451374 h 1771232"/>
                      <a:gd name="connsiteX4" fmla="*/ 49530 w 477206"/>
                      <a:gd name="connsiteY4" fmla="*/ 1622824 h 1771232"/>
                      <a:gd name="connsiteX5" fmla="*/ 168593 w 477206"/>
                      <a:gd name="connsiteY5" fmla="*/ 1770462 h 1771232"/>
                      <a:gd name="connsiteX6" fmla="*/ 300990 w 477206"/>
                      <a:gd name="connsiteY6" fmla="*/ 1558054 h 1771232"/>
                      <a:gd name="connsiteX7" fmla="*/ 445770 w 477206"/>
                      <a:gd name="connsiteY7" fmla="*/ 1032274 h 1771232"/>
                      <a:gd name="connsiteX8" fmla="*/ 476250 w 477206"/>
                      <a:gd name="connsiteY8" fmla="*/ 757954 h 1771232"/>
                      <a:gd name="connsiteX9" fmla="*/ 415290 w 477206"/>
                      <a:gd name="connsiteY9" fmla="*/ 338854 h 1771232"/>
                      <a:gd name="connsiteX10" fmla="*/ 358140 w 477206"/>
                      <a:gd name="connsiteY10" fmla="*/ 95014 h 1771232"/>
                      <a:gd name="connsiteX11" fmla="*/ 184785 w 477206"/>
                      <a:gd name="connsiteY11" fmla="*/ 2622 h 1771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7206" h="1771232">
                        <a:moveTo>
                          <a:pt x="184785" y="2622"/>
                        </a:moveTo>
                        <a:cubicBezTo>
                          <a:pt x="134779" y="17227"/>
                          <a:pt x="88900" y="66757"/>
                          <a:pt x="58103" y="182644"/>
                        </a:cubicBezTo>
                        <a:cubicBezTo>
                          <a:pt x="27306" y="298531"/>
                          <a:pt x="17780" y="570629"/>
                          <a:pt x="0" y="697946"/>
                        </a:cubicBezTo>
                        <a:lnTo>
                          <a:pt x="9525" y="1451374"/>
                        </a:lnTo>
                        <a:cubicBezTo>
                          <a:pt x="14605" y="1619014"/>
                          <a:pt x="23019" y="1569643"/>
                          <a:pt x="49530" y="1622824"/>
                        </a:cubicBezTo>
                        <a:cubicBezTo>
                          <a:pt x="76041" y="1676005"/>
                          <a:pt x="126683" y="1781257"/>
                          <a:pt x="168593" y="1770462"/>
                        </a:cubicBezTo>
                        <a:cubicBezTo>
                          <a:pt x="210503" y="1759667"/>
                          <a:pt x="280670" y="1624094"/>
                          <a:pt x="300990" y="1558054"/>
                        </a:cubicBezTo>
                        <a:cubicBezTo>
                          <a:pt x="349250" y="1382794"/>
                          <a:pt x="426085" y="1140859"/>
                          <a:pt x="445770" y="1032274"/>
                        </a:cubicBezTo>
                        <a:cubicBezTo>
                          <a:pt x="465455" y="923689"/>
                          <a:pt x="481330" y="873524"/>
                          <a:pt x="476250" y="757954"/>
                        </a:cubicBezTo>
                        <a:lnTo>
                          <a:pt x="415290" y="338854"/>
                        </a:lnTo>
                        <a:lnTo>
                          <a:pt x="358140" y="95014"/>
                        </a:lnTo>
                        <a:cubicBezTo>
                          <a:pt x="327660" y="36594"/>
                          <a:pt x="234791" y="-11983"/>
                          <a:pt x="184785" y="2622"/>
                        </a:cubicBezTo>
                        <a:close/>
                      </a:path>
                    </a:pathLst>
                  </a:custGeom>
                  <a:solidFill>
                    <a:srgbClr val="DB9C7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任意多边形: 形状 12">
                    <a:extLst>
                      <a:ext uri="{FF2B5EF4-FFF2-40B4-BE49-F238E27FC236}">
                        <a16:creationId xmlns:a16="http://schemas.microsoft.com/office/drawing/2014/main" id="{05FF6790-204F-F2EF-015F-74B340CF4D49}"/>
                      </a:ext>
                    </a:extLst>
                  </p:cNvPr>
                  <p:cNvSpPr/>
                  <p:nvPr/>
                </p:nvSpPr>
                <p:spPr>
                  <a:xfrm>
                    <a:off x="8420100" y="922061"/>
                    <a:ext cx="572456" cy="1803452"/>
                  </a:xfrm>
                  <a:custGeom>
                    <a:avLst/>
                    <a:gdLst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0700"/>
                      <a:gd name="connsiteX1" fmla="*/ 91440 w 571500"/>
                      <a:gd name="connsiteY1" fmla="*/ 251460 h 1790700"/>
                      <a:gd name="connsiteX2" fmla="*/ 38100 w 571500"/>
                      <a:gd name="connsiteY2" fmla="*/ 685800 h 1790700"/>
                      <a:gd name="connsiteX3" fmla="*/ 0 w 571500"/>
                      <a:gd name="connsiteY3" fmla="*/ 1463040 h 1790700"/>
                      <a:gd name="connsiteX4" fmla="*/ 68580 w 571500"/>
                      <a:gd name="connsiteY4" fmla="*/ 1691640 h 1790700"/>
                      <a:gd name="connsiteX5" fmla="*/ 160020 w 571500"/>
                      <a:gd name="connsiteY5" fmla="*/ 1790700 h 1790700"/>
                      <a:gd name="connsiteX6" fmla="*/ 335280 w 571500"/>
                      <a:gd name="connsiteY6" fmla="*/ 1767840 h 1790700"/>
                      <a:gd name="connsiteX7" fmla="*/ 396240 w 571500"/>
                      <a:gd name="connsiteY7" fmla="*/ 1569720 h 1790700"/>
                      <a:gd name="connsiteX8" fmla="*/ 541020 w 571500"/>
                      <a:gd name="connsiteY8" fmla="*/ 1043940 h 1790700"/>
                      <a:gd name="connsiteX9" fmla="*/ 571500 w 571500"/>
                      <a:gd name="connsiteY9" fmla="*/ 769620 h 1790700"/>
                      <a:gd name="connsiteX10" fmla="*/ 510540 w 571500"/>
                      <a:gd name="connsiteY10" fmla="*/ 350520 h 1790700"/>
                      <a:gd name="connsiteX11" fmla="*/ 434340 w 571500"/>
                      <a:gd name="connsiteY11" fmla="*/ 106680 h 1790700"/>
                      <a:gd name="connsiteX12" fmla="*/ 327660 w 571500"/>
                      <a:gd name="connsiteY12" fmla="*/ 0 h 1790700"/>
                      <a:gd name="connsiteX13" fmla="*/ 228600 w 571500"/>
                      <a:gd name="connsiteY13" fmla="*/ 30480 h 1790700"/>
                      <a:gd name="connsiteX0" fmla="*/ 228600 w 571500"/>
                      <a:gd name="connsiteY0" fmla="*/ 30480 h 1791445"/>
                      <a:gd name="connsiteX1" fmla="*/ 91440 w 571500"/>
                      <a:gd name="connsiteY1" fmla="*/ 251460 h 1791445"/>
                      <a:gd name="connsiteX2" fmla="*/ 38100 w 571500"/>
                      <a:gd name="connsiteY2" fmla="*/ 685800 h 1791445"/>
                      <a:gd name="connsiteX3" fmla="*/ 0 w 571500"/>
                      <a:gd name="connsiteY3" fmla="*/ 1463040 h 1791445"/>
                      <a:gd name="connsiteX4" fmla="*/ 68580 w 571500"/>
                      <a:gd name="connsiteY4" fmla="*/ 1691640 h 1791445"/>
                      <a:gd name="connsiteX5" fmla="*/ 160020 w 571500"/>
                      <a:gd name="connsiteY5" fmla="*/ 1790700 h 1791445"/>
                      <a:gd name="connsiteX6" fmla="*/ 335280 w 571500"/>
                      <a:gd name="connsiteY6" fmla="*/ 1767840 h 1791445"/>
                      <a:gd name="connsiteX7" fmla="*/ 396240 w 571500"/>
                      <a:gd name="connsiteY7" fmla="*/ 1569720 h 1791445"/>
                      <a:gd name="connsiteX8" fmla="*/ 541020 w 571500"/>
                      <a:gd name="connsiteY8" fmla="*/ 1043940 h 1791445"/>
                      <a:gd name="connsiteX9" fmla="*/ 571500 w 571500"/>
                      <a:gd name="connsiteY9" fmla="*/ 769620 h 1791445"/>
                      <a:gd name="connsiteX10" fmla="*/ 510540 w 571500"/>
                      <a:gd name="connsiteY10" fmla="*/ 350520 h 1791445"/>
                      <a:gd name="connsiteX11" fmla="*/ 434340 w 571500"/>
                      <a:gd name="connsiteY11" fmla="*/ 106680 h 1791445"/>
                      <a:gd name="connsiteX12" fmla="*/ 327660 w 571500"/>
                      <a:gd name="connsiteY12" fmla="*/ 0 h 1791445"/>
                      <a:gd name="connsiteX13" fmla="*/ 228600 w 571500"/>
                      <a:gd name="connsiteY13" fmla="*/ 30480 h 1791445"/>
                      <a:gd name="connsiteX0" fmla="*/ 228600 w 571500"/>
                      <a:gd name="connsiteY0" fmla="*/ 30480 h 1772778"/>
                      <a:gd name="connsiteX1" fmla="*/ 91440 w 571500"/>
                      <a:gd name="connsiteY1" fmla="*/ 251460 h 1772778"/>
                      <a:gd name="connsiteX2" fmla="*/ 38100 w 571500"/>
                      <a:gd name="connsiteY2" fmla="*/ 685800 h 1772778"/>
                      <a:gd name="connsiteX3" fmla="*/ 0 w 571500"/>
                      <a:gd name="connsiteY3" fmla="*/ 1463040 h 1772778"/>
                      <a:gd name="connsiteX4" fmla="*/ 68580 w 571500"/>
                      <a:gd name="connsiteY4" fmla="*/ 1691640 h 1772778"/>
                      <a:gd name="connsiteX5" fmla="*/ 335280 w 571500"/>
                      <a:gd name="connsiteY5" fmla="*/ 1767840 h 1772778"/>
                      <a:gd name="connsiteX6" fmla="*/ 396240 w 571500"/>
                      <a:gd name="connsiteY6" fmla="*/ 1569720 h 1772778"/>
                      <a:gd name="connsiteX7" fmla="*/ 541020 w 571500"/>
                      <a:gd name="connsiteY7" fmla="*/ 1043940 h 1772778"/>
                      <a:gd name="connsiteX8" fmla="*/ 571500 w 571500"/>
                      <a:gd name="connsiteY8" fmla="*/ 769620 h 1772778"/>
                      <a:gd name="connsiteX9" fmla="*/ 510540 w 571500"/>
                      <a:gd name="connsiteY9" fmla="*/ 350520 h 1772778"/>
                      <a:gd name="connsiteX10" fmla="*/ 434340 w 571500"/>
                      <a:gd name="connsiteY10" fmla="*/ 106680 h 1772778"/>
                      <a:gd name="connsiteX11" fmla="*/ 327660 w 571500"/>
                      <a:gd name="connsiteY11" fmla="*/ 0 h 1772778"/>
                      <a:gd name="connsiteX12" fmla="*/ 228600 w 571500"/>
                      <a:gd name="connsiteY12" fmla="*/ 30480 h 177277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790938"/>
                      <a:gd name="connsiteX1" fmla="*/ 91440 w 571500"/>
                      <a:gd name="connsiteY1" fmla="*/ 251460 h 1790938"/>
                      <a:gd name="connsiteX2" fmla="*/ 38100 w 571500"/>
                      <a:gd name="connsiteY2" fmla="*/ 685800 h 1790938"/>
                      <a:gd name="connsiteX3" fmla="*/ 0 w 571500"/>
                      <a:gd name="connsiteY3" fmla="*/ 1463040 h 1790938"/>
                      <a:gd name="connsiteX4" fmla="*/ 68580 w 571500"/>
                      <a:gd name="connsiteY4" fmla="*/ 1691640 h 1790938"/>
                      <a:gd name="connsiteX5" fmla="*/ 335280 w 571500"/>
                      <a:gd name="connsiteY5" fmla="*/ 1767840 h 1790938"/>
                      <a:gd name="connsiteX6" fmla="*/ 396240 w 571500"/>
                      <a:gd name="connsiteY6" fmla="*/ 1569720 h 1790938"/>
                      <a:gd name="connsiteX7" fmla="*/ 541020 w 571500"/>
                      <a:gd name="connsiteY7" fmla="*/ 1043940 h 1790938"/>
                      <a:gd name="connsiteX8" fmla="*/ 571500 w 571500"/>
                      <a:gd name="connsiteY8" fmla="*/ 769620 h 1790938"/>
                      <a:gd name="connsiteX9" fmla="*/ 510540 w 571500"/>
                      <a:gd name="connsiteY9" fmla="*/ 350520 h 1790938"/>
                      <a:gd name="connsiteX10" fmla="*/ 434340 w 571500"/>
                      <a:gd name="connsiteY10" fmla="*/ 106680 h 1790938"/>
                      <a:gd name="connsiteX11" fmla="*/ 327660 w 571500"/>
                      <a:gd name="connsiteY11" fmla="*/ 0 h 1790938"/>
                      <a:gd name="connsiteX12" fmla="*/ 228600 w 571500"/>
                      <a:gd name="connsiteY12" fmla="*/ 30480 h 1790938"/>
                      <a:gd name="connsiteX0" fmla="*/ 228600 w 571500"/>
                      <a:gd name="connsiteY0" fmla="*/ 30480 h 1803485"/>
                      <a:gd name="connsiteX1" fmla="*/ 91440 w 571500"/>
                      <a:gd name="connsiteY1" fmla="*/ 251460 h 1803485"/>
                      <a:gd name="connsiteX2" fmla="*/ 38100 w 571500"/>
                      <a:gd name="connsiteY2" fmla="*/ 685800 h 1803485"/>
                      <a:gd name="connsiteX3" fmla="*/ 0 w 571500"/>
                      <a:gd name="connsiteY3" fmla="*/ 1463040 h 1803485"/>
                      <a:gd name="connsiteX4" fmla="*/ 68580 w 571500"/>
                      <a:gd name="connsiteY4" fmla="*/ 1691640 h 1803485"/>
                      <a:gd name="connsiteX5" fmla="*/ 282893 w 571500"/>
                      <a:gd name="connsiteY5" fmla="*/ 1782128 h 1803485"/>
                      <a:gd name="connsiteX6" fmla="*/ 396240 w 571500"/>
                      <a:gd name="connsiteY6" fmla="*/ 1569720 h 1803485"/>
                      <a:gd name="connsiteX7" fmla="*/ 541020 w 571500"/>
                      <a:gd name="connsiteY7" fmla="*/ 1043940 h 1803485"/>
                      <a:gd name="connsiteX8" fmla="*/ 571500 w 571500"/>
                      <a:gd name="connsiteY8" fmla="*/ 769620 h 1803485"/>
                      <a:gd name="connsiteX9" fmla="*/ 510540 w 571500"/>
                      <a:gd name="connsiteY9" fmla="*/ 350520 h 1803485"/>
                      <a:gd name="connsiteX10" fmla="*/ 434340 w 571500"/>
                      <a:gd name="connsiteY10" fmla="*/ 106680 h 1803485"/>
                      <a:gd name="connsiteX11" fmla="*/ 327660 w 571500"/>
                      <a:gd name="connsiteY11" fmla="*/ 0 h 1803485"/>
                      <a:gd name="connsiteX12" fmla="*/ 228600 w 571500"/>
                      <a:gd name="connsiteY12" fmla="*/ 30480 h 1803485"/>
                      <a:gd name="connsiteX0" fmla="*/ 228600 w 576866"/>
                      <a:gd name="connsiteY0" fmla="*/ 30480 h 1803485"/>
                      <a:gd name="connsiteX1" fmla="*/ 91440 w 576866"/>
                      <a:gd name="connsiteY1" fmla="*/ 251460 h 1803485"/>
                      <a:gd name="connsiteX2" fmla="*/ 38100 w 576866"/>
                      <a:gd name="connsiteY2" fmla="*/ 685800 h 1803485"/>
                      <a:gd name="connsiteX3" fmla="*/ 0 w 576866"/>
                      <a:gd name="connsiteY3" fmla="*/ 1463040 h 1803485"/>
                      <a:gd name="connsiteX4" fmla="*/ 68580 w 576866"/>
                      <a:gd name="connsiteY4" fmla="*/ 1691640 h 1803485"/>
                      <a:gd name="connsiteX5" fmla="*/ 282893 w 576866"/>
                      <a:gd name="connsiteY5" fmla="*/ 1782128 h 1803485"/>
                      <a:gd name="connsiteX6" fmla="*/ 396240 w 576866"/>
                      <a:gd name="connsiteY6" fmla="*/ 1569720 h 1803485"/>
                      <a:gd name="connsiteX7" fmla="*/ 541020 w 576866"/>
                      <a:gd name="connsiteY7" fmla="*/ 1043940 h 1803485"/>
                      <a:gd name="connsiteX8" fmla="*/ 571500 w 576866"/>
                      <a:gd name="connsiteY8" fmla="*/ 769620 h 1803485"/>
                      <a:gd name="connsiteX9" fmla="*/ 510540 w 576866"/>
                      <a:gd name="connsiteY9" fmla="*/ 350520 h 1803485"/>
                      <a:gd name="connsiteX10" fmla="*/ 434340 w 576866"/>
                      <a:gd name="connsiteY10" fmla="*/ 106680 h 1803485"/>
                      <a:gd name="connsiteX11" fmla="*/ 327660 w 576866"/>
                      <a:gd name="connsiteY11" fmla="*/ 0 h 1803485"/>
                      <a:gd name="connsiteX12" fmla="*/ 228600 w 576866"/>
                      <a:gd name="connsiteY12" fmla="*/ 30480 h 1803485"/>
                      <a:gd name="connsiteX0" fmla="*/ 228600 w 572456"/>
                      <a:gd name="connsiteY0" fmla="*/ 30480 h 1803485"/>
                      <a:gd name="connsiteX1" fmla="*/ 91440 w 572456"/>
                      <a:gd name="connsiteY1" fmla="*/ 251460 h 1803485"/>
                      <a:gd name="connsiteX2" fmla="*/ 38100 w 572456"/>
                      <a:gd name="connsiteY2" fmla="*/ 685800 h 1803485"/>
                      <a:gd name="connsiteX3" fmla="*/ 0 w 572456"/>
                      <a:gd name="connsiteY3" fmla="*/ 1463040 h 1803485"/>
                      <a:gd name="connsiteX4" fmla="*/ 68580 w 572456"/>
                      <a:gd name="connsiteY4" fmla="*/ 1691640 h 1803485"/>
                      <a:gd name="connsiteX5" fmla="*/ 282893 w 572456"/>
                      <a:gd name="connsiteY5" fmla="*/ 1782128 h 1803485"/>
                      <a:gd name="connsiteX6" fmla="*/ 396240 w 572456"/>
                      <a:gd name="connsiteY6" fmla="*/ 1569720 h 1803485"/>
                      <a:gd name="connsiteX7" fmla="*/ 541020 w 572456"/>
                      <a:gd name="connsiteY7" fmla="*/ 1043940 h 1803485"/>
                      <a:gd name="connsiteX8" fmla="*/ 571500 w 572456"/>
                      <a:gd name="connsiteY8" fmla="*/ 769620 h 1803485"/>
                      <a:gd name="connsiteX9" fmla="*/ 510540 w 572456"/>
                      <a:gd name="connsiteY9" fmla="*/ 350520 h 1803485"/>
                      <a:gd name="connsiteX10" fmla="*/ 434340 w 572456"/>
                      <a:gd name="connsiteY10" fmla="*/ 106680 h 1803485"/>
                      <a:gd name="connsiteX11" fmla="*/ 327660 w 572456"/>
                      <a:gd name="connsiteY11" fmla="*/ 0 h 1803485"/>
                      <a:gd name="connsiteX12" fmla="*/ 228600 w 572456"/>
                      <a:gd name="connsiteY12" fmla="*/ 30480 h 1803485"/>
                      <a:gd name="connsiteX0" fmla="*/ 228600 w 572456"/>
                      <a:gd name="connsiteY0" fmla="*/ 37541 h 1810546"/>
                      <a:gd name="connsiteX1" fmla="*/ 91440 w 572456"/>
                      <a:gd name="connsiteY1" fmla="*/ 258521 h 1810546"/>
                      <a:gd name="connsiteX2" fmla="*/ 38100 w 572456"/>
                      <a:gd name="connsiteY2" fmla="*/ 692861 h 1810546"/>
                      <a:gd name="connsiteX3" fmla="*/ 0 w 572456"/>
                      <a:gd name="connsiteY3" fmla="*/ 1470101 h 1810546"/>
                      <a:gd name="connsiteX4" fmla="*/ 68580 w 572456"/>
                      <a:gd name="connsiteY4" fmla="*/ 1698701 h 1810546"/>
                      <a:gd name="connsiteX5" fmla="*/ 282893 w 572456"/>
                      <a:gd name="connsiteY5" fmla="*/ 1789189 h 1810546"/>
                      <a:gd name="connsiteX6" fmla="*/ 396240 w 572456"/>
                      <a:gd name="connsiteY6" fmla="*/ 1576781 h 1810546"/>
                      <a:gd name="connsiteX7" fmla="*/ 541020 w 572456"/>
                      <a:gd name="connsiteY7" fmla="*/ 1051001 h 1810546"/>
                      <a:gd name="connsiteX8" fmla="*/ 571500 w 572456"/>
                      <a:gd name="connsiteY8" fmla="*/ 776681 h 1810546"/>
                      <a:gd name="connsiteX9" fmla="*/ 510540 w 572456"/>
                      <a:gd name="connsiteY9" fmla="*/ 357581 h 1810546"/>
                      <a:gd name="connsiteX10" fmla="*/ 434340 w 572456"/>
                      <a:gd name="connsiteY10" fmla="*/ 113741 h 1810546"/>
                      <a:gd name="connsiteX11" fmla="*/ 327660 w 572456"/>
                      <a:gd name="connsiteY11" fmla="*/ 7061 h 1810546"/>
                      <a:gd name="connsiteX12" fmla="*/ 228600 w 572456"/>
                      <a:gd name="connsiteY12" fmla="*/ 37541 h 1810546"/>
                      <a:gd name="connsiteX0" fmla="*/ 327660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327660 w 572456"/>
                      <a:gd name="connsiteY11" fmla="*/ 4768 h 1808253"/>
                      <a:gd name="connsiteX0" fmla="*/ 280035 w 572456"/>
                      <a:gd name="connsiteY0" fmla="*/ 4768 h 1808253"/>
                      <a:gd name="connsiteX1" fmla="*/ 91440 w 572456"/>
                      <a:gd name="connsiteY1" fmla="*/ 256228 h 1808253"/>
                      <a:gd name="connsiteX2" fmla="*/ 38100 w 572456"/>
                      <a:gd name="connsiteY2" fmla="*/ 690568 h 1808253"/>
                      <a:gd name="connsiteX3" fmla="*/ 0 w 572456"/>
                      <a:gd name="connsiteY3" fmla="*/ 1467808 h 1808253"/>
                      <a:gd name="connsiteX4" fmla="*/ 68580 w 572456"/>
                      <a:gd name="connsiteY4" fmla="*/ 1696408 h 1808253"/>
                      <a:gd name="connsiteX5" fmla="*/ 282893 w 572456"/>
                      <a:gd name="connsiteY5" fmla="*/ 1786896 h 1808253"/>
                      <a:gd name="connsiteX6" fmla="*/ 396240 w 572456"/>
                      <a:gd name="connsiteY6" fmla="*/ 1574488 h 1808253"/>
                      <a:gd name="connsiteX7" fmla="*/ 541020 w 572456"/>
                      <a:gd name="connsiteY7" fmla="*/ 1048708 h 1808253"/>
                      <a:gd name="connsiteX8" fmla="*/ 571500 w 572456"/>
                      <a:gd name="connsiteY8" fmla="*/ 774388 h 1808253"/>
                      <a:gd name="connsiteX9" fmla="*/ 510540 w 572456"/>
                      <a:gd name="connsiteY9" fmla="*/ 355288 h 1808253"/>
                      <a:gd name="connsiteX10" fmla="*/ 434340 w 572456"/>
                      <a:gd name="connsiteY10" fmla="*/ 111448 h 1808253"/>
                      <a:gd name="connsiteX11" fmla="*/ 280035 w 572456"/>
                      <a:gd name="connsiteY11" fmla="*/ 4768 h 1808253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8289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4768 h 1800641"/>
                      <a:gd name="connsiteX1" fmla="*/ 91440 w 572456"/>
                      <a:gd name="connsiteY1" fmla="*/ 256228 h 1800641"/>
                      <a:gd name="connsiteX2" fmla="*/ 38100 w 572456"/>
                      <a:gd name="connsiteY2" fmla="*/ 690568 h 1800641"/>
                      <a:gd name="connsiteX3" fmla="*/ 0 w 572456"/>
                      <a:gd name="connsiteY3" fmla="*/ 1467808 h 1800641"/>
                      <a:gd name="connsiteX4" fmla="*/ 68580 w 572456"/>
                      <a:gd name="connsiteY4" fmla="*/ 1696408 h 1800641"/>
                      <a:gd name="connsiteX5" fmla="*/ 263843 w 572456"/>
                      <a:gd name="connsiteY5" fmla="*/ 1786896 h 1800641"/>
                      <a:gd name="connsiteX6" fmla="*/ 396240 w 572456"/>
                      <a:gd name="connsiteY6" fmla="*/ 1574488 h 1800641"/>
                      <a:gd name="connsiteX7" fmla="*/ 541020 w 572456"/>
                      <a:gd name="connsiteY7" fmla="*/ 1048708 h 1800641"/>
                      <a:gd name="connsiteX8" fmla="*/ 571500 w 572456"/>
                      <a:gd name="connsiteY8" fmla="*/ 774388 h 1800641"/>
                      <a:gd name="connsiteX9" fmla="*/ 510540 w 572456"/>
                      <a:gd name="connsiteY9" fmla="*/ 355288 h 1800641"/>
                      <a:gd name="connsiteX10" fmla="*/ 434340 w 572456"/>
                      <a:gd name="connsiteY10" fmla="*/ 111448 h 1800641"/>
                      <a:gd name="connsiteX11" fmla="*/ 280035 w 572456"/>
                      <a:gd name="connsiteY11" fmla="*/ 4768 h 1800641"/>
                      <a:gd name="connsiteX0" fmla="*/ 280035 w 572456"/>
                      <a:gd name="connsiteY0" fmla="*/ 7579 h 1803452"/>
                      <a:gd name="connsiteX1" fmla="*/ 91440 w 572456"/>
                      <a:gd name="connsiteY1" fmla="*/ 311427 h 1803452"/>
                      <a:gd name="connsiteX2" fmla="*/ 38100 w 572456"/>
                      <a:gd name="connsiteY2" fmla="*/ 693379 h 1803452"/>
                      <a:gd name="connsiteX3" fmla="*/ 0 w 572456"/>
                      <a:gd name="connsiteY3" fmla="*/ 1470619 h 1803452"/>
                      <a:gd name="connsiteX4" fmla="*/ 68580 w 572456"/>
                      <a:gd name="connsiteY4" fmla="*/ 1699219 h 1803452"/>
                      <a:gd name="connsiteX5" fmla="*/ 263843 w 572456"/>
                      <a:gd name="connsiteY5" fmla="*/ 1789707 h 1803452"/>
                      <a:gd name="connsiteX6" fmla="*/ 396240 w 572456"/>
                      <a:gd name="connsiteY6" fmla="*/ 1577299 h 1803452"/>
                      <a:gd name="connsiteX7" fmla="*/ 541020 w 572456"/>
                      <a:gd name="connsiteY7" fmla="*/ 1051519 h 1803452"/>
                      <a:gd name="connsiteX8" fmla="*/ 571500 w 572456"/>
                      <a:gd name="connsiteY8" fmla="*/ 777199 h 1803452"/>
                      <a:gd name="connsiteX9" fmla="*/ 510540 w 572456"/>
                      <a:gd name="connsiteY9" fmla="*/ 358099 h 1803452"/>
                      <a:gd name="connsiteX10" fmla="*/ 434340 w 572456"/>
                      <a:gd name="connsiteY10" fmla="*/ 114259 h 1803452"/>
                      <a:gd name="connsiteX11" fmla="*/ 280035 w 572456"/>
                      <a:gd name="connsiteY11" fmla="*/ 7579 h 1803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72456" h="1803452">
                        <a:moveTo>
                          <a:pt x="280035" y="7579"/>
                        </a:moveTo>
                        <a:cubicBezTo>
                          <a:pt x="222885" y="40440"/>
                          <a:pt x="109220" y="166647"/>
                          <a:pt x="91440" y="311427"/>
                        </a:cubicBezTo>
                        <a:lnTo>
                          <a:pt x="38100" y="693379"/>
                        </a:lnTo>
                        <a:lnTo>
                          <a:pt x="0" y="1470619"/>
                        </a:lnTo>
                        <a:cubicBezTo>
                          <a:pt x="5080" y="1638259"/>
                          <a:pt x="24606" y="1646038"/>
                          <a:pt x="68580" y="1699219"/>
                        </a:cubicBezTo>
                        <a:cubicBezTo>
                          <a:pt x="112554" y="1752400"/>
                          <a:pt x="153036" y="1836697"/>
                          <a:pt x="263843" y="1789707"/>
                        </a:cubicBezTo>
                        <a:cubicBezTo>
                          <a:pt x="374650" y="1742717"/>
                          <a:pt x="375920" y="1643339"/>
                          <a:pt x="396240" y="1577299"/>
                        </a:cubicBezTo>
                        <a:cubicBezTo>
                          <a:pt x="444500" y="1402039"/>
                          <a:pt x="521335" y="1160104"/>
                          <a:pt x="541020" y="1051519"/>
                        </a:cubicBezTo>
                        <a:cubicBezTo>
                          <a:pt x="560705" y="942934"/>
                          <a:pt x="576580" y="892769"/>
                          <a:pt x="571500" y="777199"/>
                        </a:cubicBezTo>
                        <a:lnTo>
                          <a:pt x="510540" y="358099"/>
                        </a:lnTo>
                        <a:lnTo>
                          <a:pt x="434340" y="114259"/>
                        </a:lnTo>
                        <a:cubicBezTo>
                          <a:pt x="403860" y="55839"/>
                          <a:pt x="337185" y="-25282"/>
                          <a:pt x="280035" y="7579"/>
                        </a:cubicBezTo>
                        <a:close/>
                      </a:path>
                    </a:pathLst>
                  </a:custGeom>
                  <a:solidFill>
                    <a:srgbClr val="BC856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1D4E064D-31B8-9B3F-1DC7-0B37813E899C}"/>
                </a:ext>
              </a:extLst>
            </p:cNvPr>
            <p:cNvGrpSpPr/>
            <p:nvPr/>
          </p:nvGrpSpPr>
          <p:grpSpPr>
            <a:xfrm>
              <a:off x="5730862" y="2583377"/>
              <a:ext cx="761790" cy="616958"/>
              <a:chOff x="6827480" y="2722498"/>
              <a:chExt cx="761790" cy="61695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4595623-EE85-E16E-57E2-FF217F77F684}"/>
                  </a:ext>
                </a:extLst>
              </p:cNvPr>
              <p:cNvSpPr/>
              <p:nvPr/>
            </p:nvSpPr>
            <p:spPr>
              <a:xfrm>
                <a:off x="6872952" y="2787648"/>
                <a:ext cx="716318" cy="551808"/>
              </a:xfrm>
              <a:custGeom>
                <a:avLst/>
                <a:gdLst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11178 h 596966"/>
                  <a:gd name="connsiteX1" fmla="*/ 523875 w 719137"/>
                  <a:gd name="connsiteY1" fmla="*/ 34991 h 596966"/>
                  <a:gd name="connsiteX2" fmla="*/ 719137 w 719137"/>
                  <a:gd name="connsiteY2" fmla="*/ 235016 h 596966"/>
                  <a:gd name="connsiteX3" fmla="*/ 428625 w 719137"/>
                  <a:gd name="connsiteY3" fmla="*/ 596966 h 596966"/>
                  <a:gd name="connsiteX4" fmla="*/ 228600 w 719137"/>
                  <a:gd name="connsiteY4" fmla="*/ 596966 h 596966"/>
                  <a:gd name="connsiteX5" fmla="*/ 0 w 719137"/>
                  <a:gd name="connsiteY5" fmla="*/ 263591 h 596966"/>
                  <a:gd name="connsiteX6" fmla="*/ 133350 w 719137"/>
                  <a:gd name="connsiteY6" fmla="*/ 11178 h 596966"/>
                  <a:gd name="connsiteX0" fmla="*/ 133350 w 719137"/>
                  <a:gd name="connsiteY0" fmla="*/ 11178 h 596966"/>
                  <a:gd name="connsiteX1" fmla="*/ 523875 w 719137"/>
                  <a:gd name="connsiteY1" fmla="*/ 34991 h 596966"/>
                  <a:gd name="connsiteX2" fmla="*/ 719137 w 719137"/>
                  <a:gd name="connsiteY2" fmla="*/ 235016 h 596966"/>
                  <a:gd name="connsiteX3" fmla="*/ 428625 w 719137"/>
                  <a:gd name="connsiteY3" fmla="*/ 596966 h 596966"/>
                  <a:gd name="connsiteX4" fmla="*/ 228600 w 719137"/>
                  <a:gd name="connsiteY4" fmla="*/ 596966 h 596966"/>
                  <a:gd name="connsiteX5" fmla="*/ 0 w 719137"/>
                  <a:gd name="connsiteY5" fmla="*/ 263591 h 596966"/>
                  <a:gd name="connsiteX6" fmla="*/ 133350 w 719137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607549"/>
                  <a:gd name="connsiteX1" fmla="*/ 530582 w 725844"/>
                  <a:gd name="connsiteY1" fmla="*/ 34991 h 607549"/>
                  <a:gd name="connsiteX2" fmla="*/ 725844 w 725844"/>
                  <a:gd name="connsiteY2" fmla="*/ 235016 h 607549"/>
                  <a:gd name="connsiteX3" fmla="*/ 435332 w 725844"/>
                  <a:gd name="connsiteY3" fmla="*/ 596966 h 607549"/>
                  <a:gd name="connsiteX4" fmla="*/ 235307 w 725844"/>
                  <a:gd name="connsiteY4" fmla="*/ 596966 h 607549"/>
                  <a:gd name="connsiteX5" fmla="*/ 6707 w 725844"/>
                  <a:gd name="connsiteY5" fmla="*/ 263591 h 607549"/>
                  <a:gd name="connsiteX6" fmla="*/ 140057 w 725844"/>
                  <a:gd name="connsiteY6" fmla="*/ 11178 h 607549"/>
                  <a:gd name="connsiteX0" fmla="*/ 140057 w 725844"/>
                  <a:gd name="connsiteY0" fmla="*/ 11178 h 605540"/>
                  <a:gd name="connsiteX1" fmla="*/ 530582 w 725844"/>
                  <a:gd name="connsiteY1" fmla="*/ 34991 h 605540"/>
                  <a:gd name="connsiteX2" fmla="*/ 725844 w 725844"/>
                  <a:gd name="connsiteY2" fmla="*/ 235016 h 605540"/>
                  <a:gd name="connsiteX3" fmla="*/ 468670 w 725844"/>
                  <a:gd name="connsiteY3" fmla="*/ 587441 h 605540"/>
                  <a:gd name="connsiteX4" fmla="*/ 235307 w 725844"/>
                  <a:gd name="connsiteY4" fmla="*/ 596966 h 605540"/>
                  <a:gd name="connsiteX5" fmla="*/ 6707 w 725844"/>
                  <a:gd name="connsiteY5" fmla="*/ 263591 h 605540"/>
                  <a:gd name="connsiteX6" fmla="*/ 140057 w 725844"/>
                  <a:gd name="connsiteY6" fmla="*/ 11178 h 605540"/>
                  <a:gd name="connsiteX0" fmla="*/ 140057 w 725844"/>
                  <a:gd name="connsiteY0" fmla="*/ 11178 h 605540"/>
                  <a:gd name="connsiteX1" fmla="*/ 530582 w 725844"/>
                  <a:gd name="connsiteY1" fmla="*/ 34991 h 605540"/>
                  <a:gd name="connsiteX2" fmla="*/ 725844 w 725844"/>
                  <a:gd name="connsiteY2" fmla="*/ 235016 h 605540"/>
                  <a:gd name="connsiteX3" fmla="*/ 468670 w 725844"/>
                  <a:gd name="connsiteY3" fmla="*/ 587441 h 605540"/>
                  <a:gd name="connsiteX4" fmla="*/ 235307 w 725844"/>
                  <a:gd name="connsiteY4" fmla="*/ 596966 h 605540"/>
                  <a:gd name="connsiteX5" fmla="*/ 6707 w 725844"/>
                  <a:gd name="connsiteY5" fmla="*/ 263591 h 605540"/>
                  <a:gd name="connsiteX6" fmla="*/ 140057 w 725844"/>
                  <a:gd name="connsiteY6" fmla="*/ 11178 h 605540"/>
                  <a:gd name="connsiteX0" fmla="*/ 140057 w 725844"/>
                  <a:gd name="connsiteY0" fmla="*/ 11178 h 610758"/>
                  <a:gd name="connsiteX1" fmla="*/ 530582 w 725844"/>
                  <a:gd name="connsiteY1" fmla="*/ 34991 h 610758"/>
                  <a:gd name="connsiteX2" fmla="*/ 725844 w 725844"/>
                  <a:gd name="connsiteY2" fmla="*/ 235016 h 610758"/>
                  <a:gd name="connsiteX3" fmla="*/ 468670 w 725844"/>
                  <a:gd name="connsiteY3" fmla="*/ 587441 h 610758"/>
                  <a:gd name="connsiteX4" fmla="*/ 235307 w 725844"/>
                  <a:gd name="connsiteY4" fmla="*/ 596966 h 610758"/>
                  <a:gd name="connsiteX5" fmla="*/ 6707 w 725844"/>
                  <a:gd name="connsiteY5" fmla="*/ 263591 h 610758"/>
                  <a:gd name="connsiteX6" fmla="*/ 140057 w 725844"/>
                  <a:gd name="connsiteY6" fmla="*/ 11178 h 610758"/>
                  <a:gd name="connsiteX0" fmla="*/ 140057 w 725844"/>
                  <a:gd name="connsiteY0" fmla="*/ 11178 h 603096"/>
                  <a:gd name="connsiteX1" fmla="*/ 530582 w 725844"/>
                  <a:gd name="connsiteY1" fmla="*/ 34991 h 603096"/>
                  <a:gd name="connsiteX2" fmla="*/ 725844 w 725844"/>
                  <a:gd name="connsiteY2" fmla="*/ 235016 h 603096"/>
                  <a:gd name="connsiteX3" fmla="*/ 468670 w 725844"/>
                  <a:gd name="connsiteY3" fmla="*/ 587441 h 603096"/>
                  <a:gd name="connsiteX4" fmla="*/ 230544 w 725844"/>
                  <a:gd name="connsiteY4" fmla="*/ 582679 h 603096"/>
                  <a:gd name="connsiteX5" fmla="*/ 6707 w 725844"/>
                  <a:gd name="connsiteY5" fmla="*/ 263591 h 603096"/>
                  <a:gd name="connsiteX6" fmla="*/ 140057 w 725844"/>
                  <a:gd name="connsiteY6" fmla="*/ 11178 h 603096"/>
                  <a:gd name="connsiteX0" fmla="*/ 140057 w 721081"/>
                  <a:gd name="connsiteY0" fmla="*/ 11178 h 603096"/>
                  <a:gd name="connsiteX1" fmla="*/ 530582 w 721081"/>
                  <a:gd name="connsiteY1" fmla="*/ 34991 h 603096"/>
                  <a:gd name="connsiteX2" fmla="*/ 721081 w 721081"/>
                  <a:gd name="connsiteY2" fmla="*/ 254066 h 603096"/>
                  <a:gd name="connsiteX3" fmla="*/ 468670 w 721081"/>
                  <a:gd name="connsiteY3" fmla="*/ 587441 h 603096"/>
                  <a:gd name="connsiteX4" fmla="*/ 230544 w 721081"/>
                  <a:gd name="connsiteY4" fmla="*/ 582679 h 603096"/>
                  <a:gd name="connsiteX5" fmla="*/ 6707 w 721081"/>
                  <a:gd name="connsiteY5" fmla="*/ 263591 h 603096"/>
                  <a:gd name="connsiteX6" fmla="*/ 140057 w 721081"/>
                  <a:gd name="connsiteY6" fmla="*/ 11178 h 603096"/>
                  <a:gd name="connsiteX0" fmla="*/ 140057 w 716318"/>
                  <a:gd name="connsiteY0" fmla="*/ 11178 h 603096"/>
                  <a:gd name="connsiteX1" fmla="*/ 530582 w 716318"/>
                  <a:gd name="connsiteY1" fmla="*/ 34991 h 603096"/>
                  <a:gd name="connsiteX2" fmla="*/ 716318 w 716318"/>
                  <a:gd name="connsiteY2" fmla="*/ 239778 h 603096"/>
                  <a:gd name="connsiteX3" fmla="*/ 468670 w 716318"/>
                  <a:gd name="connsiteY3" fmla="*/ 587441 h 603096"/>
                  <a:gd name="connsiteX4" fmla="*/ 230544 w 716318"/>
                  <a:gd name="connsiteY4" fmla="*/ 582679 h 603096"/>
                  <a:gd name="connsiteX5" fmla="*/ 6707 w 716318"/>
                  <a:gd name="connsiteY5" fmla="*/ 263591 h 603096"/>
                  <a:gd name="connsiteX6" fmla="*/ 140057 w 716318"/>
                  <a:gd name="connsiteY6" fmla="*/ 11178 h 603096"/>
                  <a:gd name="connsiteX0" fmla="*/ 140057 w 716318"/>
                  <a:gd name="connsiteY0" fmla="*/ 11178 h 597304"/>
                  <a:gd name="connsiteX1" fmla="*/ 530582 w 716318"/>
                  <a:gd name="connsiteY1" fmla="*/ 34991 h 597304"/>
                  <a:gd name="connsiteX2" fmla="*/ 716318 w 716318"/>
                  <a:gd name="connsiteY2" fmla="*/ 239778 h 597304"/>
                  <a:gd name="connsiteX3" fmla="*/ 468670 w 716318"/>
                  <a:gd name="connsiteY3" fmla="*/ 587441 h 597304"/>
                  <a:gd name="connsiteX4" fmla="*/ 225781 w 716318"/>
                  <a:gd name="connsiteY4" fmla="*/ 563629 h 597304"/>
                  <a:gd name="connsiteX5" fmla="*/ 6707 w 716318"/>
                  <a:gd name="connsiteY5" fmla="*/ 263591 h 597304"/>
                  <a:gd name="connsiteX6" fmla="*/ 140057 w 716318"/>
                  <a:gd name="connsiteY6" fmla="*/ 11178 h 597304"/>
                  <a:gd name="connsiteX0" fmla="*/ 140057 w 716318"/>
                  <a:gd name="connsiteY0" fmla="*/ 11178 h 601697"/>
                  <a:gd name="connsiteX1" fmla="*/ 530582 w 716318"/>
                  <a:gd name="connsiteY1" fmla="*/ 34991 h 601697"/>
                  <a:gd name="connsiteX2" fmla="*/ 716318 w 716318"/>
                  <a:gd name="connsiteY2" fmla="*/ 239778 h 601697"/>
                  <a:gd name="connsiteX3" fmla="*/ 468670 w 716318"/>
                  <a:gd name="connsiteY3" fmla="*/ 587441 h 601697"/>
                  <a:gd name="connsiteX4" fmla="*/ 225781 w 716318"/>
                  <a:gd name="connsiteY4" fmla="*/ 563629 h 601697"/>
                  <a:gd name="connsiteX5" fmla="*/ 6707 w 716318"/>
                  <a:gd name="connsiteY5" fmla="*/ 263591 h 601697"/>
                  <a:gd name="connsiteX6" fmla="*/ 140057 w 716318"/>
                  <a:gd name="connsiteY6" fmla="*/ 11178 h 601697"/>
                  <a:gd name="connsiteX0" fmla="*/ 140057 w 716318"/>
                  <a:gd name="connsiteY0" fmla="*/ 11178 h 603436"/>
                  <a:gd name="connsiteX1" fmla="*/ 530582 w 716318"/>
                  <a:gd name="connsiteY1" fmla="*/ 34991 h 603436"/>
                  <a:gd name="connsiteX2" fmla="*/ 716318 w 716318"/>
                  <a:gd name="connsiteY2" fmla="*/ 239778 h 603436"/>
                  <a:gd name="connsiteX3" fmla="*/ 468670 w 716318"/>
                  <a:gd name="connsiteY3" fmla="*/ 587441 h 603436"/>
                  <a:gd name="connsiteX4" fmla="*/ 221019 w 716318"/>
                  <a:gd name="connsiteY4" fmla="*/ 568391 h 603436"/>
                  <a:gd name="connsiteX5" fmla="*/ 6707 w 716318"/>
                  <a:gd name="connsiteY5" fmla="*/ 263591 h 603436"/>
                  <a:gd name="connsiteX6" fmla="*/ 140057 w 716318"/>
                  <a:gd name="connsiteY6" fmla="*/ 11178 h 603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6318" h="603436">
                    <a:moveTo>
                      <a:pt x="140057" y="11178"/>
                    </a:moveTo>
                    <a:cubicBezTo>
                      <a:pt x="279757" y="-9459"/>
                      <a:pt x="409932" y="-1522"/>
                      <a:pt x="530582" y="34991"/>
                    </a:cubicBezTo>
                    <a:cubicBezTo>
                      <a:pt x="629006" y="73091"/>
                      <a:pt x="703618" y="130240"/>
                      <a:pt x="716318" y="239778"/>
                    </a:cubicBezTo>
                    <a:cubicBezTo>
                      <a:pt x="709968" y="446153"/>
                      <a:pt x="589319" y="514416"/>
                      <a:pt x="468670" y="587441"/>
                    </a:cubicBezTo>
                    <a:cubicBezTo>
                      <a:pt x="401995" y="611253"/>
                      <a:pt x="278169" y="611253"/>
                      <a:pt x="221019" y="568391"/>
                    </a:cubicBezTo>
                    <a:cubicBezTo>
                      <a:pt x="140056" y="509654"/>
                      <a:pt x="44807" y="408053"/>
                      <a:pt x="6707" y="263591"/>
                    </a:cubicBezTo>
                    <a:cubicBezTo>
                      <a:pt x="-15518" y="155641"/>
                      <a:pt x="14645" y="57216"/>
                      <a:pt x="140057" y="11178"/>
                    </a:cubicBez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43CD470-7A0F-9E7B-0DE4-2A8BA545BBA2}"/>
                  </a:ext>
                </a:extLst>
              </p:cNvPr>
              <p:cNvSpPr/>
              <p:nvPr/>
            </p:nvSpPr>
            <p:spPr>
              <a:xfrm>
                <a:off x="6827480" y="2722498"/>
                <a:ext cx="716318" cy="603436"/>
              </a:xfrm>
              <a:custGeom>
                <a:avLst/>
                <a:gdLst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0 h 585788"/>
                  <a:gd name="connsiteX1" fmla="*/ 523875 w 719137"/>
                  <a:gd name="connsiteY1" fmla="*/ 23813 h 585788"/>
                  <a:gd name="connsiteX2" fmla="*/ 719137 w 719137"/>
                  <a:gd name="connsiteY2" fmla="*/ 223838 h 585788"/>
                  <a:gd name="connsiteX3" fmla="*/ 428625 w 719137"/>
                  <a:gd name="connsiteY3" fmla="*/ 585788 h 585788"/>
                  <a:gd name="connsiteX4" fmla="*/ 228600 w 719137"/>
                  <a:gd name="connsiteY4" fmla="*/ 585788 h 585788"/>
                  <a:gd name="connsiteX5" fmla="*/ 0 w 719137"/>
                  <a:gd name="connsiteY5" fmla="*/ 252413 h 585788"/>
                  <a:gd name="connsiteX6" fmla="*/ 133350 w 719137"/>
                  <a:gd name="connsiteY6" fmla="*/ 0 h 585788"/>
                  <a:gd name="connsiteX0" fmla="*/ 133350 w 719137"/>
                  <a:gd name="connsiteY0" fmla="*/ 11178 h 596966"/>
                  <a:gd name="connsiteX1" fmla="*/ 523875 w 719137"/>
                  <a:gd name="connsiteY1" fmla="*/ 34991 h 596966"/>
                  <a:gd name="connsiteX2" fmla="*/ 719137 w 719137"/>
                  <a:gd name="connsiteY2" fmla="*/ 235016 h 596966"/>
                  <a:gd name="connsiteX3" fmla="*/ 428625 w 719137"/>
                  <a:gd name="connsiteY3" fmla="*/ 596966 h 596966"/>
                  <a:gd name="connsiteX4" fmla="*/ 228600 w 719137"/>
                  <a:gd name="connsiteY4" fmla="*/ 596966 h 596966"/>
                  <a:gd name="connsiteX5" fmla="*/ 0 w 719137"/>
                  <a:gd name="connsiteY5" fmla="*/ 263591 h 596966"/>
                  <a:gd name="connsiteX6" fmla="*/ 133350 w 719137"/>
                  <a:gd name="connsiteY6" fmla="*/ 11178 h 596966"/>
                  <a:gd name="connsiteX0" fmla="*/ 133350 w 719137"/>
                  <a:gd name="connsiteY0" fmla="*/ 11178 h 596966"/>
                  <a:gd name="connsiteX1" fmla="*/ 523875 w 719137"/>
                  <a:gd name="connsiteY1" fmla="*/ 34991 h 596966"/>
                  <a:gd name="connsiteX2" fmla="*/ 719137 w 719137"/>
                  <a:gd name="connsiteY2" fmla="*/ 235016 h 596966"/>
                  <a:gd name="connsiteX3" fmla="*/ 428625 w 719137"/>
                  <a:gd name="connsiteY3" fmla="*/ 596966 h 596966"/>
                  <a:gd name="connsiteX4" fmla="*/ 228600 w 719137"/>
                  <a:gd name="connsiteY4" fmla="*/ 596966 h 596966"/>
                  <a:gd name="connsiteX5" fmla="*/ 0 w 719137"/>
                  <a:gd name="connsiteY5" fmla="*/ 263591 h 596966"/>
                  <a:gd name="connsiteX6" fmla="*/ 133350 w 719137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596966"/>
                  <a:gd name="connsiteX1" fmla="*/ 530582 w 725844"/>
                  <a:gd name="connsiteY1" fmla="*/ 34991 h 596966"/>
                  <a:gd name="connsiteX2" fmla="*/ 725844 w 725844"/>
                  <a:gd name="connsiteY2" fmla="*/ 235016 h 596966"/>
                  <a:gd name="connsiteX3" fmla="*/ 435332 w 725844"/>
                  <a:gd name="connsiteY3" fmla="*/ 596966 h 596966"/>
                  <a:gd name="connsiteX4" fmla="*/ 235307 w 725844"/>
                  <a:gd name="connsiteY4" fmla="*/ 596966 h 596966"/>
                  <a:gd name="connsiteX5" fmla="*/ 6707 w 725844"/>
                  <a:gd name="connsiteY5" fmla="*/ 263591 h 596966"/>
                  <a:gd name="connsiteX6" fmla="*/ 140057 w 725844"/>
                  <a:gd name="connsiteY6" fmla="*/ 11178 h 596966"/>
                  <a:gd name="connsiteX0" fmla="*/ 140057 w 725844"/>
                  <a:gd name="connsiteY0" fmla="*/ 11178 h 607549"/>
                  <a:gd name="connsiteX1" fmla="*/ 530582 w 725844"/>
                  <a:gd name="connsiteY1" fmla="*/ 34991 h 607549"/>
                  <a:gd name="connsiteX2" fmla="*/ 725844 w 725844"/>
                  <a:gd name="connsiteY2" fmla="*/ 235016 h 607549"/>
                  <a:gd name="connsiteX3" fmla="*/ 435332 w 725844"/>
                  <a:gd name="connsiteY3" fmla="*/ 596966 h 607549"/>
                  <a:gd name="connsiteX4" fmla="*/ 235307 w 725844"/>
                  <a:gd name="connsiteY4" fmla="*/ 596966 h 607549"/>
                  <a:gd name="connsiteX5" fmla="*/ 6707 w 725844"/>
                  <a:gd name="connsiteY5" fmla="*/ 263591 h 607549"/>
                  <a:gd name="connsiteX6" fmla="*/ 140057 w 725844"/>
                  <a:gd name="connsiteY6" fmla="*/ 11178 h 607549"/>
                  <a:gd name="connsiteX0" fmla="*/ 140057 w 725844"/>
                  <a:gd name="connsiteY0" fmla="*/ 11178 h 605540"/>
                  <a:gd name="connsiteX1" fmla="*/ 530582 w 725844"/>
                  <a:gd name="connsiteY1" fmla="*/ 34991 h 605540"/>
                  <a:gd name="connsiteX2" fmla="*/ 725844 w 725844"/>
                  <a:gd name="connsiteY2" fmla="*/ 235016 h 605540"/>
                  <a:gd name="connsiteX3" fmla="*/ 468670 w 725844"/>
                  <a:gd name="connsiteY3" fmla="*/ 587441 h 605540"/>
                  <a:gd name="connsiteX4" fmla="*/ 235307 w 725844"/>
                  <a:gd name="connsiteY4" fmla="*/ 596966 h 605540"/>
                  <a:gd name="connsiteX5" fmla="*/ 6707 w 725844"/>
                  <a:gd name="connsiteY5" fmla="*/ 263591 h 605540"/>
                  <a:gd name="connsiteX6" fmla="*/ 140057 w 725844"/>
                  <a:gd name="connsiteY6" fmla="*/ 11178 h 605540"/>
                  <a:gd name="connsiteX0" fmla="*/ 140057 w 725844"/>
                  <a:gd name="connsiteY0" fmla="*/ 11178 h 605540"/>
                  <a:gd name="connsiteX1" fmla="*/ 530582 w 725844"/>
                  <a:gd name="connsiteY1" fmla="*/ 34991 h 605540"/>
                  <a:gd name="connsiteX2" fmla="*/ 725844 w 725844"/>
                  <a:gd name="connsiteY2" fmla="*/ 235016 h 605540"/>
                  <a:gd name="connsiteX3" fmla="*/ 468670 w 725844"/>
                  <a:gd name="connsiteY3" fmla="*/ 587441 h 605540"/>
                  <a:gd name="connsiteX4" fmla="*/ 235307 w 725844"/>
                  <a:gd name="connsiteY4" fmla="*/ 596966 h 605540"/>
                  <a:gd name="connsiteX5" fmla="*/ 6707 w 725844"/>
                  <a:gd name="connsiteY5" fmla="*/ 263591 h 605540"/>
                  <a:gd name="connsiteX6" fmla="*/ 140057 w 725844"/>
                  <a:gd name="connsiteY6" fmla="*/ 11178 h 605540"/>
                  <a:gd name="connsiteX0" fmla="*/ 140057 w 725844"/>
                  <a:gd name="connsiteY0" fmla="*/ 11178 h 610758"/>
                  <a:gd name="connsiteX1" fmla="*/ 530582 w 725844"/>
                  <a:gd name="connsiteY1" fmla="*/ 34991 h 610758"/>
                  <a:gd name="connsiteX2" fmla="*/ 725844 w 725844"/>
                  <a:gd name="connsiteY2" fmla="*/ 235016 h 610758"/>
                  <a:gd name="connsiteX3" fmla="*/ 468670 w 725844"/>
                  <a:gd name="connsiteY3" fmla="*/ 587441 h 610758"/>
                  <a:gd name="connsiteX4" fmla="*/ 235307 w 725844"/>
                  <a:gd name="connsiteY4" fmla="*/ 596966 h 610758"/>
                  <a:gd name="connsiteX5" fmla="*/ 6707 w 725844"/>
                  <a:gd name="connsiteY5" fmla="*/ 263591 h 610758"/>
                  <a:gd name="connsiteX6" fmla="*/ 140057 w 725844"/>
                  <a:gd name="connsiteY6" fmla="*/ 11178 h 610758"/>
                  <a:gd name="connsiteX0" fmla="*/ 140057 w 725844"/>
                  <a:gd name="connsiteY0" fmla="*/ 11178 h 603096"/>
                  <a:gd name="connsiteX1" fmla="*/ 530582 w 725844"/>
                  <a:gd name="connsiteY1" fmla="*/ 34991 h 603096"/>
                  <a:gd name="connsiteX2" fmla="*/ 725844 w 725844"/>
                  <a:gd name="connsiteY2" fmla="*/ 235016 h 603096"/>
                  <a:gd name="connsiteX3" fmla="*/ 468670 w 725844"/>
                  <a:gd name="connsiteY3" fmla="*/ 587441 h 603096"/>
                  <a:gd name="connsiteX4" fmla="*/ 230544 w 725844"/>
                  <a:gd name="connsiteY4" fmla="*/ 582679 h 603096"/>
                  <a:gd name="connsiteX5" fmla="*/ 6707 w 725844"/>
                  <a:gd name="connsiteY5" fmla="*/ 263591 h 603096"/>
                  <a:gd name="connsiteX6" fmla="*/ 140057 w 725844"/>
                  <a:gd name="connsiteY6" fmla="*/ 11178 h 603096"/>
                  <a:gd name="connsiteX0" fmla="*/ 140057 w 721081"/>
                  <a:gd name="connsiteY0" fmla="*/ 11178 h 603096"/>
                  <a:gd name="connsiteX1" fmla="*/ 530582 w 721081"/>
                  <a:gd name="connsiteY1" fmla="*/ 34991 h 603096"/>
                  <a:gd name="connsiteX2" fmla="*/ 721081 w 721081"/>
                  <a:gd name="connsiteY2" fmla="*/ 254066 h 603096"/>
                  <a:gd name="connsiteX3" fmla="*/ 468670 w 721081"/>
                  <a:gd name="connsiteY3" fmla="*/ 587441 h 603096"/>
                  <a:gd name="connsiteX4" fmla="*/ 230544 w 721081"/>
                  <a:gd name="connsiteY4" fmla="*/ 582679 h 603096"/>
                  <a:gd name="connsiteX5" fmla="*/ 6707 w 721081"/>
                  <a:gd name="connsiteY5" fmla="*/ 263591 h 603096"/>
                  <a:gd name="connsiteX6" fmla="*/ 140057 w 721081"/>
                  <a:gd name="connsiteY6" fmla="*/ 11178 h 603096"/>
                  <a:gd name="connsiteX0" fmla="*/ 140057 w 716318"/>
                  <a:gd name="connsiteY0" fmla="*/ 11178 h 603096"/>
                  <a:gd name="connsiteX1" fmla="*/ 530582 w 716318"/>
                  <a:gd name="connsiteY1" fmla="*/ 34991 h 603096"/>
                  <a:gd name="connsiteX2" fmla="*/ 716318 w 716318"/>
                  <a:gd name="connsiteY2" fmla="*/ 239778 h 603096"/>
                  <a:gd name="connsiteX3" fmla="*/ 468670 w 716318"/>
                  <a:gd name="connsiteY3" fmla="*/ 587441 h 603096"/>
                  <a:gd name="connsiteX4" fmla="*/ 230544 w 716318"/>
                  <a:gd name="connsiteY4" fmla="*/ 582679 h 603096"/>
                  <a:gd name="connsiteX5" fmla="*/ 6707 w 716318"/>
                  <a:gd name="connsiteY5" fmla="*/ 263591 h 603096"/>
                  <a:gd name="connsiteX6" fmla="*/ 140057 w 716318"/>
                  <a:gd name="connsiteY6" fmla="*/ 11178 h 603096"/>
                  <a:gd name="connsiteX0" fmla="*/ 140057 w 716318"/>
                  <a:gd name="connsiteY0" fmla="*/ 11178 h 597304"/>
                  <a:gd name="connsiteX1" fmla="*/ 530582 w 716318"/>
                  <a:gd name="connsiteY1" fmla="*/ 34991 h 597304"/>
                  <a:gd name="connsiteX2" fmla="*/ 716318 w 716318"/>
                  <a:gd name="connsiteY2" fmla="*/ 239778 h 597304"/>
                  <a:gd name="connsiteX3" fmla="*/ 468670 w 716318"/>
                  <a:gd name="connsiteY3" fmla="*/ 587441 h 597304"/>
                  <a:gd name="connsiteX4" fmla="*/ 225781 w 716318"/>
                  <a:gd name="connsiteY4" fmla="*/ 563629 h 597304"/>
                  <a:gd name="connsiteX5" fmla="*/ 6707 w 716318"/>
                  <a:gd name="connsiteY5" fmla="*/ 263591 h 597304"/>
                  <a:gd name="connsiteX6" fmla="*/ 140057 w 716318"/>
                  <a:gd name="connsiteY6" fmla="*/ 11178 h 597304"/>
                  <a:gd name="connsiteX0" fmla="*/ 140057 w 716318"/>
                  <a:gd name="connsiteY0" fmla="*/ 11178 h 601697"/>
                  <a:gd name="connsiteX1" fmla="*/ 530582 w 716318"/>
                  <a:gd name="connsiteY1" fmla="*/ 34991 h 601697"/>
                  <a:gd name="connsiteX2" fmla="*/ 716318 w 716318"/>
                  <a:gd name="connsiteY2" fmla="*/ 239778 h 601697"/>
                  <a:gd name="connsiteX3" fmla="*/ 468670 w 716318"/>
                  <a:gd name="connsiteY3" fmla="*/ 587441 h 601697"/>
                  <a:gd name="connsiteX4" fmla="*/ 225781 w 716318"/>
                  <a:gd name="connsiteY4" fmla="*/ 563629 h 601697"/>
                  <a:gd name="connsiteX5" fmla="*/ 6707 w 716318"/>
                  <a:gd name="connsiteY5" fmla="*/ 263591 h 601697"/>
                  <a:gd name="connsiteX6" fmla="*/ 140057 w 716318"/>
                  <a:gd name="connsiteY6" fmla="*/ 11178 h 601697"/>
                  <a:gd name="connsiteX0" fmla="*/ 140057 w 716318"/>
                  <a:gd name="connsiteY0" fmla="*/ 11178 h 603436"/>
                  <a:gd name="connsiteX1" fmla="*/ 530582 w 716318"/>
                  <a:gd name="connsiteY1" fmla="*/ 34991 h 603436"/>
                  <a:gd name="connsiteX2" fmla="*/ 716318 w 716318"/>
                  <a:gd name="connsiteY2" fmla="*/ 239778 h 603436"/>
                  <a:gd name="connsiteX3" fmla="*/ 468670 w 716318"/>
                  <a:gd name="connsiteY3" fmla="*/ 587441 h 603436"/>
                  <a:gd name="connsiteX4" fmla="*/ 221019 w 716318"/>
                  <a:gd name="connsiteY4" fmla="*/ 568391 h 603436"/>
                  <a:gd name="connsiteX5" fmla="*/ 6707 w 716318"/>
                  <a:gd name="connsiteY5" fmla="*/ 263591 h 603436"/>
                  <a:gd name="connsiteX6" fmla="*/ 140057 w 716318"/>
                  <a:gd name="connsiteY6" fmla="*/ 11178 h 603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6318" h="603436">
                    <a:moveTo>
                      <a:pt x="140057" y="11178"/>
                    </a:moveTo>
                    <a:cubicBezTo>
                      <a:pt x="279757" y="-9459"/>
                      <a:pt x="409932" y="-1522"/>
                      <a:pt x="530582" y="34991"/>
                    </a:cubicBezTo>
                    <a:cubicBezTo>
                      <a:pt x="629006" y="73091"/>
                      <a:pt x="703618" y="130240"/>
                      <a:pt x="716318" y="239778"/>
                    </a:cubicBezTo>
                    <a:cubicBezTo>
                      <a:pt x="709968" y="446153"/>
                      <a:pt x="589319" y="514416"/>
                      <a:pt x="468670" y="587441"/>
                    </a:cubicBezTo>
                    <a:cubicBezTo>
                      <a:pt x="401995" y="611253"/>
                      <a:pt x="278169" y="611253"/>
                      <a:pt x="221019" y="568391"/>
                    </a:cubicBezTo>
                    <a:cubicBezTo>
                      <a:pt x="140056" y="509654"/>
                      <a:pt x="44807" y="408053"/>
                      <a:pt x="6707" y="263591"/>
                    </a:cubicBezTo>
                    <a:cubicBezTo>
                      <a:pt x="-15518" y="155641"/>
                      <a:pt x="14645" y="57216"/>
                      <a:pt x="140057" y="1117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A556BCD8-9AD7-9578-CA20-813174927A39}"/>
                  </a:ext>
                </a:extLst>
              </p:cNvPr>
              <p:cNvSpPr/>
              <p:nvPr/>
            </p:nvSpPr>
            <p:spPr>
              <a:xfrm rot="3384491">
                <a:off x="6905343" y="2809723"/>
                <a:ext cx="156870" cy="16351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5A91E4A7-0A6F-3934-D4B9-1E908EDEE51B}"/>
                </a:ext>
              </a:extLst>
            </p:cNvPr>
            <p:cNvGrpSpPr/>
            <p:nvPr/>
          </p:nvGrpSpPr>
          <p:grpSpPr>
            <a:xfrm>
              <a:off x="5950158" y="3188158"/>
              <a:ext cx="598977" cy="449144"/>
              <a:chOff x="7046776" y="3327279"/>
              <a:chExt cx="598977" cy="449144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EC06CB17-564A-9D66-E5F4-60C3B58485F4}"/>
                  </a:ext>
                </a:extLst>
              </p:cNvPr>
              <p:cNvGrpSpPr/>
              <p:nvPr/>
            </p:nvGrpSpPr>
            <p:grpSpPr>
              <a:xfrm>
                <a:off x="7046776" y="3327279"/>
                <a:ext cx="598977" cy="449144"/>
                <a:chOff x="7085317" y="3302795"/>
                <a:chExt cx="598977" cy="449144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9813CC8A-A194-752D-618B-11CB1E65E06C}"/>
                    </a:ext>
                  </a:extLst>
                </p:cNvPr>
                <p:cNvSpPr/>
                <p:nvPr/>
              </p:nvSpPr>
              <p:spPr>
                <a:xfrm>
                  <a:off x="7158038" y="3302795"/>
                  <a:ext cx="526256" cy="164305"/>
                </a:xfrm>
                <a:custGeom>
                  <a:avLst/>
                  <a:gdLst>
                    <a:gd name="connsiteX0" fmla="*/ 52388 w 514350"/>
                    <a:gd name="connsiteY0" fmla="*/ 9525 h 166687"/>
                    <a:gd name="connsiteX1" fmla="*/ 0 w 514350"/>
                    <a:gd name="connsiteY1" fmla="*/ 95250 h 166687"/>
                    <a:gd name="connsiteX2" fmla="*/ 319088 w 514350"/>
                    <a:gd name="connsiteY2" fmla="*/ 166687 h 166687"/>
                    <a:gd name="connsiteX3" fmla="*/ 500063 w 514350"/>
                    <a:gd name="connsiteY3" fmla="*/ 147637 h 166687"/>
                    <a:gd name="connsiteX4" fmla="*/ 514350 w 514350"/>
                    <a:gd name="connsiteY4" fmla="*/ 0 h 166687"/>
                    <a:gd name="connsiteX5" fmla="*/ 52388 w 514350"/>
                    <a:gd name="connsiteY5" fmla="*/ 9525 h 166687"/>
                    <a:gd name="connsiteX0" fmla="*/ 47625 w 509587"/>
                    <a:gd name="connsiteY0" fmla="*/ 9525 h 166687"/>
                    <a:gd name="connsiteX1" fmla="*/ 0 w 509587"/>
                    <a:gd name="connsiteY1" fmla="*/ 102394 h 166687"/>
                    <a:gd name="connsiteX2" fmla="*/ 314325 w 509587"/>
                    <a:gd name="connsiteY2" fmla="*/ 166687 h 166687"/>
                    <a:gd name="connsiteX3" fmla="*/ 495300 w 509587"/>
                    <a:gd name="connsiteY3" fmla="*/ 147637 h 166687"/>
                    <a:gd name="connsiteX4" fmla="*/ 509587 w 509587"/>
                    <a:gd name="connsiteY4" fmla="*/ 0 h 166687"/>
                    <a:gd name="connsiteX5" fmla="*/ 47625 w 509587"/>
                    <a:gd name="connsiteY5" fmla="*/ 9525 h 166687"/>
                    <a:gd name="connsiteX0" fmla="*/ 47625 w 521493"/>
                    <a:gd name="connsiteY0" fmla="*/ 7143 h 164305"/>
                    <a:gd name="connsiteX1" fmla="*/ 0 w 521493"/>
                    <a:gd name="connsiteY1" fmla="*/ 100012 h 164305"/>
                    <a:gd name="connsiteX2" fmla="*/ 314325 w 521493"/>
                    <a:gd name="connsiteY2" fmla="*/ 164305 h 164305"/>
                    <a:gd name="connsiteX3" fmla="*/ 495300 w 521493"/>
                    <a:gd name="connsiteY3" fmla="*/ 145255 h 164305"/>
                    <a:gd name="connsiteX4" fmla="*/ 521493 w 521493"/>
                    <a:gd name="connsiteY4" fmla="*/ 0 h 164305"/>
                    <a:gd name="connsiteX5" fmla="*/ 47625 w 521493"/>
                    <a:gd name="connsiteY5" fmla="*/ 7143 h 164305"/>
                    <a:gd name="connsiteX0" fmla="*/ 47625 w 533399"/>
                    <a:gd name="connsiteY0" fmla="*/ 4762 h 161924"/>
                    <a:gd name="connsiteX1" fmla="*/ 0 w 533399"/>
                    <a:gd name="connsiteY1" fmla="*/ 97631 h 161924"/>
                    <a:gd name="connsiteX2" fmla="*/ 314325 w 533399"/>
                    <a:gd name="connsiteY2" fmla="*/ 161924 h 161924"/>
                    <a:gd name="connsiteX3" fmla="*/ 495300 w 533399"/>
                    <a:gd name="connsiteY3" fmla="*/ 142874 h 161924"/>
                    <a:gd name="connsiteX4" fmla="*/ 533399 w 533399"/>
                    <a:gd name="connsiteY4" fmla="*/ 0 h 161924"/>
                    <a:gd name="connsiteX5" fmla="*/ 47625 w 533399"/>
                    <a:gd name="connsiteY5" fmla="*/ 4762 h 161924"/>
                    <a:gd name="connsiteX0" fmla="*/ 47625 w 526256"/>
                    <a:gd name="connsiteY0" fmla="*/ 7143 h 164305"/>
                    <a:gd name="connsiteX1" fmla="*/ 0 w 526256"/>
                    <a:gd name="connsiteY1" fmla="*/ 100012 h 164305"/>
                    <a:gd name="connsiteX2" fmla="*/ 314325 w 526256"/>
                    <a:gd name="connsiteY2" fmla="*/ 164305 h 164305"/>
                    <a:gd name="connsiteX3" fmla="*/ 495300 w 526256"/>
                    <a:gd name="connsiteY3" fmla="*/ 145255 h 164305"/>
                    <a:gd name="connsiteX4" fmla="*/ 526256 w 526256"/>
                    <a:gd name="connsiteY4" fmla="*/ 0 h 164305"/>
                    <a:gd name="connsiteX5" fmla="*/ 47625 w 526256"/>
                    <a:gd name="connsiteY5" fmla="*/ 7143 h 164305"/>
                    <a:gd name="connsiteX0" fmla="*/ 47625 w 526256"/>
                    <a:gd name="connsiteY0" fmla="*/ 7143 h 164305"/>
                    <a:gd name="connsiteX1" fmla="*/ 0 w 526256"/>
                    <a:gd name="connsiteY1" fmla="*/ 100012 h 164305"/>
                    <a:gd name="connsiteX2" fmla="*/ 314325 w 526256"/>
                    <a:gd name="connsiteY2" fmla="*/ 164305 h 164305"/>
                    <a:gd name="connsiteX3" fmla="*/ 485775 w 526256"/>
                    <a:gd name="connsiteY3" fmla="*/ 150018 h 164305"/>
                    <a:gd name="connsiteX4" fmla="*/ 526256 w 526256"/>
                    <a:gd name="connsiteY4" fmla="*/ 0 h 164305"/>
                    <a:gd name="connsiteX5" fmla="*/ 47625 w 526256"/>
                    <a:gd name="connsiteY5" fmla="*/ 7143 h 164305"/>
                    <a:gd name="connsiteX0" fmla="*/ 47625 w 526256"/>
                    <a:gd name="connsiteY0" fmla="*/ 7143 h 164305"/>
                    <a:gd name="connsiteX1" fmla="*/ 0 w 526256"/>
                    <a:gd name="connsiteY1" fmla="*/ 100012 h 164305"/>
                    <a:gd name="connsiteX2" fmla="*/ 314325 w 526256"/>
                    <a:gd name="connsiteY2" fmla="*/ 164305 h 164305"/>
                    <a:gd name="connsiteX3" fmla="*/ 485775 w 526256"/>
                    <a:gd name="connsiteY3" fmla="*/ 150018 h 164305"/>
                    <a:gd name="connsiteX4" fmla="*/ 526256 w 526256"/>
                    <a:gd name="connsiteY4" fmla="*/ 0 h 164305"/>
                    <a:gd name="connsiteX5" fmla="*/ 47625 w 526256"/>
                    <a:gd name="connsiteY5" fmla="*/ 7143 h 164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6256" h="164305">
                      <a:moveTo>
                        <a:pt x="47625" y="7143"/>
                      </a:moveTo>
                      <a:lnTo>
                        <a:pt x="0" y="100012"/>
                      </a:lnTo>
                      <a:lnTo>
                        <a:pt x="314325" y="164305"/>
                      </a:lnTo>
                      <a:lnTo>
                        <a:pt x="485775" y="150018"/>
                      </a:lnTo>
                      <a:cubicBezTo>
                        <a:pt x="487363" y="130968"/>
                        <a:pt x="512762" y="50006"/>
                        <a:pt x="526256" y="0"/>
                      </a:cubicBezTo>
                      <a:lnTo>
                        <a:pt x="47625" y="7143"/>
                      </a:lnTo>
                      <a:close/>
                    </a:path>
                  </a:pathLst>
                </a:custGeom>
                <a:solidFill>
                  <a:srgbClr val="770C1D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17505EA0-2EEF-4CFC-E1C1-BD2B41E03985}"/>
                    </a:ext>
                  </a:extLst>
                </p:cNvPr>
                <p:cNvSpPr/>
                <p:nvPr/>
              </p:nvSpPr>
              <p:spPr>
                <a:xfrm>
                  <a:off x="7085317" y="3336132"/>
                  <a:ext cx="128282" cy="375443"/>
                </a:xfrm>
                <a:custGeom>
                  <a:avLst/>
                  <a:gdLst>
                    <a:gd name="connsiteX0" fmla="*/ 92075 w 127000"/>
                    <a:gd name="connsiteY0" fmla="*/ 0 h 390525"/>
                    <a:gd name="connsiteX1" fmla="*/ 19050 w 127000"/>
                    <a:gd name="connsiteY1" fmla="*/ 107950 h 390525"/>
                    <a:gd name="connsiteX2" fmla="*/ 0 w 127000"/>
                    <a:gd name="connsiteY2" fmla="*/ 254000 h 390525"/>
                    <a:gd name="connsiteX3" fmla="*/ 57150 w 127000"/>
                    <a:gd name="connsiteY3" fmla="*/ 349250 h 390525"/>
                    <a:gd name="connsiteX4" fmla="*/ 127000 w 127000"/>
                    <a:gd name="connsiteY4" fmla="*/ 390525 h 390525"/>
                    <a:gd name="connsiteX5" fmla="*/ 92075 w 127000"/>
                    <a:gd name="connsiteY5" fmla="*/ 0 h 390525"/>
                    <a:gd name="connsiteX0" fmla="*/ 93353 w 128278"/>
                    <a:gd name="connsiteY0" fmla="*/ 0 h 390525"/>
                    <a:gd name="connsiteX1" fmla="*/ 20328 w 128278"/>
                    <a:gd name="connsiteY1" fmla="*/ 107950 h 390525"/>
                    <a:gd name="connsiteX2" fmla="*/ 1278 w 128278"/>
                    <a:gd name="connsiteY2" fmla="*/ 254000 h 390525"/>
                    <a:gd name="connsiteX3" fmla="*/ 58428 w 128278"/>
                    <a:gd name="connsiteY3" fmla="*/ 349250 h 390525"/>
                    <a:gd name="connsiteX4" fmla="*/ 128278 w 128278"/>
                    <a:gd name="connsiteY4" fmla="*/ 390525 h 390525"/>
                    <a:gd name="connsiteX5" fmla="*/ 93353 w 128278"/>
                    <a:gd name="connsiteY5" fmla="*/ 0 h 390525"/>
                    <a:gd name="connsiteX0" fmla="*/ 93353 w 128278"/>
                    <a:gd name="connsiteY0" fmla="*/ 0 h 390525"/>
                    <a:gd name="connsiteX1" fmla="*/ 20328 w 128278"/>
                    <a:gd name="connsiteY1" fmla="*/ 107950 h 390525"/>
                    <a:gd name="connsiteX2" fmla="*/ 1278 w 128278"/>
                    <a:gd name="connsiteY2" fmla="*/ 254000 h 390525"/>
                    <a:gd name="connsiteX3" fmla="*/ 58428 w 128278"/>
                    <a:gd name="connsiteY3" fmla="*/ 349250 h 390525"/>
                    <a:gd name="connsiteX4" fmla="*/ 128278 w 128278"/>
                    <a:gd name="connsiteY4" fmla="*/ 390525 h 390525"/>
                    <a:gd name="connsiteX5" fmla="*/ 93353 w 128278"/>
                    <a:gd name="connsiteY5" fmla="*/ 0 h 390525"/>
                    <a:gd name="connsiteX0" fmla="*/ 93353 w 128278"/>
                    <a:gd name="connsiteY0" fmla="*/ 0 h 398787"/>
                    <a:gd name="connsiteX1" fmla="*/ 20328 w 128278"/>
                    <a:gd name="connsiteY1" fmla="*/ 107950 h 398787"/>
                    <a:gd name="connsiteX2" fmla="*/ 1278 w 128278"/>
                    <a:gd name="connsiteY2" fmla="*/ 254000 h 398787"/>
                    <a:gd name="connsiteX3" fmla="*/ 128278 w 128278"/>
                    <a:gd name="connsiteY3" fmla="*/ 390525 h 398787"/>
                    <a:gd name="connsiteX4" fmla="*/ 93353 w 128278"/>
                    <a:gd name="connsiteY4" fmla="*/ 0 h 398787"/>
                    <a:gd name="connsiteX0" fmla="*/ 93353 w 128278"/>
                    <a:gd name="connsiteY0" fmla="*/ 0 h 390525"/>
                    <a:gd name="connsiteX1" fmla="*/ 20328 w 128278"/>
                    <a:gd name="connsiteY1" fmla="*/ 107950 h 390525"/>
                    <a:gd name="connsiteX2" fmla="*/ 1278 w 128278"/>
                    <a:gd name="connsiteY2" fmla="*/ 254000 h 390525"/>
                    <a:gd name="connsiteX3" fmla="*/ 128278 w 128278"/>
                    <a:gd name="connsiteY3" fmla="*/ 390525 h 390525"/>
                    <a:gd name="connsiteX4" fmla="*/ 93353 w 128278"/>
                    <a:gd name="connsiteY4" fmla="*/ 0 h 390525"/>
                    <a:gd name="connsiteX0" fmla="*/ 93353 w 125103"/>
                    <a:gd name="connsiteY0" fmla="*/ 0 h 396875"/>
                    <a:gd name="connsiteX1" fmla="*/ 20328 w 125103"/>
                    <a:gd name="connsiteY1" fmla="*/ 107950 h 396875"/>
                    <a:gd name="connsiteX2" fmla="*/ 1278 w 125103"/>
                    <a:gd name="connsiteY2" fmla="*/ 254000 h 396875"/>
                    <a:gd name="connsiteX3" fmla="*/ 125103 w 125103"/>
                    <a:gd name="connsiteY3" fmla="*/ 396875 h 396875"/>
                    <a:gd name="connsiteX4" fmla="*/ 93353 w 125103"/>
                    <a:gd name="connsiteY4" fmla="*/ 0 h 396875"/>
                    <a:gd name="connsiteX0" fmla="*/ 92075 w 123825"/>
                    <a:gd name="connsiteY0" fmla="*/ 0 h 396875"/>
                    <a:gd name="connsiteX1" fmla="*/ 0 w 123825"/>
                    <a:gd name="connsiteY1" fmla="*/ 254000 h 396875"/>
                    <a:gd name="connsiteX2" fmla="*/ 123825 w 123825"/>
                    <a:gd name="connsiteY2" fmla="*/ 396875 h 396875"/>
                    <a:gd name="connsiteX3" fmla="*/ 92075 w 123825"/>
                    <a:gd name="connsiteY3" fmla="*/ 0 h 396875"/>
                    <a:gd name="connsiteX0" fmla="*/ 92075 w 123825"/>
                    <a:gd name="connsiteY0" fmla="*/ 0 h 396875"/>
                    <a:gd name="connsiteX1" fmla="*/ 0 w 123825"/>
                    <a:gd name="connsiteY1" fmla="*/ 254000 h 396875"/>
                    <a:gd name="connsiteX2" fmla="*/ 123825 w 123825"/>
                    <a:gd name="connsiteY2" fmla="*/ 396875 h 396875"/>
                    <a:gd name="connsiteX3" fmla="*/ 92075 w 123825"/>
                    <a:gd name="connsiteY3" fmla="*/ 0 h 396875"/>
                    <a:gd name="connsiteX0" fmla="*/ 92075 w 123825"/>
                    <a:gd name="connsiteY0" fmla="*/ 0 h 396875"/>
                    <a:gd name="connsiteX1" fmla="*/ 0 w 123825"/>
                    <a:gd name="connsiteY1" fmla="*/ 254000 h 396875"/>
                    <a:gd name="connsiteX2" fmla="*/ 123825 w 123825"/>
                    <a:gd name="connsiteY2" fmla="*/ 396875 h 396875"/>
                    <a:gd name="connsiteX3" fmla="*/ 92075 w 123825"/>
                    <a:gd name="connsiteY3" fmla="*/ 0 h 396875"/>
                    <a:gd name="connsiteX0" fmla="*/ 96458 w 128208"/>
                    <a:gd name="connsiteY0" fmla="*/ 0 h 396875"/>
                    <a:gd name="connsiteX1" fmla="*/ 4383 w 128208"/>
                    <a:gd name="connsiteY1" fmla="*/ 254000 h 396875"/>
                    <a:gd name="connsiteX2" fmla="*/ 128208 w 128208"/>
                    <a:gd name="connsiteY2" fmla="*/ 396875 h 396875"/>
                    <a:gd name="connsiteX3" fmla="*/ 96458 w 128208"/>
                    <a:gd name="connsiteY3" fmla="*/ 0 h 396875"/>
                    <a:gd name="connsiteX0" fmla="*/ 110173 w 127635"/>
                    <a:gd name="connsiteY0" fmla="*/ 0 h 375443"/>
                    <a:gd name="connsiteX1" fmla="*/ 3810 w 127635"/>
                    <a:gd name="connsiteY1" fmla="*/ 232568 h 375443"/>
                    <a:gd name="connsiteX2" fmla="*/ 127635 w 127635"/>
                    <a:gd name="connsiteY2" fmla="*/ 375443 h 375443"/>
                    <a:gd name="connsiteX3" fmla="*/ 110173 w 127635"/>
                    <a:gd name="connsiteY3" fmla="*/ 0 h 375443"/>
                    <a:gd name="connsiteX0" fmla="*/ 110820 w 128282"/>
                    <a:gd name="connsiteY0" fmla="*/ 0 h 375443"/>
                    <a:gd name="connsiteX1" fmla="*/ 4457 w 128282"/>
                    <a:gd name="connsiteY1" fmla="*/ 232568 h 375443"/>
                    <a:gd name="connsiteX2" fmla="*/ 128282 w 128282"/>
                    <a:gd name="connsiteY2" fmla="*/ 375443 h 375443"/>
                    <a:gd name="connsiteX3" fmla="*/ 110820 w 128282"/>
                    <a:gd name="connsiteY3" fmla="*/ 0 h 375443"/>
                    <a:gd name="connsiteX0" fmla="*/ 110820 w 128282"/>
                    <a:gd name="connsiteY0" fmla="*/ 0 h 375443"/>
                    <a:gd name="connsiteX1" fmla="*/ 4457 w 128282"/>
                    <a:gd name="connsiteY1" fmla="*/ 232568 h 375443"/>
                    <a:gd name="connsiteX2" fmla="*/ 128282 w 128282"/>
                    <a:gd name="connsiteY2" fmla="*/ 375443 h 375443"/>
                    <a:gd name="connsiteX3" fmla="*/ 110820 w 128282"/>
                    <a:gd name="connsiteY3" fmla="*/ 0 h 375443"/>
                    <a:gd name="connsiteX0" fmla="*/ 110820 w 128282"/>
                    <a:gd name="connsiteY0" fmla="*/ 0 h 375443"/>
                    <a:gd name="connsiteX1" fmla="*/ 4457 w 128282"/>
                    <a:gd name="connsiteY1" fmla="*/ 232568 h 375443"/>
                    <a:gd name="connsiteX2" fmla="*/ 128282 w 128282"/>
                    <a:gd name="connsiteY2" fmla="*/ 375443 h 375443"/>
                    <a:gd name="connsiteX3" fmla="*/ 110820 w 128282"/>
                    <a:gd name="connsiteY3" fmla="*/ 0 h 375443"/>
                    <a:gd name="connsiteX0" fmla="*/ 110820 w 128282"/>
                    <a:gd name="connsiteY0" fmla="*/ 0 h 375443"/>
                    <a:gd name="connsiteX1" fmla="*/ 4457 w 128282"/>
                    <a:gd name="connsiteY1" fmla="*/ 232568 h 375443"/>
                    <a:gd name="connsiteX2" fmla="*/ 128282 w 128282"/>
                    <a:gd name="connsiteY2" fmla="*/ 375443 h 375443"/>
                    <a:gd name="connsiteX3" fmla="*/ 110820 w 128282"/>
                    <a:gd name="connsiteY3" fmla="*/ 0 h 375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8282" h="375443">
                      <a:moveTo>
                        <a:pt x="110820" y="0"/>
                      </a:moveTo>
                      <a:cubicBezTo>
                        <a:pt x="53934" y="33867"/>
                        <a:pt x="-18826" y="119326"/>
                        <a:pt x="4457" y="232568"/>
                      </a:cubicBezTo>
                      <a:cubicBezTo>
                        <a:pt x="22449" y="279664"/>
                        <a:pt x="65311" y="332051"/>
                        <a:pt x="128282" y="375443"/>
                      </a:cubicBezTo>
                      <a:cubicBezTo>
                        <a:pt x="84361" y="250295"/>
                        <a:pt x="19010" y="125149"/>
                        <a:pt x="110820" y="0"/>
                      </a:cubicBezTo>
                      <a:close/>
                    </a:path>
                  </a:pathLst>
                </a:custGeom>
                <a:solidFill>
                  <a:srgbClr val="CE7C8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8C25D525-8B15-9624-57E9-B46BE3293627}"/>
                    </a:ext>
                  </a:extLst>
                </p:cNvPr>
                <p:cNvSpPr/>
                <p:nvPr/>
              </p:nvSpPr>
              <p:spPr>
                <a:xfrm>
                  <a:off x="7119838" y="3352800"/>
                  <a:ext cx="543025" cy="399139"/>
                </a:xfrm>
                <a:custGeom>
                  <a:avLst/>
                  <a:gdLst>
                    <a:gd name="connsiteX0" fmla="*/ 540543 w 542925"/>
                    <a:gd name="connsiteY0" fmla="*/ 92868 h 442912"/>
                    <a:gd name="connsiteX1" fmla="*/ 476250 w 542925"/>
                    <a:gd name="connsiteY1" fmla="*/ 295275 h 442912"/>
                    <a:gd name="connsiteX2" fmla="*/ 371475 w 542925"/>
                    <a:gd name="connsiteY2" fmla="*/ 411956 h 442912"/>
                    <a:gd name="connsiteX3" fmla="*/ 195262 w 542925"/>
                    <a:gd name="connsiteY3" fmla="*/ 442912 h 442912"/>
                    <a:gd name="connsiteX4" fmla="*/ 30956 w 542925"/>
                    <a:gd name="connsiteY4" fmla="*/ 335756 h 442912"/>
                    <a:gd name="connsiteX5" fmla="*/ 0 w 542925"/>
                    <a:gd name="connsiteY5" fmla="*/ 209550 h 442912"/>
                    <a:gd name="connsiteX6" fmla="*/ 40481 w 542925"/>
                    <a:gd name="connsiteY6" fmla="*/ 73818 h 442912"/>
                    <a:gd name="connsiteX7" fmla="*/ 90487 w 542925"/>
                    <a:gd name="connsiteY7" fmla="*/ 0 h 442912"/>
                    <a:gd name="connsiteX8" fmla="*/ 542925 w 542925"/>
                    <a:gd name="connsiteY8" fmla="*/ 40481 h 442912"/>
                    <a:gd name="connsiteX9" fmla="*/ 540543 w 542925"/>
                    <a:gd name="connsiteY9" fmla="*/ 92868 h 442912"/>
                    <a:gd name="connsiteX0" fmla="*/ 540543 w 542925"/>
                    <a:gd name="connsiteY0" fmla="*/ 92868 h 442912"/>
                    <a:gd name="connsiteX1" fmla="*/ 476250 w 542925"/>
                    <a:gd name="connsiteY1" fmla="*/ 295275 h 442912"/>
                    <a:gd name="connsiteX2" fmla="*/ 371475 w 542925"/>
                    <a:gd name="connsiteY2" fmla="*/ 411956 h 442912"/>
                    <a:gd name="connsiteX3" fmla="*/ 195262 w 542925"/>
                    <a:gd name="connsiteY3" fmla="*/ 442912 h 442912"/>
                    <a:gd name="connsiteX4" fmla="*/ 30956 w 542925"/>
                    <a:gd name="connsiteY4" fmla="*/ 335756 h 442912"/>
                    <a:gd name="connsiteX5" fmla="*/ 0 w 542925"/>
                    <a:gd name="connsiteY5" fmla="*/ 209550 h 442912"/>
                    <a:gd name="connsiteX6" fmla="*/ 40481 w 542925"/>
                    <a:gd name="connsiteY6" fmla="*/ 73818 h 442912"/>
                    <a:gd name="connsiteX7" fmla="*/ 90487 w 542925"/>
                    <a:gd name="connsiteY7" fmla="*/ 0 h 442912"/>
                    <a:gd name="connsiteX8" fmla="*/ 542925 w 542925"/>
                    <a:gd name="connsiteY8" fmla="*/ 88106 h 442912"/>
                    <a:gd name="connsiteX9" fmla="*/ 540543 w 542925"/>
                    <a:gd name="connsiteY9" fmla="*/ 92868 h 442912"/>
                    <a:gd name="connsiteX0" fmla="*/ 540543 w 542925"/>
                    <a:gd name="connsiteY0" fmla="*/ 92868 h 442912"/>
                    <a:gd name="connsiteX1" fmla="*/ 476250 w 542925"/>
                    <a:gd name="connsiteY1" fmla="*/ 295275 h 442912"/>
                    <a:gd name="connsiteX2" fmla="*/ 371475 w 542925"/>
                    <a:gd name="connsiteY2" fmla="*/ 411956 h 442912"/>
                    <a:gd name="connsiteX3" fmla="*/ 195262 w 542925"/>
                    <a:gd name="connsiteY3" fmla="*/ 442912 h 442912"/>
                    <a:gd name="connsiteX4" fmla="*/ 30956 w 542925"/>
                    <a:gd name="connsiteY4" fmla="*/ 335756 h 442912"/>
                    <a:gd name="connsiteX5" fmla="*/ 0 w 542925"/>
                    <a:gd name="connsiteY5" fmla="*/ 209550 h 442912"/>
                    <a:gd name="connsiteX6" fmla="*/ 40481 w 542925"/>
                    <a:gd name="connsiteY6" fmla="*/ 73818 h 442912"/>
                    <a:gd name="connsiteX7" fmla="*/ 90487 w 542925"/>
                    <a:gd name="connsiteY7" fmla="*/ 0 h 442912"/>
                    <a:gd name="connsiteX8" fmla="*/ 542925 w 542925"/>
                    <a:gd name="connsiteY8" fmla="*/ 88106 h 442912"/>
                    <a:gd name="connsiteX9" fmla="*/ 540543 w 542925"/>
                    <a:gd name="connsiteY9" fmla="*/ 92868 h 442912"/>
                    <a:gd name="connsiteX0" fmla="*/ 540543 w 542925"/>
                    <a:gd name="connsiteY0" fmla="*/ 50006 h 400050"/>
                    <a:gd name="connsiteX1" fmla="*/ 476250 w 542925"/>
                    <a:gd name="connsiteY1" fmla="*/ 252413 h 400050"/>
                    <a:gd name="connsiteX2" fmla="*/ 371475 w 542925"/>
                    <a:gd name="connsiteY2" fmla="*/ 369094 h 400050"/>
                    <a:gd name="connsiteX3" fmla="*/ 195262 w 542925"/>
                    <a:gd name="connsiteY3" fmla="*/ 400050 h 400050"/>
                    <a:gd name="connsiteX4" fmla="*/ 30956 w 542925"/>
                    <a:gd name="connsiteY4" fmla="*/ 292894 h 400050"/>
                    <a:gd name="connsiteX5" fmla="*/ 0 w 542925"/>
                    <a:gd name="connsiteY5" fmla="*/ 166688 h 400050"/>
                    <a:gd name="connsiteX6" fmla="*/ 40481 w 542925"/>
                    <a:gd name="connsiteY6" fmla="*/ 30956 h 400050"/>
                    <a:gd name="connsiteX7" fmla="*/ 61912 w 542925"/>
                    <a:gd name="connsiteY7" fmla="*/ 0 h 400050"/>
                    <a:gd name="connsiteX8" fmla="*/ 542925 w 542925"/>
                    <a:gd name="connsiteY8" fmla="*/ 45244 h 400050"/>
                    <a:gd name="connsiteX9" fmla="*/ 540543 w 542925"/>
                    <a:gd name="connsiteY9" fmla="*/ 50006 h 400050"/>
                    <a:gd name="connsiteX0" fmla="*/ 540543 w 542925"/>
                    <a:gd name="connsiteY0" fmla="*/ 50006 h 400050"/>
                    <a:gd name="connsiteX1" fmla="*/ 476250 w 542925"/>
                    <a:gd name="connsiteY1" fmla="*/ 252413 h 400050"/>
                    <a:gd name="connsiteX2" fmla="*/ 371475 w 542925"/>
                    <a:gd name="connsiteY2" fmla="*/ 369094 h 400050"/>
                    <a:gd name="connsiteX3" fmla="*/ 195262 w 542925"/>
                    <a:gd name="connsiteY3" fmla="*/ 400050 h 400050"/>
                    <a:gd name="connsiteX4" fmla="*/ 30956 w 542925"/>
                    <a:gd name="connsiteY4" fmla="*/ 292894 h 400050"/>
                    <a:gd name="connsiteX5" fmla="*/ 0 w 542925"/>
                    <a:gd name="connsiteY5" fmla="*/ 166688 h 400050"/>
                    <a:gd name="connsiteX6" fmla="*/ 40481 w 542925"/>
                    <a:gd name="connsiteY6" fmla="*/ 30956 h 400050"/>
                    <a:gd name="connsiteX7" fmla="*/ 61912 w 542925"/>
                    <a:gd name="connsiteY7" fmla="*/ 0 h 400050"/>
                    <a:gd name="connsiteX8" fmla="*/ 542925 w 542925"/>
                    <a:gd name="connsiteY8" fmla="*/ 45244 h 400050"/>
                    <a:gd name="connsiteX9" fmla="*/ 540543 w 542925"/>
                    <a:gd name="connsiteY9" fmla="*/ 50006 h 400050"/>
                    <a:gd name="connsiteX0" fmla="*/ 540543 w 542925"/>
                    <a:gd name="connsiteY0" fmla="*/ 50006 h 400050"/>
                    <a:gd name="connsiteX1" fmla="*/ 476250 w 542925"/>
                    <a:gd name="connsiteY1" fmla="*/ 252413 h 400050"/>
                    <a:gd name="connsiteX2" fmla="*/ 371475 w 542925"/>
                    <a:gd name="connsiteY2" fmla="*/ 369094 h 400050"/>
                    <a:gd name="connsiteX3" fmla="*/ 195262 w 542925"/>
                    <a:gd name="connsiteY3" fmla="*/ 400050 h 400050"/>
                    <a:gd name="connsiteX4" fmla="*/ 30956 w 542925"/>
                    <a:gd name="connsiteY4" fmla="*/ 292894 h 400050"/>
                    <a:gd name="connsiteX5" fmla="*/ 0 w 542925"/>
                    <a:gd name="connsiteY5" fmla="*/ 166688 h 400050"/>
                    <a:gd name="connsiteX6" fmla="*/ 28574 w 542925"/>
                    <a:gd name="connsiteY6" fmla="*/ 73819 h 400050"/>
                    <a:gd name="connsiteX7" fmla="*/ 61912 w 542925"/>
                    <a:gd name="connsiteY7" fmla="*/ 0 h 400050"/>
                    <a:gd name="connsiteX8" fmla="*/ 542925 w 542925"/>
                    <a:gd name="connsiteY8" fmla="*/ 45244 h 400050"/>
                    <a:gd name="connsiteX9" fmla="*/ 540543 w 542925"/>
                    <a:gd name="connsiteY9" fmla="*/ 50006 h 400050"/>
                    <a:gd name="connsiteX0" fmla="*/ 540543 w 542925"/>
                    <a:gd name="connsiteY0" fmla="*/ 50006 h 400050"/>
                    <a:gd name="connsiteX1" fmla="*/ 476250 w 542925"/>
                    <a:gd name="connsiteY1" fmla="*/ 252413 h 400050"/>
                    <a:gd name="connsiteX2" fmla="*/ 371475 w 542925"/>
                    <a:gd name="connsiteY2" fmla="*/ 369094 h 400050"/>
                    <a:gd name="connsiteX3" fmla="*/ 195262 w 542925"/>
                    <a:gd name="connsiteY3" fmla="*/ 400050 h 400050"/>
                    <a:gd name="connsiteX4" fmla="*/ 30956 w 542925"/>
                    <a:gd name="connsiteY4" fmla="*/ 292894 h 400050"/>
                    <a:gd name="connsiteX5" fmla="*/ 0 w 542925"/>
                    <a:gd name="connsiteY5" fmla="*/ 166688 h 400050"/>
                    <a:gd name="connsiteX6" fmla="*/ 61912 w 542925"/>
                    <a:gd name="connsiteY6" fmla="*/ 0 h 400050"/>
                    <a:gd name="connsiteX7" fmla="*/ 542925 w 542925"/>
                    <a:gd name="connsiteY7" fmla="*/ 45244 h 400050"/>
                    <a:gd name="connsiteX8" fmla="*/ 540543 w 542925"/>
                    <a:gd name="connsiteY8" fmla="*/ 50006 h 400050"/>
                    <a:gd name="connsiteX0" fmla="*/ 540543 w 542925"/>
                    <a:gd name="connsiteY0" fmla="*/ 50006 h 400050"/>
                    <a:gd name="connsiteX1" fmla="*/ 476250 w 542925"/>
                    <a:gd name="connsiteY1" fmla="*/ 252413 h 400050"/>
                    <a:gd name="connsiteX2" fmla="*/ 371475 w 542925"/>
                    <a:gd name="connsiteY2" fmla="*/ 369094 h 400050"/>
                    <a:gd name="connsiteX3" fmla="*/ 195262 w 542925"/>
                    <a:gd name="connsiteY3" fmla="*/ 400050 h 400050"/>
                    <a:gd name="connsiteX4" fmla="*/ 30956 w 542925"/>
                    <a:gd name="connsiteY4" fmla="*/ 292894 h 400050"/>
                    <a:gd name="connsiteX5" fmla="*/ 0 w 542925"/>
                    <a:gd name="connsiteY5" fmla="*/ 166688 h 400050"/>
                    <a:gd name="connsiteX6" fmla="*/ 61912 w 542925"/>
                    <a:gd name="connsiteY6" fmla="*/ 0 h 400050"/>
                    <a:gd name="connsiteX7" fmla="*/ 542925 w 542925"/>
                    <a:gd name="connsiteY7" fmla="*/ 45244 h 400050"/>
                    <a:gd name="connsiteX8" fmla="*/ 540543 w 542925"/>
                    <a:gd name="connsiteY8" fmla="*/ 50006 h 400050"/>
                    <a:gd name="connsiteX0" fmla="*/ 540623 w 543005"/>
                    <a:gd name="connsiteY0" fmla="*/ 50006 h 400050"/>
                    <a:gd name="connsiteX1" fmla="*/ 476330 w 543005"/>
                    <a:gd name="connsiteY1" fmla="*/ 252413 h 400050"/>
                    <a:gd name="connsiteX2" fmla="*/ 371555 w 543005"/>
                    <a:gd name="connsiteY2" fmla="*/ 369094 h 400050"/>
                    <a:gd name="connsiteX3" fmla="*/ 195342 w 543005"/>
                    <a:gd name="connsiteY3" fmla="*/ 400050 h 400050"/>
                    <a:gd name="connsiteX4" fmla="*/ 31036 w 543005"/>
                    <a:gd name="connsiteY4" fmla="*/ 292894 h 400050"/>
                    <a:gd name="connsiteX5" fmla="*/ 80 w 543005"/>
                    <a:gd name="connsiteY5" fmla="*/ 166688 h 400050"/>
                    <a:gd name="connsiteX6" fmla="*/ 61992 w 543005"/>
                    <a:gd name="connsiteY6" fmla="*/ 0 h 400050"/>
                    <a:gd name="connsiteX7" fmla="*/ 543005 w 543005"/>
                    <a:gd name="connsiteY7" fmla="*/ 45244 h 400050"/>
                    <a:gd name="connsiteX8" fmla="*/ 540623 w 543005"/>
                    <a:gd name="connsiteY8" fmla="*/ 50006 h 400050"/>
                    <a:gd name="connsiteX0" fmla="*/ 540601 w 542983"/>
                    <a:gd name="connsiteY0" fmla="*/ 50006 h 400050"/>
                    <a:gd name="connsiteX1" fmla="*/ 476308 w 542983"/>
                    <a:gd name="connsiteY1" fmla="*/ 252413 h 400050"/>
                    <a:gd name="connsiteX2" fmla="*/ 371533 w 542983"/>
                    <a:gd name="connsiteY2" fmla="*/ 369094 h 400050"/>
                    <a:gd name="connsiteX3" fmla="*/ 195320 w 542983"/>
                    <a:gd name="connsiteY3" fmla="*/ 400050 h 400050"/>
                    <a:gd name="connsiteX4" fmla="*/ 40539 w 542983"/>
                    <a:gd name="connsiteY4" fmla="*/ 300037 h 400050"/>
                    <a:gd name="connsiteX5" fmla="*/ 58 w 542983"/>
                    <a:gd name="connsiteY5" fmla="*/ 166688 h 400050"/>
                    <a:gd name="connsiteX6" fmla="*/ 61970 w 542983"/>
                    <a:gd name="connsiteY6" fmla="*/ 0 h 400050"/>
                    <a:gd name="connsiteX7" fmla="*/ 542983 w 542983"/>
                    <a:gd name="connsiteY7" fmla="*/ 45244 h 400050"/>
                    <a:gd name="connsiteX8" fmla="*/ 540601 w 542983"/>
                    <a:gd name="connsiteY8" fmla="*/ 50006 h 400050"/>
                    <a:gd name="connsiteX0" fmla="*/ 540643 w 543025"/>
                    <a:gd name="connsiteY0" fmla="*/ 50006 h 400050"/>
                    <a:gd name="connsiteX1" fmla="*/ 476350 w 543025"/>
                    <a:gd name="connsiteY1" fmla="*/ 252413 h 400050"/>
                    <a:gd name="connsiteX2" fmla="*/ 371575 w 543025"/>
                    <a:gd name="connsiteY2" fmla="*/ 369094 h 400050"/>
                    <a:gd name="connsiteX3" fmla="*/ 195362 w 543025"/>
                    <a:gd name="connsiteY3" fmla="*/ 400050 h 400050"/>
                    <a:gd name="connsiteX4" fmla="*/ 40581 w 543025"/>
                    <a:gd name="connsiteY4" fmla="*/ 300037 h 400050"/>
                    <a:gd name="connsiteX5" fmla="*/ 100 w 543025"/>
                    <a:gd name="connsiteY5" fmla="*/ 166688 h 400050"/>
                    <a:gd name="connsiteX6" fmla="*/ 62012 w 543025"/>
                    <a:gd name="connsiteY6" fmla="*/ 0 h 400050"/>
                    <a:gd name="connsiteX7" fmla="*/ 543025 w 543025"/>
                    <a:gd name="connsiteY7" fmla="*/ 45244 h 400050"/>
                    <a:gd name="connsiteX8" fmla="*/ 540643 w 543025"/>
                    <a:gd name="connsiteY8" fmla="*/ 50006 h 400050"/>
                    <a:gd name="connsiteX0" fmla="*/ 540643 w 543025"/>
                    <a:gd name="connsiteY0" fmla="*/ 50006 h 400050"/>
                    <a:gd name="connsiteX1" fmla="*/ 476350 w 543025"/>
                    <a:gd name="connsiteY1" fmla="*/ 252413 h 400050"/>
                    <a:gd name="connsiteX2" fmla="*/ 371575 w 543025"/>
                    <a:gd name="connsiteY2" fmla="*/ 369094 h 400050"/>
                    <a:gd name="connsiteX3" fmla="*/ 195362 w 543025"/>
                    <a:gd name="connsiteY3" fmla="*/ 400050 h 400050"/>
                    <a:gd name="connsiteX4" fmla="*/ 40581 w 543025"/>
                    <a:gd name="connsiteY4" fmla="*/ 300037 h 400050"/>
                    <a:gd name="connsiteX5" fmla="*/ 100 w 543025"/>
                    <a:gd name="connsiteY5" fmla="*/ 166688 h 400050"/>
                    <a:gd name="connsiteX6" fmla="*/ 62012 w 543025"/>
                    <a:gd name="connsiteY6" fmla="*/ 0 h 400050"/>
                    <a:gd name="connsiteX7" fmla="*/ 543025 w 543025"/>
                    <a:gd name="connsiteY7" fmla="*/ 45244 h 400050"/>
                    <a:gd name="connsiteX8" fmla="*/ 540643 w 543025"/>
                    <a:gd name="connsiteY8" fmla="*/ 50006 h 400050"/>
                    <a:gd name="connsiteX0" fmla="*/ 540643 w 543025"/>
                    <a:gd name="connsiteY0" fmla="*/ 50006 h 400050"/>
                    <a:gd name="connsiteX1" fmla="*/ 476350 w 543025"/>
                    <a:gd name="connsiteY1" fmla="*/ 252413 h 400050"/>
                    <a:gd name="connsiteX2" fmla="*/ 371575 w 543025"/>
                    <a:gd name="connsiteY2" fmla="*/ 369094 h 400050"/>
                    <a:gd name="connsiteX3" fmla="*/ 195362 w 543025"/>
                    <a:gd name="connsiteY3" fmla="*/ 400050 h 400050"/>
                    <a:gd name="connsiteX4" fmla="*/ 40581 w 543025"/>
                    <a:gd name="connsiteY4" fmla="*/ 300037 h 400050"/>
                    <a:gd name="connsiteX5" fmla="*/ 100 w 543025"/>
                    <a:gd name="connsiteY5" fmla="*/ 166688 h 400050"/>
                    <a:gd name="connsiteX6" fmla="*/ 62012 w 543025"/>
                    <a:gd name="connsiteY6" fmla="*/ 0 h 400050"/>
                    <a:gd name="connsiteX7" fmla="*/ 543025 w 543025"/>
                    <a:gd name="connsiteY7" fmla="*/ 45244 h 400050"/>
                    <a:gd name="connsiteX8" fmla="*/ 540643 w 543025"/>
                    <a:gd name="connsiteY8" fmla="*/ 50006 h 400050"/>
                    <a:gd name="connsiteX0" fmla="*/ 540643 w 543025"/>
                    <a:gd name="connsiteY0" fmla="*/ 50006 h 401005"/>
                    <a:gd name="connsiteX1" fmla="*/ 476350 w 543025"/>
                    <a:gd name="connsiteY1" fmla="*/ 252413 h 401005"/>
                    <a:gd name="connsiteX2" fmla="*/ 371575 w 543025"/>
                    <a:gd name="connsiteY2" fmla="*/ 369094 h 401005"/>
                    <a:gd name="connsiteX3" fmla="*/ 195362 w 543025"/>
                    <a:gd name="connsiteY3" fmla="*/ 400050 h 401005"/>
                    <a:gd name="connsiteX4" fmla="*/ 40581 w 543025"/>
                    <a:gd name="connsiteY4" fmla="*/ 300037 h 401005"/>
                    <a:gd name="connsiteX5" fmla="*/ 100 w 543025"/>
                    <a:gd name="connsiteY5" fmla="*/ 166688 h 401005"/>
                    <a:gd name="connsiteX6" fmla="*/ 62012 w 543025"/>
                    <a:gd name="connsiteY6" fmla="*/ 0 h 401005"/>
                    <a:gd name="connsiteX7" fmla="*/ 543025 w 543025"/>
                    <a:gd name="connsiteY7" fmla="*/ 45244 h 401005"/>
                    <a:gd name="connsiteX8" fmla="*/ 540643 w 543025"/>
                    <a:gd name="connsiteY8" fmla="*/ 50006 h 401005"/>
                    <a:gd name="connsiteX0" fmla="*/ 540643 w 543025"/>
                    <a:gd name="connsiteY0" fmla="*/ 50006 h 398701"/>
                    <a:gd name="connsiteX1" fmla="*/ 476350 w 543025"/>
                    <a:gd name="connsiteY1" fmla="*/ 252413 h 398701"/>
                    <a:gd name="connsiteX2" fmla="*/ 371575 w 543025"/>
                    <a:gd name="connsiteY2" fmla="*/ 369094 h 398701"/>
                    <a:gd name="connsiteX3" fmla="*/ 188218 w 543025"/>
                    <a:gd name="connsiteY3" fmla="*/ 397669 h 398701"/>
                    <a:gd name="connsiteX4" fmla="*/ 40581 w 543025"/>
                    <a:gd name="connsiteY4" fmla="*/ 300037 h 398701"/>
                    <a:gd name="connsiteX5" fmla="*/ 100 w 543025"/>
                    <a:gd name="connsiteY5" fmla="*/ 166688 h 398701"/>
                    <a:gd name="connsiteX6" fmla="*/ 62012 w 543025"/>
                    <a:gd name="connsiteY6" fmla="*/ 0 h 398701"/>
                    <a:gd name="connsiteX7" fmla="*/ 543025 w 543025"/>
                    <a:gd name="connsiteY7" fmla="*/ 45244 h 398701"/>
                    <a:gd name="connsiteX8" fmla="*/ 540643 w 543025"/>
                    <a:gd name="connsiteY8" fmla="*/ 50006 h 398701"/>
                    <a:gd name="connsiteX0" fmla="*/ 540643 w 543025"/>
                    <a:gd name="connsiteY0" fmla="*/ 50006 h 399139"/>
                    <a:gd name="connsiteX1" fmla="*/ 476350 w 543025"/>
                    <a:gd name="connsiteY1" fmla="*/ 252413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  <a:gd name="connsiteX0" fmla="*/ 540643 w 543025"/>
                    <a:gd name="connsiteY0" fmla="*/ 50006 h 399139"/>
                    <a:gd name="connsiteX1" fmla="*/ 476350 w 543025"/>
                    <a:gd name="connsiteY1" fmla="*/ 252413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  <a:gd name="connsiteX0" fmla="*/ 540643 w 543025"/>
                    <a:gd name="connsiteY0" fmla="*/ 50006 h 399139"/>
                    <a:gd name="connsiteX1" fmla="*/ 481113 w 543025"/>
                    <a:gd name="connsiteY1" fmla="*/ 240507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  <a:gd name="connsiteX0" fmla="*/ 540643 w 543025"/>
                    <a:gd name="connsiteY0" fmla="*/ 50006 h 399139"/>
                    <a:gd name="connsiteX1" fmla="*/ 481113 w 543025"/>
                    <a:gd name="connsiteY1" fmla="*/ 240507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  <a:gd name="connsiteX0" fmla="*/ 540643 w 543025"/>
                    <a:gd name="connsiteY0" fmla="*/ 50006 h 399139"/>
                    <a:gd name="connsiteX1" fmla="*/ 481113 w 543025"/>
                    <a:gd name="connsiteY1" fmla="*/ 240507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  <a:gd name="connsiteX0" fmla="*/ 540643 w 543025"/>
                    <a:gd name="connsiteY0" fmla="*/ 50006 h 399139"/>
                    <a:gd name="connsiteX1" fmla="*/ 481113 w 543025"/>
                    <a:gd name="connsiteY1" fmla="*/ 240507 h 399139"/>
                    <a:gd name="connsiteX2" fmla="*/ 371575 w 543025"/>
                    <a:gd name="connsiteY2" fmla="*/ 369094 h 399139"/>
                    <a:gd name="connsiteX3" fmla="*/ 188218 w 543025"/>
                    <a:gd name="connsiteY3" fmla="*/ 397669 h 399139"/>
                    <a:gd name="connsiteX4" fmla="*/ 40581 w 543025"/>
                    <a:gd name="connsiteY4" fmla="*/ 300037 h 399139"/>
                    <a:gd name="connsiteX5" fmla="*/ 100 w 543025"/>
                    <a:gd name="connsiteY5" fmla="*/ 166688 h 399139"/>
                    <a:gd name="connsiteX6" fmla="*/ 62012 w 543025"/>
                    <a:gd name="connsiteY6" fmla="*/ 0 h 399139"/>
                    <a:gd name="connsiteX7" fmla="*/ 543025 w 543025"/>
                    <a:gd name="connsiteY7" fmla="*/ 45244 h 399139"/>
                    <a:gd name="connsiteX8" fmla="*/ 540643 w 543025"/>
                    <a:gd name="connsiteY8" fmla="*/ 50006 h 39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3025" h="399139">
                      <a:moveTo>
                        <a:pt x="540643" y="50006"/>
                      </a:moveTo>
                      <a:cubicBezTo>
                        <a:pt x="520800" y="113506"/>
                        <a:pt x="510481" y="179389"/>
                        <a:pt x="481113" y="240507"/>
                      </a:cubicBezTo>
                      <a:cubicBezTo>
                        <a:pt x="462856" y="281782"/>
                        <a:pt x="420788" y="330200"/>
                        <a:pt x="371575" y="369094"/>
                      </a:cubicBezTo>
                      <a:cubicBezTo>
                        <a:pt x="327125" y="388938"/>
                        <a:pt x="246956" y="404019"/>
                        <a:pt x="188218" y="397669"/>
                      </a:cubicBezTo>
                      <a:cubicBezTo>
                        <a:pt x="122336" y="385762"/>
                        <a:pt x="77888" y="345281"/>
                        <a:pt x="40581" y="300037"/>
                      </a:cubicBezTo>
                      <a:cubicBezTo>
                        <a:pt x="15974" y="260350"/>
                        <a:pt x="-1488" y="220663"/>
                        <a:pt x="100" y="166688"/>
                      </a:cubicBezTo>
                      <a:cubicBezTo>
                        <a:pt x="8830" y="73025"/>
                        <a:pt x="41375" y="55563"/>
                        <a:pt x="62012" y="0"/>
                      </a:cubicBezTo>
                      <a:cubicBezTo>
                        <a:pt x="200919" y="72231"/>
                        <a:pt x="332681" y="63500"/>
                        <a:pt x="543025" y="45244"/>
                      </a:cubicBezTo>
                      <a:lnTo>
                        <a:pt x="540643" y="50006"/>
                      </a:lnTo>
                      <a:close/>
                    </a:path>
                  </a:pathLst>
                </a:custGeom>
                <a:solidFill>
                  <a:srgbClr val="B5304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4428EE3F-7562-AB2E-B031-9A8A764C2B35}"/>
                  </a:ext>
                </a:extLst>
              </p:cNvPr>
              <p:cNvSpPr/>
              <p:nvPr/>
            </p:nvSpPr>
            <p:spPr>
              <a:xfrm>
                <a:off x="7289006" y="3433763"/>
                <a:ext cx="166688" cy="185737"/>
              </a:xfrm>
              <a:custGeom>
                <a:avLst/>
                <a:gdLst>
                  <a:gd name="connsiteX0" fmla="*/ 57150 w 166688"/>
                  <a:gd name="connsiteY0" fmla="*/ 0 h 185737"/>
                  <a:gd name="connsiteX1" fmla="*/ 0 w 166688"/>
                  <a:gd name="connsiteY1" fmla="*/ 185737 h 185737"/>
                  <a:gd name="connsiteX2" fmla="*/ 166688 w 166688"/>
                  <a:gd name="connsiteY2" fmla="*/ 0 h 185737"/>
                  <a:gd name="connsiteX3" fmla="*/ 57150 w 166688"/>
                  <a:gd name="connsiteY3" fmla="*/ 0 h 185737"/>
                  <a:gd name="connsiteX0" fmla="*/ 57150 w 166688"/>
                  <a:gd name="connsiteY0" fmla="*/ 0 h 185737"/>
                  <a:gd name="connsiteX1" fmla="*/ 0 w 166688"/>
                  <a:gd name="connsiteY1" fmla="*/ 185737 h 185737"/>
                  <a:gd name="connsiteX2" fmla="*/ 166688 w 166688"/>
                  <a:gd name="connsiteY2" fmla="*/ 0 h 185737"/>
                  <a:gd name="connsiteX3" fmla="*/ 57150 w 166688"/>
                  <a:gd name="connsiteY3" fmla="*/ 0 h 185737"/>
                  <a:gd name="connsiteX0" fmla="*/ 57150 w 166688"/>
                  <a:gd name="connsiteY0" fmla="*/ 0 h 185737"/>
                  <a:gd name="connsiteX1" fmla="*/ 0 w 166688"/>
                  <a:gd name="connsiteY1" fmla="*/ 185737 h 185737"/>
                  <a:gd name="connsiteX2" fmla="*/ 166688 w 166688"/>
                  <a:gd name="connsiteY2" fmla="*/ 0 h 185737"/>
                  <a:gd name="connsiteX3" fmla="*/ 57150 w 166688"/>
                  <a:gd name="connsiteY3" fmla="*/ 0 h 18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688" h="185737">
                    <a:moveTo>
                      <a:pt x="57150" y="0"/>
                    </a:moveTo>
                    <a:lnTo>
                      <a:pt x="0" y="185737"/>
                    </a:lnTo>
                    <a:cubicBezTo>
                      <a:pt x="43657" y="100013"/>
                      <a:pt x="73025" y="47625"/>
                      <a:pt x="166688" y="0"/>
                    </a:cubicBezTo>
                    <a:lnTo>
                      <a:pt x="57150" y="0"/>
                    </a:lnTo>
                    <a:close/>
                  </a:path>
                </a:pathLst>
              </a:custGeom>
              <a:solidFill>
                <a:srgbClr val="CE7C8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7F2014D8-3E8E-393F-A50A-33844378E145}"/>
                </a:ext>
              </a:extLst>
            </p:cNvPr>
            <p:cNvGrpSpPr/>
            <p:nvPr/>
          </p:nvGrpSpPr>
          <p:grpSpPr>
            <a:xfrm>
              <a:off x="5875788" y="1787220"/>
              <a:ext cx="1069418" cy="399599"/>
              <a:chOff x="6987931" y="1650968"/>
              <a:chExt cx="1069418" cy="399599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4E0AF07-E1AC-0049-8699-2EE264564F91}"/>
                  </a:ext>
                </a:extLst>
              </p:cNvPr>
              <p:cNvSpPr/>
              <p:nvPr/>
            </p:nvSpPr>
            <p:spPr>
              <a:xfrm rot="250524">
                <a:off x="6990851" y="1650968"/>
                <a:ext cx="214727" cy="26683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40DEFBD2-BE20-3E3E-7E8B-CA3EA82771E1}"/>
                  </a:ext>
                </a:extLst>
              </p:cNvPr>
              <p:cNvSpPr/>
              <p:nvPr/>
            </p:nvSpPr>
            <p:spPr>
              <a:xfrm rot="250524">
                <a:off x="7832783" y="1725488"/>
                <a:ext cx="224566" cy="27329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0776659F-897A-F600-423A-96A8B5AEB2D4}"/>
                  </a:ext>
                </a:extLst>
              </p:cNvPr>
              <p:cNvSpPr/>
              <p:nvPr/>
            </p:nvSpPr>
            <p:spPr>
              <a:xfrm rot="10574573" flipH="1" flipV="1">
                <a:off x="7837780" y="1988060"/>
                <a:ext cx="194176" cy="45719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B460425C-97E5-834C-97C9-4F6B9D0AE7A3}"/>
                  </a:ext>
                </a:extLst>
              </p:cNvPr>
              <p:cNvSpPr/>
              <p:nvPr/>
            </p:nvSpPr>
            <p:spPr>
              <a:xfrm rot="10423270" flipH="1" flipV="1">
                <a:off x="6987931" y="1897302"/>
                <a:ext cx="165987" cy="45719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00A353D-3523-9254-5E44-3B38E7C9FF9B}"/>
                  </a:ext>
                </a:extLst>
              </p:cNvPr>
              <p:cNvSpPr/>
              <p:nvPr/>
            </p:nvSpPr>
            <p:spPr>
              <a:xfrm rot="10423270" flipH="1" flipV="1">
                <a:off x="7001508" y="1914202"/>
                <a:ext cx="165987" cy="45719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rgbClr val="82B5C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D189E64-2FB9-580D-B43C-8B4FAFE3D265}"/>
                  </a:ext>
                </a:extLst>
              </p:cNvPr>
              <p:cNvSpPr/>
              <p:nvPr/>
            </p:nvSpPr>
            <p:spPr>
              <a:xfrm rot="10574573" flipH="1" flipV="1">
                <a:off x="7851129" y="2004848"/>
                <a:ext cx="194176" cy="45719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rgbClr val="82B5C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C872408-B0C0-F52D-1AC7-E382D4CFC9EC}"/>
                </a:ext>
              </a:extLst>
            </p:cNvPr>
            <p:cNvGrpSpPr/>
            <p:nvPr/>
          </p:nvGrpSpPr>
          <p:grpSpPr>
            <a:xfrm>
              <a:off x="4342105" y="4275178"/>
              <a:ext cx="1395644" cy="599352"/>
              <a:chOff x="4341846" y="4274131"/>
              <a:chExt cx="1395644" cy="599352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0B003815-AC42-47DA-A17B-B6FA792FDA7B}"/>
                  </a:ext>
                </a:extLst>
              </p:cNvPr>
              <p:cNvSpPr/>
              <p:nvPr/>
            </p:nvSpPr>
            <p:spPr>
              <a:xfrm>
                <a:off x="4341846" y="4542496"/>
                <a:ext cx="175402" cy="330987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rgbClr val="82B5C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6A3B175-44CC-652E-9A57-00455455BE9E}"/>
                  </a:ext>
                </a:extLst>
              </p:cNvPr>
              <p:cNvSpPr/>
              <p:nvPr/>
            </p:nvSpPr>
            <p:spPr>
              <a:xfrm>
                <a:off x="4977498" y="4274448"/>
                <a:ext cx="58604" cy="322340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rgbClr val="82B5C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A749235-7A0D-CC15-CD1D-05ABFD01BF9D}"/>
                  </a:ext>
                </a:extLst>
              </p:cNvPr>
              <p:cNvSpPr/>
              <p:nvPr/>
            </p:nvSpPr>
            <p:spPr>
              <a:xfrm flipH="1">
                <a:off x="5676019" y="4274131"/>
                <a:ext cx="61471" cy="336079"/>
              </a:xfrm>
              <a:custGeom>
                <a:avLst/>
                <a:gdLst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2075 w 215900"/>
                  <a:gd name="connsiteY1" fmla="*/ 20002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190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95250 w 215900"/>
                  <a:gd name="connsiteY1" fmla="*/ 206375 h 393700"/>
                  <a:gd name="connsiteX2" fmla="*/ 215900 w 215900"/>
                  <a:gd name="connsiteY2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  <a:gd name="connsiteX0" fmla="*/ 0 w 215900"/>
                  <a:gd name="connsiteY0" fmla="*/ 0 h 393700"/>
                  <a:gd name="connsiteX1" fmla="*/ 215900 w 215900"/>
                  <a:gd name="connsiteY1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00" h="393700">
                    <a:moveTo>
                      <a:pt x="0" y="0"/>
                    </a:moveTo>
                    <a:cubicBezTo>
                      <a:pt x="62442" y="131233"/>
                      <a:pt x="109008" y="240242"/>
                      <a:pt x="215900" y="393700"/>
                    </a:cubicBezTo>
                  </a:path>
                </a:pathLst>
              </a:custGeom>
              <a:ln w="114300" cap="rnd">
                <a:solidFill>
                  <a:srgbClr val="82B5C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7E6E1590-98DE-F924-88EF-6517B1290C6A}"/>
                </a:ext>
              </a:extLst>
            </p:cNvPr>
            <p:cNvGrpSpPr/>
            <p:nvPr/>
          </p:nvGrpSpPr>
          <p:grpSpPr>
            <a:xfrm rot="241690">
              <a:off x="4598207" y="3428720"/>
              <a:ext cx="681612" cy="209915"/>
              <a:chOff x="2197797" y="3831584"/>
              <a:chExt cx="2424534" cy="679870"/>
            </a:xfrm>
          </p:grpSpPr>
          <p:sp>
            <p:nvSpPr>
              <p:cNvPr id="107" name="椭圆 93">
                <a:extLst>
                  <a:ext uri="{FF2B5EF4-FFF2-40B4-BE49-F238E27FC236}">
                    <a16:creationId xmlns:a16="http://schemas.microsoft.com/office/drawing/2014/main" id="{B8E2D40C-85CA-F801-91C6-FD9D15CAA471}"/>
                  </a:ext>
                </a:extLst>
              </p:cNvPr>
              <p:cNvSpPr/>
              <p:nvPr/>
            </p:nvSpPr>
            <p:spPr>
              <a:xfrm>
                <a:off x="2610786" y="4057240"/>
                <a:ext cx="325587" cy="379875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753" h="446079">
                    <a:moveTo>
                      <a:pt x="0" y="279928"/>
                    </a:moveTo>
                    <a:cubicBezTo>
                      <a:pt x="0" y="157212"/>
                      <a:pt x="130536" y="10106"/>
                      <a:pt x="196995" y="581"/>
                    </a:cubicBezTo>
                    <a:cubicBezTo>
                      <a:pt x="263454" y="-8944"/>
                      <a:pt x="398753" y="100062"/>
                      <a:pt x="398753" y="222778"/>
                    </a:cubicBezTo>
                    <a:cubicBezTo>
                      <a:pt x="398753" y="345494"/>
                      <a:pt x="263454" y="435450"/>
                      <a:pt x="196995" y="444975"/>
                    </a:cubicBezTo>
                    <a:cubicBezTo>
                      <a:pt x="130536" y="454500"/>
                      <a:pt x="0" y="402644"/>
                      <a:pt x="0" y="279928"/>
                    </a:cubicBezTo>
                    <a:close/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B1BADF75-4262-E240-BCD3-A635CA2AF0D5}"/>
                  </a:ext>
                </a:extLst>
              </p:cNvPr>
              <p:cNvSpPr/>
              <p:nvPr/>
            </p:nvSpPr>
            <p:spPr>
              <a:xfrm rot="13661526">
                <a:off x="2750723" y="4054289"/>
                <a:ext cx="38934" cy="399346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49" h="419100">
                    <a:moveTo>
                      <a:pt x="1574" y="0"/>
                    </a:moveTo>
                    <a:cubicBezTo>
                      <a:pt x="-4776" y="165100"/>
                      <a:pt x="7924" y="292100"/>
                      <a:pt x="42849" y="419100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3DF20DB0-A8F9-4647-E75F-326627A6ED0F}"/>
                  </a:ext>
                </a:extLst>
              </p:cNvPr>
              <p:cNvSpPr/>
              <p:nvPr/>
            </p:nvSpPr>
            <p:spPr>
              <a:xfrm>
                <a:off x="3389156" y="3897329"/>
                <a:ext cx="303314" cy="295979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1475" h="347562">
                    <a:moveTo>
                      <a:pt x="90488" y="0"/>
                    </a:moveTo>
                    <a:cubicBezTo>
                      <a:pt x="14287" y="104775"/>
                      <a:pt x="1588" y="214312"/>
                      <a:pt x="0" y="333375"/>
                    </a:cubicBezTo>
                    <a:cubicBezTo>
                      <a:pt x="50800" y="366711"/>
                      <a:pt x="269875" y="334962"/>
                      <a:pt x="371475" y="303212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6A585C94-505E-9363-A851-E342BEBAFC6E}"/>
                  </a:ext>
                </a:extLst>
              </p:cNvPr>
              <p:cNvSpPr/>
              <p:nvPr/>
            </p:nvSpPr>
            <p:spPr>
              <a:xfrm>
                <a:off x="3621998" y="3960867"/>
                <a:ext cx="14734" cy="397457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14870 w 18045"/>
                  <a:gd name="connsiteY0" fmla="*/ 0 h 466725"/>
                  <a:gd name="connsiteX1" fmla="*/ 18045 w 18045"/>
                  <a:gd name="connsiteY1" fmla="*/ 466725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045" h="466725">
                    <a:moveTo>
                      <a:pt x="14870" y="0"/>
                    </a:moveTo>
                    <a:cubicBezTo>
                      <a:pt x="8520" y="165100"/>
                      <a:pt x="-16880" y="339725"/>
                      <a:pt x="18045" y="466725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4E7AA945-77E9-A76A-47F3-F60CEEF73521}"/>
                  </a:ext>
                </a:extLst>
              </p:cNvPr>
              <p:cNvSpPr/>
              <p:nvPr/>
            </p:nvSpPr>
            <p:spPr>
              <a:xfrm>
                <a:off x="2197797" y="4079194"/>
                <a:ext cx="327854" cy="432260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22393 w 458919"/>
                  <a:gd name="connsiteY0" fmla="*/ 0 h 563806"/>
                  <a:gd name="connsiteX1" fmla="*/ 87444 w 458919"/>
                  <a:gd name="connsiteY1" fmla="*/ 549619 h 563806"/>
                  <a:gd name="connsiteX2" fmla="*/ 458919 w 458919"/>
                  <a:gd name="connsiteY2" fmla="*/ 519456 h 563806"/>
                  <a:gd name="connsiteX0" fmla="*/ 0 w 436526"/>
                  <a:gd name="connsiteY0" fmla="*/ 31468 h 595274"/>
                  <a:gd name="connsiteX1" fmla="*/ 65051 w 436526"/>
                  <a:gd name="connsiteY1" fmla="*/ 581087 h 595274"/>
                  <a:gd name="connsiteX2" fmla="*/ 436526 w 436526"/>
                  <a:gd name="connsiteY2" fmla="*/ 550924 h 595274"/>
                  <a:gd name="connsiteX0" fmla="*/ 0 w 397641"/>
                  <a:gd name="connsiteY0" fmla="*/ 36657 h 496069"/>
                  <a:gd name="connsiteX1" fmla="*/ 26166 w 397641"/>
                  <a:gd name="connsiteY1" fmla="*/ 481882 h 496069"/>
                  <a:gd name="connsiteX2" fmla="*/ 397641 w 397641"/>
                  <a:gd name="connsiteY2" fmla="*/ 451719 h 496069"/>
                  <a:gd name="connsiteX0" fmla="*/ 0 w 397641"/>
                  <a:gd name="connsiteY0" fmla="*/ 37852 h 497264"/>
                  <a:gd name="connsiteX1" fmla="*/ 26166 w 397641"/>
                  <a:gd name="connsiteY1" fmla="*/ 483077 h 497264"/>
                  <a:gd name="connsiteX2" fmla="*/ 397641 w 397641"/>
                  <a:gd name="connsiteY2" fmla="*/ 452914 h 497264"/>
                  <a:gd name="connsiteX0" fmla="*/ 0 w 397641"/>
                  <a:gd name="connsiteY0" fmla="*/ 48987 h 508399"/>
                  <a:gd name="connsiteX1" fmla="*/ 26166 w 397641"/>
                  <a:gd name="connsiteY1" fmla="*/ 494212 h 508399"/>
                  <a:gd name="connsiteX2" fmla="*/ 397641 w 397641"/>
                  <a:gd name="connsiteY2" fmla="*/ 464049 h 508399"/>
                  <a:gd name="connsiteX0" fmla="*/ 0 w 397641"/>
                  <a:gd name="connsiteY0" fmla="*/ 55581 h 514993"/>
                  <a:gd name="connsiteX1" fmla="*/ 26166 w 397641"/>
                  <a:gd name="connsiteY1" fmla="*/ 500806 h 514993"/>
                  <a:gd name="connsiteX2" fmla="*/ 397641 w 397641"/>
                  <a:gd name="connsiteY2" fmla="*/ 470643 h 514993"/>
                  <a:gd name="connsiteX0" fmla="*/ 0 w 397641"/>
                  <a:gd name="connsiteY0" fmla="*/ 57806 h 517218"/>
                  <a:gd name="connsiteX1" fmla="*/ 26166 w 397641"/>
                  <a:gd name="connsiteY1" fmla="*/ 503031 h 517218"/>
                  <a:gd name="connsiteX2" fmla="*/ 397641 w 397641"/>
                  <a:gd name="connsiteY2" fmla="*/ 472868 h 517218"/>
                  <a:gd name="connsiteX0" fmla="*/ 0 w 397641"/>
                  <a:gd name="connsiteY0" fmla="*/ 57806 h 503032"/>
                  <a:gd name="connsiteX1" fmla="*/ 26166 w 397641"/>
                  <a:gd name="connsiteY1" fmla="*/ 503031 h 503032"/>
                  <a:gd name="connsiteX2" fmla="*/ 397641 w 397641"/>
                  <a:gd name="connsiteY2" fmla="*/ 472868 h 503032"/>
                  <a:gd name="connsiteX0" fmla="*/ 0 w 413195"/>
                  <a:gd name="connsiteY0" fmla="*/ 57806 h 503031"/>
                  <a:gd name="connsiteX1" fmla="*/ 26166 w 413195"/>
                  <a:gd name="connsiteY1" fmla="*/ 503031 h 503031"/>
                  <a:gd name="connsiteX2" fmla="*/ 413195 w 413195"/>
                  <a:gd name="connsiteY2" fmla="*/ 435585 h 503031"/>
                  <a:gd name="connsiteX0" fmla="*/ 0 w 389864"/>
                  <a:gd name="connsiteY0" fmla="*/ 57806 h 503031"/>
                  <a:gd name="connsiteX1" fmla="*/ 26166 w 389864"/>
                  <a:gd name="connsiteY1" fmla="*/ 503031 h 503031"/>
                  <a:gd name="connsiteX2" fmla="*/ 389864 w 389864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63127 h 508352"/>
                  <a:gd name="connsiteX1" fmla="*/ 26166 w 401529"/>
                  <a:gd name="connsiteY1" fmla="*/ 508352 h 508352"/>
                  <a:gd name="connsiteX2" fmla="*/ 401529 w 401529"/>
                  <a:gd name="connsiteY2" fmla="*/ 437178 h 508352"/>
                  <a:gd name="connsiteX0" fmla="*/ 0 w 401529"/>
                  <a:gd name="connsiteY0" fmla="*/ 62371 h 507596"/>
                  <a:gd name="connsiteX1" fmla="*/ 26166 w 401529"/>
                  <a:gd name="connsiteY1" fmla="*/ 507596 h 507596"/>
                  <a:gd name="connsiteX2" fmla="*/ 401529 w 401529"/>
                  <a:gd name="connsiteY2" fmla="*/ 436422 h 50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1529" h="507596">
                    <a:moveTo>
                      <a:pt x="0" y="62371"/>
                    </a:moveTo>
                    <a:cubicBezTo>
                      <a:pt x="413750" y="-149762"/>
                      <a:pt x="424380" y="224486"/>
                      <a:pt x="26166" y="507596"/>
                    </a:cubicBezTo>
                    <a:cubicBezTo>
                      <a:pt x="131405" y="473822"/>
                      <a:pt x="299929" y="468172"/>
                      <a:pt x="401529" y="436422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1FD4CC84-D48A-32ED-D847-667127764C2A}"/>
                  </a:ext>
                </a:extLst>
              </p:cNvPr>
              <p:cNvSpPr/>
              <p:nvPr/>
            </p:nvSpPr>
            <p:spPr>
              <a:xfrm>
                <a:off x="3016873" y="3982367"/>
                <a:ext cx="308804" cy="415097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22393 w 458919"/>
                  <a:gd name="connsiteY0" fmla="*/ 0 h 563806"/>
                  <a:gd name="connsiteX1" fmla="*/ 87444 w 458919"/>
                  <a:gd name="connsiteY1" fmla="*/ 549619 h 563806"/>
                  <a:gd name="connsiteX2" fmla="*/ 458919 w 458919"/>
                  <a:gd name="connsiteY2" fmla="*/ 519456 h 563806"/>
                  <a:gd name="connsiteX0" fmla="*/ 0 w 436526"/>
                  <a:gd name="connsiteY0" fmla="*/ 31468 h 595274"/>
                  <a:gd name="connsiteX1" fmla="*/ 65051 w 436526"/>
                  <a:gd name="connsiteY1" fmla="*/ 581087 h 595274"/>
                  <a:gd name="connsiteX2" fmla="*/ 436526 w 436526"/>
                  <a:gd name="connsiteY2" fmla="*/ 550924 h 595274"/>
                  <a:gd name="connsiteX0" fmla="*/ 0 w 397641"/>
                  <a:gd name="connsiteY0" fmla="*/ 36657 h 496069"/>
                  <a:gd name="connsiteX1" fmla="*/ 26166 w 397641"/>
                  <a:gd name="connsiteY1" fmla="*/ 481882 h 496069"/>
                  <a:gd name="connsiteX2" fmla="*/ 397641 w 397641"/>
                  <a:gd name="connsiteY2" fmla="*/ 451719 h 496069"/>
                  <a:gd name="connsiteX0" fmla="*/ 0 w 397641"/>
                  <a:gd name="connsiteY0" fmla="*/ 37852 h 497264"/>
                  <a:gd name="connsiteX1" fmla="*/ 26166 w 397641"/>
                  <a:gd name="connsiteY1" fmla="*/ 483077 h 497264"/>
                  <a:gd name="connsiteX2" fmla="*/ 397641 w 397641"/>
                  <a:gd name="connsiteY2" fmla="*/ 452914 h 497264"/>
                  <a:gd name="connsiteX0" fmla="*/ 0 w 397641"/>
                  <a:gd name="connsiteY0" fmla="*/ 48987 h 508399"/>
                  <a:gd name="connsiteX1" fmla="*/ 26166 w 397641"/>
                  <a:gd name="connsiteY1" fmla="*/ 494212 h 508399"/>
                  <a:gd name="connsiteX2" fmla="*/ 397641 w 397641"/>
                  <a:gd name="connsiteY2" fmla="*/ 464049 h 508399"/>
                  <a:gd name="connsiteX0" fmla="*/ 0 w 397641"/>
                  <a:gd name="connsiteY0" fmla="*/ 55581 h 514993"/>
                  <a:gd name="connsiteX1" fmla="*/ 26166 w 397641"/>
                  <a:gd name="connsiteY1" fmla="*/ 500806 h 514993"/>
                  <a:gd name="connsiteX2" fmla="*/ 397641 w 397641"/>
                  <a:gd name="connsiteY2" fmla="*/ 470643 h 514993"/>
                  <a:gd name="connsiteX0" fmla="*/ 0 w 397641"/>
                  <a:gd name="connsiteY0" fmla="*/ 57806 h 517218"/>
                  <a:gd name="connsiteX1" fmla="*/ 26166 w 397641"/>
                  <a:gd name="connsiteY1" fmla="*/ 503031 h 517218"/>
                  <a:gd name="connsiteX2" fmla="*/ 397641 w 397641"/>
                  <a:gd name="connsiteY2" fmla="*/ 472868 h 517218"/>
                  <a:gd name="connsiteX0" fmla="*/ 0 w 397641"/>
                  <a:gd name="connsiteY0" fmla="*/ 57806 h 503032"/>
                  <a:gd name="connsiteX1" fmla="*/ 26166 w 397641"/>
                  <a:gd name="connsiteY1" fmla="*/ 503031 h 503032"/>
                  <a:gd name="connsiteX2" fmla="*/ 397641 w 397641"/>
                  <a:gd name="connsiteY2" fmla="*/ 472868 h 503032"/>
                  <a:gd name="connsiteX0" fmla="*/ 0 w 413195"/>
                  <a:gd name="connsiteY0" fmla="*/ 57806 h 503031"/>
                  <a:gd name="connsiteX1" fmla="*/ 26166 w 413195"/>
                  <a:gd name="connsiteY1" fmla="*/ 503031 h 503031"/>
                  <a:gd name="connsiteX2" fmla="*/ 413195 w 413195"/>
                  <a:gd name="connsiteY2" fmla="*/ 435585 h 503031"/>
                  <a:gd name="connsiteX0" fmla="*/ 0 w 389864"/>
                  <a:gd name="connsiteY0" fmla="*/ 57806 h 503031"/>
                  <a:gd name="connsiteX1" fmla="*/ 26166 w 389864"/>
                  <a:gd name="connsiteY1" fmla="*/ 503031 h 503031"/>
                  <a:gd name="connsiteX2" fmla="*/ 389864 w 389864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63127 h 508352"/>
                  <a:gd name="connsiteX1" fmla="*/ 26166 w 401529"/>
                  <a:gd name="connsiteY1" fmla="*/ 508352 h 508352"/>
                  <a:gd name="connsiteX2" fmla="*/ 401529 w 401529"/>
                  <a:gd name="connsiteY2" fmla="*/ 437178 h 508352"/>
                  <a:gd name="connsiteX0" fmla="*/ 0 w 401529"/>
                  <a:gd name="connsiteY0" fmla="*/ 62371 h 507596"/>
                  <a:gd name="connsiteX1" fmla="*/ 26166 w 401529"/>
                  <a:gd name="connsiteY1" fmla="*/ 507596 h 507596"/>
                  <a:gd name="connsiteX2" fmla="*/ 401529 w 401529"/>
                  <a:gd name="connsiteY2" fmla="*/ 436422 h 507596"/>
                  <a:gd name="connsiteX0" fmla="*/ 0 w 389864"/>
                  <a:gd name="connsiteY0" fmla="*/ 65344 h 484471"/>
                  <a:gd name="connsiteX1" fmla="*/ 14501 w 389864"/>
                  <a:gd name="connsiteY1" fmla="*/ 484471 h 484471"/>
                  <a:gd name="connsiteX2" fmla="*/ 389864 w 389864"/>
                  <a:gd name="connsiteY2" fmla="*/ 413297 h 484471"/>
                  <a:gd name="connsiteX0" fmla="*/ 0 w 389864"/>
                  <a:gd name="connsiteY0" fmla="*/ 62387 h 481514"/>
                  <a:gd name="connsiteX1" fmla="*/ 14501 w 389864"/>
                  <a:gd name="connsiteY1" fmla="*/ 481514 h 481514"/>
                  <a:gd name="connsiteX2" fmla="*/ 389864 w 389864"/>
                  <a:gd name="connsiteY2" fmla="*/ 410340 h 481514"/>
                  <a:gd name="connsiteX0" fmla="*/ 0 w 389864"/>
                  <a:gd name="connsiteY0" fmla="*/ 68315 h 487442"/>
                  <a:gd name="connsiteX1" fmla="*/ 14501 w 389864"/>
                  <a:gd name="connsiteY1" fmla="*/ 487442 h 487442"/>
                  <a:gd name="connsiteX2" fmla="*/ 389864 w 389864"/>
                  <a:gd name="connsiteY2" fmla="*/ 416268 h 487442"/>
                  <a:gd name="connsiteX0" fmla="*/ 0 w 378199"/>
                  <a:gd name="connsiteY0" fmla="*/ 68315 h 487442"/>
                  <a:gd name="connsiteX1" fmla="*/ 14501 w 378199"/>
                  <a:gd name="connsiteY1" fmla="*/ 487442 h 487442"/>
                  <a:gd name="connsiteX2" fmla="*/ 378199 w 378199"/>
                  <a:gd name="connsiteY2" fmla="*/ 423724 h 487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8199" h="487442">
                    <a:moveTo>
                      <a:pt x="0" y="68315"/>
                    </a:moveTo>
                    <a:cubicBezTo>
                      <a:pt x="335980" y="-151275"/>
                      <a:pt x="412715" y="204332"/>
                      <a:pt x="14501" y="487442"/>
                    </a:cubicBezTo>
                    <a:cubicBezTo>
                      <a:pt x="119740" y="453668"/>
                      <a:pt x="276599" y="455474"/>
                      <a:pt x="378199" y="423724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93">
                <a:extLst>
                  <a:ext uri="{FF2B5EF4-FFF2-40B4-BE49-F238E27FC236}">
                    <a16:creationId xmlns:a16="http://schemas.microsoft.com/office/drawing/2014/main" id="{E5C22820-15E2-1924-A704-1B131BA8201B}"/>
                  </a:ext>
                </a:extLst>
              </p:cNvPr>
              <p:cNvSpPr/>
              <p:nvPr/>
            </p:nvSpPr>
            <p:spPr>
              <a:xfrm>
                <a:off x="3907440" y="3906457"/>
                <a:ext cx="325587" cy="379875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753" h="446079">
                    <a:moveTo>
                      <a:pt x="0" y="279928"/>
                    </a:moveTo>
                    <a:cubicBezTo>
                      <a:pt x="0" y="157212"/>
                      <a:pt x="130536" y="10106"/>
                      <a:pt x="196995" y="581"/>
                    </a:cubicBezTo>
                    <a:cubicBezTo>
                      <a:pt x="263454" y="-8944"/>
                      <a:pt x="398753" y="100062"/>
                      <a:pt x="398753" y="222778"/>
                    </a:cubicBezTo>
                    <a:cubicBezTo>
                      <a:pt x="398753" y="345494"/>
                      <a:pt x="263454" y="435450"/>
                      <a:pt x="196995" y="444975"/>
                    </a:cubicBezTo>
                    <a:cubicBezTo>
                      <a:pt x="130536" y="454500"/>
                      <a:pt x="0" y="402644"/>
                      <a:pt x="0" y="279928"/>
                    </a:cubicBezTo>
                    <a:close/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BF262FEA-84E1-054C-E472-D2DC47F54CF6}"/>
                  </a:ext>
                </a:extLst>
              </p:cNvPr>
              <p:cNvSpPr/>
              <p:nvPr/>
            </p:nvSpPr>
            <p:spPr>
              <a:xfrm rot="13661526">
                <a:off x="4047377" y="3903506"/>
                <a:ext cx="38934" cy="399346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49" h="419100">
                    <a:moveTo>
                      <a:pt x="1574" y="0"/>
                    </a:moveTo>
                    <a:cubicBezTo>
                      <a:pt x="-4776" y="165100"/>
                      <a:pt x="7924" y="292100"/>
                      <a:pt x="42849" y="419100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EDB4BFCC-4EF2-3A01-8C38-EDB148D529BB}"/>
                  </a:ext>
                </a:extLst>
              </p:cNvPr>
              <p:cNvSpPr/>
              <p:nvPr/>
            </p:nvSpPr>
            <p:spPr>
              <a:xfrm>
                <a:off x="4313527" y="3831584"/>
                <a:ext cx="308804" cy="415097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22393 w 458919"/>
                  <a:gd name="connsiteY0" fmla="*/ 0 h 563806"/>
                  <a:gd name="connsiteX1" fmla="*/ 87444 w 458919"/>
                  <a:gd name="connsiteY1" fmla="*/ 549619 h 563806"/>
                  <a:gd name="connsiteX2" fmla="*/ 458919 w 458919"/>
                  <a:gd name="connsiteY2" fmla="*/ 519456 h 563806"/>
                  <a:gd name="connsiteX0" fmla="*/ 0 w 436526"/>
                  <a:gd name="connsiteY0" fmla="*/ 31468 h 595274"/>
                  <a:gd name="connsiteX1" fmla="*/ 65051 w 436526"/>
                  <a:gd name="connsiteY1" fmla="*/ 581087 h 595274"/>
                  <a:gd name="connsiteX2" fmla="*/ 436526 w 436526"/>
                  <a:gd name="connsiteY2" fmla="*/ 550924 h 595274"/>
                  <a:gd name="connsiteX0" fmla="*/ 0 w 397641"/>
                  <a:gd name="connsiteY0" fmla="*/ 36657 h 496069"/>
                  <a:gd name="connsiteX1" fmla="*/ 26166 w 397641"/>
                  <a:gd name="connsiteY1" fmla="*/ 481882 h 496069"/>
                  <a:gd name="connsiteX2" fmla="*/ 397641 w 397641"/>
                  <a:gd name="connsiteY2" fmla="*/ 451719 h 496069"/>
                  <a:gd name="connsiteX0" fmla="*/ 0 w 397641"/>
                  <a:gd name="connsiteY0" fmla="*/ 37852 h 497264"/>
                  <a:gd name="connsiteX1" fmla="*/ 26166 w 397641"/>
                  <a:gd name="connsiteY1" fmla="*/ 483077 h 497264"/>
                  <a:gd name="connsiteX2" fmla="*/ 397641 w 397641"/>
                  <a:gd name="connsiteY2" fmla="*/ 452914 h 497264"/>
                  <a:gd name="connsiteX0" fmla="*/ 0 w 397641"/>
                  <a:gd name="connsiteY0" fmla="*/ 48987 h 508399"/>
                  <a:gd name="connsiteX1" fmla="*/ 26166 w 397641"/>
                  <a:gd name="connsiteY1" fmla="*/ 494212 h 508399"/>
                  <a:gd name="connsiteX2" fmla="*/ 397641 w 397641"/>
                  <a:gd name="connsiteY2" fmla="*/ 464049 h 508399"/>
                  <a:gd name="connsiteX0" fmla="*/ 0 w 397641"/>
                  <a:gd name="connsiteY0" fmla="*/ 55581 h 514993"/>
                  <a:gd name="connsiteX1" fmla="*/ 26166 w 397641"/>
                  <a:gd name="connsiteY1" fmla="*/ 500806 h 514993"/>
                  <a:gd name="connsiteX2" fmla="*/ 397641 w 397641"/>
                  <a:gd name="connsiteY2" fmla="*/ 470643 h 514993"/>
                  <a:gd name="connsiteX0" fmla="*/ 0 w 397641"/>
                  <a:gd name="connsiteY0" fmla="*/ 57806 h 517218"/>
                  <a:gd name="connsiteX1" fmla="*/ 26166 w 397641"/>
                  <a:gd name="connsiteY1" fmla="*/ 503031 h 517218"/>
                  <a:gd name="connsiteX2" fmla="*/ 397641 w 397641"/>
                  <a:gd name="connsiteY2" fmla="*/ 472868 h 517218"/>
                  <a:gd name="connsiteX0" fmla="*/ 0 w 397641"/>
                  <a:gd name="connsiteY0" fmla="*/ 57806 h 503032"/>
                  <a:gd name="connsiteX1" fmla="*/ 26166 w 397641"/>
                  <a:gd name="connsiteY1" fmla="*/ 503031 h 503032"/>
                  <a:gd name="connsiteX2" fmla="*/ 397641 w 397641"/>
                  <a:gd name="connsiteY2" fmla="*/ 472868 h 503032"/>
                  <a:gd name="connsiteX0" fmla="*/ 0 w 413195"/>
                  <a:gd name="connsiteY0" fmla="*/ 57806 h 503031"/>
                  <a:gd name="connsiteX1" fmla="*/ 26166 w 413195"/>
                  <a:gd name="connsiteY1" fmla="*/ 503031 h 503031"/>
                  <a:gd name="connsiteX2" fmla="*/ 413195 w 413195"/>
                  <a:gd name="connsiteY2" fmla="*/ 435585 h 503031"/>
                  <a:gd name="connsiteX0" fmla="*/ 0 w 389864"/>
                  <a:gd name="connsiteY0" fmla="*/ 57806 h 503031"/>
                  <a:gd name="connsiteX1" fmla="*/ 26166 w 389864"/>
                  <a:gd name="connsiteY1" fmla="*/ 503031 h 503031"/>
                  <a:gd name="connsiteX2" fmla="*/ 389864 w 389864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63127 h 508352"/>
                  <a:gd name="connsiteX1" fmla="*/ 26166 w 401529"/>
                  <a:gd name="connsiteY1" fmla="*/ 508352 h 508352"/>
                  <a:gd name="connsiteX2" fmla="*/ 401529 w 401529"/>
                  <a:gd name="connsiteY2" fmla="*/ 437178 h 508352"/>
                  <a:gd name="connsiteX0" fmla="*/ 0 w 401529"/>
                  <a:gd name="connsiteY0" fmla="*/ 62371 h 507596"/>
                  <a:gd name="connsiteX1" fmla="*/ 26166 w 401529"/>
                  <a:gd name="connsiteY1" fmla="*/ 507596 h 507596"/>
                  <a:gd name="connsiteX2" fmla="*/ 401529 w 401529"/>
                  <a:gd name="connsiteY2" fmla="*/ 436422 h 507596"/>
                  <a:gd name="connsiteX0" fmla="*/ 0 w 389864"/>
                  <a:gd name="connsiteY0" fmla="*/ 65344 h 484471"/>
                  <a:gd name="connsiteX1" fmla="*/ 14501 w 389864"/>
                  <a:gd name="connsiteY1" fmla="*/ 484471 h 484471"/>
                  <a:gd name="connsiteX2" fmla="*/ 389864 w 389864"/>
                  <a:gd name="connsiteY2" fmla="*/ 413297 h 484471"/>
                  <a:gd name="connsiteX0" fmla="*/ 0 w 389864"/>
                  <a:gd name="connsiteY0" fmla="*/ 62387 h 481514"/>
                  <a:gd name="connsiteX1" fmla="*/ 14501 w 389864"/>
                  <a:gd name="connsiteY1" fmla="*/ 481514 h 481514"/>
                  <a:gd name="connsiteX2" fmla="*/ 389864 w 389864"/>
                  <a:gd name="connsiteY2" fmla="*/ 410340 h 481514"/>
                  <a:gd name="connsiteX0" fmla="*/ 0 w 389864"/>
                  <a:gd name="connsiteY0" fmla="*/ 68315 h 487442"/>
                  <a:gd name="connsiteX1" fmla="*/ 14501 w 389864"/>
                  <a:gd name="connsiteY1" fmla="*/ 487442 h 487442"/>
                  <a:gd name="connsiteX2" fmla="*/ 389864 w 389864"/>
                  <a:gd name="connsiteY2" fmla="*/ 416268 h 487442"/>
                  <a:gd name="connsiteX0" fmla="*/ 0 w 378199"/>
                  <a:gd name="connsiteY0" fmla="*/ 68315 h 487442"/>
                  <a:gd name="connsiteX1" fmla="*/ 14501 w 378199"/>
                  <a:gd name="connsiteY1" fmla="*/ 487442 h 487442"/>
                  <a:gd name="connsiteX2" fmla="*/ 378199 w 378199"/>
                  <a:gd name="connsiteY2" fmla="*/ 423724 h 487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8199" h="487442">
                    <a:moveTo>
                      <a:pt x="0" y="68315"/>
                    </a:moveTo>
                    <a:cubicBezTo>
                      <a:pt x="335980" y="-151275"/>
                      <a:pt x="412715" y="204332"/>
                      <a:pt x="14501" y="487442"/>
                    </a:cubicBezTo>
                    <a:cubicBezTo>
                      <a:pt x="119740" y="453668"/>
                      <a:pt x="276599" y="455474"/>
                      <a:pt x="378199" y="423724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8F3AB138-74C8-670C-49D3-625F509FC9AD}"/>
                  </a:ext>
                </a:extLst>
              </p:cNvPr>
              <p:cNvSpPr/>
              <p:nvPr/>
            </p:nvSpPr>
            <p:spPr>
              <a:xfrm rot="6848982" flipH="1">
                <a:off x="3783913" y="4296304"/>
                <a:ext cx="32149" cy="22940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4121 w 29104"/>
                  <a:gd name="connsiteY0" fmla="*/ -1 h 347653"/>
                  <a:gd name="connsiteX1" fmla="*/ 29104 w 29104"/>
                  <a:gd name="connsiteY1" fmla="*/ 347653 h 347653"/>
                  <a:gd name="connsiteX0" fmla="*/ 3742 w 30131"/>
                  <a:gd name="connsiteY0" fmla="*/ -1 h 210288"/>
                  <a:gd name="connsiteX1" fmla="*/ 30131 w 30131"/>
                  <a:gd name="connsiteY1" fmla="*/ 210288 h 2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131" h="210288">
                    <a:moveTo>
                      <a:pt x="3742" y="-1"/>
                    </a:moveTo>
                    <a:cubicBezTo>
                      <a:pt x="-2608" y="165099"/>
                      <a:pt x="-4794" y="83288"/>
                      <a:pt x="30131" y="210288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BBE00A23-A91C-1DBE-00C6-6024E3ABA20F}"/>
                </a:ext>
              </a:extLst>
            </p:cNvPr>
            <p:cNvGrpSpPr/>
            <p:nvPr/>
          </p:nvGrpSpPr>
          <p:grpSpPr>
            <a:xfrm>
              <a:off x="3668752" y="3129156"/>
              <a:ext cx="1444478" cy="416467"/>
              <a:chOff x="2261695" y="2537959"/>
              <a:chExt cx="2189437" cy="741437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C71A4A6-6308-F13E-4464-14A85B583FBE}"/>
                  </a:ext>
                </a:extLst>
              </p:cNvPr>
              <p:cNvSpPr/>
              <p:nvPr/>
            </p:nvSpPr>
            <p:spPr>
              <a:xfrm>
                <a:off x="2270440" y="2623464"/>
                <a:ext cx="247427" cy="469942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14012 w 567193"/>
                  <a:gd name="connsiteY0" fmla="*/ 0 h 418400"/>
                  <a:gd name="connsiteX1" fmla="*/ 195718 w 567193"/>
                  <a:gd name="connsiteY1" fmla="*/ 404213 h 418400"/>
                  <a:gd name="connsiteX2" fmla="*/ 567193 w 567193"/>
                  <a:gd name="connsiteY2" fmla="*/ 374050 h 418400"/>
                  <a:gd name="connsiteX0" fmla="*/ 0 w 553181"/>
                  <a:gd name="connsiteY0" fmla="*/ 789 h 419189"/>
                  <a:gd name="connsiteX1" fmla="*/ 181706 w 553181"/>
                  <a:gd name="connsiteY1" fmla="*/ 405002 h 419189"/>
                  <a:gd name="connsiteX2" fmla="*/ 553181 w 553181"/>
                  <a:gd name="connsiteY2" fmla="*/ 374839 h 419189"/>
                  <a:gd name="connsiteX0" fmla="*/ 0 w 553181"/>
                  <a:gd name="connsiteY0" fmla="*/ 808 h 413552"/>
                  <a:gd name="connsiteX1" fmla="*/ 302249 w 553181"/>
                  <a:gd name="connsiteY1" fmla="*/ 397565 h 413552"/>
                  <a:gd name="connsiteX2" fmla="*/ 553181 w 553181"/>
                  <a:gd name="connsiteY2" fmla="*/ 374858 h 413552"/>
                  <a:gd name="connsiteX0" fmla="*/ 0 w 307446"/>
                  <a:gd name="connsiteY0" fmla="*/ 808 h 547187"/>
                  <a:gd name="connsiteX1" fmla="*/ 302249 w 307446"/>
                  <a:gd name="connsiteY1" fmla="*/ 397565 h 547187"/>
                  <a:gd name="connsiteX2" fmla="*/ 113782 w 307446"/>
                  <a:gd name="connsiteY2" fmla="*/ 542633 h 547187"/>
                  <a:gd name="connsiteX0" fmla="*/ 0 w 306821"/>
                  <a:gd name="connsiteY0" fmla="*/ 808 h 550816"/>
                  <a:gd name="connsiteX1" fmla="*/ 302249 w 306821"/>
                  <a:gd name="connsiteY1" fmla="*/ 397565 h 550816"/>
                  <a:gd name="connsiteX2" fmla="*/ 63231 w 306821"/>
                  <a:gd name="connsiteY2" fmla="*/ 546361 h 550816"/>
                  <a:gd name="connsiteX0" fmla="*/ 0 w 303029"/>
                  <a:gd name="connsiteY0" fmla="*/ 808 h 551011"/>
                  <a:gd name="connsiteX1" fmla="*/ 302249 w 303029"/>
                  <a:gd name="connsiteY1" fmla="*/ 397565 h 551011"/>
                  <a:gd name="connsiteX2" fmla="*/ 63231 w 303029"/>
                  <a:gd name="connsiteY2" fmla="*/ 546361 h 551011"/>
                  <a:gd name="connsiteX0" fmla="*/ 0 w 302423"/>
                  <a:gd name="connsiteY0" fmla="*/ 808 h 551224"/>
                  <a:gd name="connsiteX1" fmla="*/ 302249 w 302423"/>
                  <a:gd name="connsiteY1" fmla="*/ 397565 h 551224"/>
                  <a:gd name="connsiteX2" fmla="*/ 63231 w 302423"/>
                  <a:gd name="connsiteY2" fmla="*/ 546361 h 551224"/>
                  <a:gd name="connsiteX0" fmla="*/ 0 w 305090"/>
                  <a:gd name="connsiteY0" fmla="*/ 808 h 552452"/>
                  <a:gd name="connsiteX1" fmla="*/ 302249 w 305090"/>
                  <a:gd name="connsiteY1" fmla="*/ 397565 h 552452"/>
                  <a:gd name="connsiteX2" fmla="*/ 63231 w 305090"/>
                  <a:gd name="connsiteY2" fmla="*/ 546361 h 552452"/>
                  <a:gd name="connsiteX0" fmla="*/ 0 w 303029"/>
                  <a:gd name="connsiteY0" fmla="*/ 808 h 551843"/>
                  <a:gd name="connsiteX1" fmla="*/ 302249 w 303029"/>
                  <a:gd name="connsiteY1" fmla="*/ 397565 h 551843"/>
                  <a:gd name="connsiteX2" fmla="*/ 63231 w 303029"/>
                  <a:gd name="connsiteY2" fmla="*/ 546361 h 55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3029" h="551843">
                    <a:moveTo>
                      <a:pt x="0" y="808"/>
                    </a:moveTo>
                    <a:cubicBezTo>
                      <a:pt x="300983" y="-17452"/>
                      <a:pt x="303837" y="278502"/>
                      <a:pt x="302249" y="397565"/>
                    </a:cubicBezTo>
                    <a:cubicBezTo>
                      <a:pt x="321942" y="464456"/>
                      <a:pt x="-38369" y="578111"/>
                      <a:pt x="63231" y="546361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F716547-5181-DF20-777C-34A9DC712ED5}"/>
                  </a:ext>
                </a:extLst>
              </p:cNvPr>
              <p:cNvSpPr/>
              <p:nvPr/>
            </p:nvSpPr>
            <p:spPr>
              <a:xfrm>
                <a:off x="2261695" y="2637182"/>
                <a:ext cx="17842" cy="450181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9151 w 21851"/>
                  <a:gd name="connsiteY0" fmla="*/ 0 h 528638"/>
                  <a:gd name="connsiteX1" fmla="*/ 21851 w 21851"/>
                  <a:gd name="connsiteY1" fmla="*/ 528638 h 52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851" h="528638">
                    <a:moveTo>
                      <a:pt x="9151" y="0"/>
                    </a:moveTo>
                    <a:cubicBezTo>
                      <a:pt x="2801" y="165100"/>
                      <a:pt x="-13074" y="401638"/>
                      <a:pt x="21851" y="528638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椭圆 93">
                <a:extLst>
                  <a:ext uri="{FF2B5EF4-FFF2-40B4-BE49-F238E27FC236}">
                    <a16:creationId xmlns:a16="http://schemas.microsoft.com/office/drawing/2014/main" id="{614D016F-718A-1B43-F87B-C3D5628C7935}"/>
                  </a:ext>
                </a:extLst>
              </p:cNvPr>
              <p:cNvSpPr/>
              <p:nvPr/>
            </p:nvSpPr>
            <p:spPr>
              <a:xfrm>
                <a:off x="2609229" y="2712062"/>
                <a:ext cx="265273" cy="316183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885" h="371287">
                    <a:moveTo>
                      <a:pt x="12" y="231701"/>
                    </a:moveTo>
                    <a:cubicBezTo>
                      <a:pt x="-1284" y="170063"/>
                      <a:pt x="107866" y="9727"/>
                      <a:pt x="162011" y="823"/>
                    </a:cubicBezTo>
                    <a:cubicBezTo>
                      <a:pt x="216156" y="-8081"/>
                      <a:pt x="324884" y="55563"/>
                      <a:pt x="324884" y="178279"/>
                    </a:cubicBezTo>
                    <a:cubicBezTo>
                      <a:pt x="324884" y="300995"/>
                      <a:pt x="223932" y="361746"/>
                      <a:pt x="169787" y="370650"/>
                    </a:cubicBezTo>
                    <a:cubicBezTo>
                      <a:pt x="115642" y="379554"/>
                      <a:pt x="1308" y="293339"/>
                      <a:pt x="12" y="231701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椭圆 93">
                <a:extLst>
                  <a:ext uri="{FF2B5EF4-FFF2-40B4-BE49-F238E27FC236}">
                    <a16:creationId xmlns:a16="http://schemas.microsoft.com/office/drawing/2014/main" id="{1E0F67AA-9FEE-D70C-44DB-DF0633A827AD}"/>
                  </a:ext>
                </a:extLst>
              </p:cNvPr>
              <p:cNvSpPr/>
              <p:nvPr/>
            </p:nvSpPr>
            <p:spPr>
              <a:xfrm>
                <a:off x="2965759" y="2668938"/>
                <a:ext cx="297721" cy="308028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  <a:gd name="connsiteX0" fmla="*/ 2615 w 341095"/>
                  <a:gd name="connsiteY0" fmla="*/ 268708 h 408339"/>
                  <a:gd name="connsiteX1" fmla="*/ 312376 w 341095"/>
                  <a:gd name="connsiteY1" fmla="*/ 547 h 408339"/>
                  <a:gd name="connsiteX2" fmla="*/ 327487 w 341095"/>
                  <a:gd name="connsiteY2" fmla="*/ 215286 h 408339"/>
                  <a:gd name="connsiteX3" fmla="*/ 172390 w 341095"/>
                  <a:gd name="connsiteY3" fmla="*/ 407657 h 408339"/>
                  <a:gd name="connsiteX4" fmla="*/ 2615 w 341095"/>
                  <a:gd name="connsiteY4" fmla="*/ 268708 h 408339"/>
                  <a:gd name="connsiteX0" fmla="*/ 1369 w 326242"/>
                  <a:gd name="connsiteY0" fmla="*/ 253880 h 393493"/>
                  <a:gd name="connsiteX1" fmla="*/ 268357 w 326242"/>
                  <a:gd name="connsiteY1" fmla="*/ 633 h 393493"/>
                  <a:gd name="connsiteX2" fmla="*/ 326241 w 326242"/>
                  <a:gd name="connsiteY2" fmla="*/ 200458 h 393493"/>
                  <a:gd name="connsiteX3" fmla="*/ 171144 w 326242"/>
                  <a:gd name="connsiteY3" fmla="*/ 392829 h 393493"/>
                  <a:gd name="connsiteX4" fmla="*/ 1369 w 326242"/>
                  <a:gd name="connsiteY4" fmla="*/ 253880 h 393493"/>
                  <a:gd name="connsiteX0" fmla="*/ 2127 w 332064"/>
                  <a:gd name="connsiteY0" fmla="*/ 264998 h 404624"/>
                  <a:gd name="connsiteX1" fmla="*/ 296334 w 332064"/>
                  <a:gd name="connsiteY1" fmla="*/ 566 h 404624"/>
                  <a:gd name="connsiteX2" fmla="*/ 326999 w 332064"/>
                  <a:gd name="connsiteY2" fmla="*/ 211576 h 404624"/>
                  <a:gd name="connsiteX3" fmla="*/ 171902 w 332064"/>
                  <a:gd name="connsiteY3" fmla="*/ 403947 h 404624"/>
                  <a:gd name="connsiteX4" fmla="*/ 2127 w 332064"/>
                  <a:gd name="connsiteY4" fmla="*/ 264998 h 404624"/>
                  <a:gd name="connsiteX0" fmla="*/ 2127 w 365814"/>
                  <a:gd name="connsiteY0" fmla="*/ 270471 h 410097"/>
                  <a:gd name="connsiteX1" fmla="*/ 296334 w 365814"/>
                  <a:gd name="connsiteY1" fmla="*/ 6039 h 410097"/>
                  <a:gd name="connsiteX2" fmla="*/ 326999 w 365814"/>
                  <a:gd name="connsiteY2" fmla="*/ 217049 h 410097"/>
                  <a:gd name="connsiteX3" fmla="*/ 171902 w 365814"/>
                  <a:gd name="connsiteY3" fmla="*/ 409420 h 410097"/>
                  <a:gd name="connsiteX4" fmla="*/ 2127 w 365814"/>
                  <a:gd name="connsiteY4" fmla="*/ 270471 h 410097"/>
                  <a:gd name="connsiteX0" fmla="*/ 2127 w 326999"/>
                  <a:gd name="connsiteY0" fmla="*/ 272987 h 412613"/>
                  <a:gd name="connsiteX1" fmla="*/ 296334 w 326999"/>
                  <a:gd name="connsiteY1" fmla="*/ 8555 h 412613"/>
                  <a:gd name="connsiteX2" fmla="*/ 326999 w 326999"/>
                  <a:gd name="connsiteY2" fmla="*/ 219565 h 412613"/>
                  <a:gd name="connsiteX3" fmla="*/ 171902 w 326999"/>
                  <a:gd name="connsiteY3" fmla="*/ 411936 h 412613"/>
                  <a:gd name="connsiteX4" fmla="*/ 2127 w 326999"/>
                  <a:gd name="connsiteY4" fmla="*/ 272987 h 412613"/>
                  <a:gd name="connsiteX0" fmla="*/ 913 w 325785"/>
                  <a:gd name="connsiteY0" fmla="*/ 247564 h 387159"/>
                  <a:gd name="connsiteX1" fmla="*/ 248459 w 325785"/>
                  <a:gd name="connsiteY1" fmla="*/ 9230 h 387159"/>
                  <a:gd name="connsiteX2" fmla="*/ 325785 w 325785"/>
                  <a:gd name="connsiteY2" fmla="*/ 194142 h 387159"/>
                  <a:gd name="connsiteX3" fmla="*/ 170688 w 325785"/>
                  <a:gd name="connsiteY3" fmla="*/ 386513 h 387159"/>
                  <a:gd name="connsiteX4" fmla="*/ 913 w 325785"/>
                  <a:gd name="connsiteY4" fmla="*/ 247564 h 387159"/>
                  <a:gd name="connsiteX0" fmla="*/ 929 w 341355"/>
                  <a:gd name="connsiteY0" fmla="*/ 291070 h 437251"/>
                  <a:gd name="connsiteX1" fmla="*/ 248475 w 341355"/>
                  <a:gd name="connsiteY1" fmla="*/ 52736 h 437251"/>
                  <a:gd name="connsiteX2" fmla="*/ 341355 w 341355"/>
                  <a:gd name="connsiteY2" fmla="*/ 69873 h 437251"/>
                  <a:gd name="connsiteX3" fmla="*/ 170704 w 341355"/>
                  <a:gd name="connsiteY3" fmla="*/ 430019 h 437251"/>
                  <a:gd name="connsiteX4" fmla="*/ 929 w 341355"/>
                  <a:gd name="connsiteY4" fmla="*/ 291070 h 437251"/>
                  <a:gd name="connsiteX0" fmla="*/ 920 w 333569"/>
                  <a:gd name="connsiteY0" fmla="*/ 266892 h 411081"/>
                  <a:gd name="connsiteX1" fmla="*/ 248466 w 333569"/>
                  <a:gd name="connsiteY1" fmla="*/ 28558 h 411081"/>
                  <a:gd name="connsiteX2" fmla="*/ 333569 w 333569"/>
                  <a:gd name="connsiteY2" fmla="*/ 86707 h 411081"/>
                  <a:gd name="connsiteX3" fmla="*/ 170695 w 333569"/>
                  <a:gd name="connsiteY3" fmla="*/ 405841 h 411081"/>
                  <a:gd name="connsiteX4" fmla="*/ 920 w 333569"/>
                  <a:gd name="connsiteY4" fmla="*/ 266892 h 411081"/>
                  <a:gd name="connsiteX0" fmla="*/ 913 w 325785"/>
                  <a:gd name="connsiteY0" fmla="*/ 240168 h 380330"/>
                  <a:gd name="connsiteX1" fmla="*/ 248459 w 325785"/>
                  <a:gd name="connsiteY1" fmla="*/ 1834 h 380330"/>
                  <a:gd name="connsiteX2" fmla="*/ 325785 w 325785"/>
                  <a:gd name="connsiteY2" fmla="*/ 164376 h 380330"/>
                  <a:gd name="connsiteX3" fmla="*/ 170688 w 325785"/>
                  <a:gd name="connsiteY3" fmla="*/ 379117 h 380330"/>
                  <a:gd name="connsiteX4" fmla="*/ 913 w 325785"/>
                  <a:gd name="connsiteY4" fmla="*/ 240168 h 380330"/>
                  <a:gd name="connsiteX0" fmla="*/ 913 w 342700"/>
                  <a:gd name="connsiteY0" fmla="*/ 261763 h 401925"/>
                  <a:gd name="connsiteX1" fmla="*/ 248459 w 342700"/>
                  <a:gd name="connsiteY1" fmla="*/ 23429 h 401925"/>
                  <a:gd name="connsiteX2" fmla="*/ 325785 w 342700"/>
                  <a:gd name="connsiteY2" fmla="*/ 185971 h 401925"/>
                  <a:gd name="connsiteX3" fmla="*/ 170688 w 342700"/>
                  <a:gd name="connsiteY3" fmla="*/ 400712 h 401925"/>
                  <a:gd name="connsiteX4" fmla="*/ 913 w 342700"/>
                  <a:gd name="connsiteY4" fmla="*/ 261763 h 401925"/>
                  <a:gd name="connsiteX0" fmla="*/ 913 w 325785"/>
                  <a:gd name="connsiteY0" fmla="*/ 239348 h 379510"/>
                  <a:gd name="connsiteX1" fmla="*/ 248459 w 325785"/>
                  <a:gd name="connsiteY1" fmla="*/ 1014 h 379510"/>
                  <a:gd name="connsiteX2" fmla="*/ 325785 w 325785"/>
                  <a:gd name="connsiteY2" fmla="*/ 163556 h 379510"/>
                  <a:gd name="connsiteX3" fmla="*/ 170688 w 325785"/>
                  <a:gd name="connsiteY3" fmla="*/ 378297 h 379510"/>
                  <a:gd name="connsiteX4" fmla="*/ 913 w 325785"/>
                  <a:gd name="connsiteY4" fmla="*/ 239348 h 379510"/>
                  <a:gd name="connsiteX0" fmla="*/ 4282 w 371320"/>
                  <a:gd name="connsiteY0" fmla="*/ 213530 h 353643"/>
                  <a:gd name="connsiteX1" fmla="*/ 360705 w 371320"/>
                  <a:gd name="connsiteY1" fmla="*/ 1295 h 353643"/>
                  <a:gd name="connsiteX2" fmla="*/ 329154 w 371320"/>
                  <a:gd name="connsiteY2" fmla="*/ 137738 h 353643"/>
                  <a:gd name="connsiteX3" fmla="*/ 174057 w 371320"/>
                  <a:gd name="connsiteY3" fmla="*/ 352479 h 353643"/>
                  <a:gd name="connsiteX4" fmla="*/ 4282 w 371320"/>
                  <a:gd name="connsiteY4" fmla="*/ 213530 h 353643"/>
                  <a:gd name="connsiteX0" fmla="*/ 4075 w 366646"/>
                  <a:gd name="connsiteY0" fmla="*/ 217058 h 358618"/>
                  <a:gd name="connsiteX1" fmla="*/ 360498 w 366646"/>
                  <a:gd name="connsiteY1" fmla="*/ 4823 h 358618"/>
                  <a:gd name="connsiteX2" fmla="*/ 274508 w 366646"/>
                  <a:gd name="connsiteY2" fmla="*/ 96526 h 358618"/>
                  <a:gd name="connsiteX3" fmla="*/ 173850 w 366646"/>
                  <a:gd name="connsiteY3" fmla="*/ 356007 h 358618"/>
                  <a:gd name="connsiteX4" fmla="*/ 4075 w 366646"/>
                  <a:gd name="connsiteY4" fmla="*/ 217058 h 358618"/>
                  <a:gd name="connsiteX0" fmla="*/ 4075 w 366646"/>
                  <a:gd name="connsiteY0" fmla="*/ 217058 h 358619"/>
                  <a:gd name="connsiteX1" fmla="*/ 360498 w 366646"/>
                  <a:gd name="connsiteY1" fmla="*/ 4823 h 358619"/>
                  <a:gd name="connsiteX2" fmla="*/ 274508 w 366646"/>
                  <a:gd name="connsiteY2" fmla="*/ 96526 h 358619"/>
                  <a:gd name="connsiteX3" fmla="*/ 173850 w 366646"/>
                  <a:gd name="connsiteY3" fmla="*/ 356007 h 358619"/>
                  <a:gd name="connsiteX4" fmla="*/ 4075 w 366646"/>
                  <a:gd name="connsiteY4" fmla="*/ 217058 h 358619"/>
                  <a:gd name="connsiteX0" fmla="*/ 4075 w 366646"/>
                  <a:gd name="connsiteY0" fmla="*/ 217058 h 358619"/>
                  <a:gd name="connsiteX1" fmla="*/ 360498 w 366646"/>
                  <a:gd name="connsiteY1" fmla="*/ 4823 h 358619"/>
                  <a:gd name="connsiteX2" fmla="*/ 274508 w 366646"/>
                  <a:gd name="connsiteY2" fmla="*/ 96526 h 358619"/>
                  <a:gd name="connsiteX3" fmla="*/ 173850 w 366646"/>
                  <a:gd name="connsiteY3" fmla="*/ 356007 h 358619"/>
                  <a:gd name="connsiteX4" fmla="*/ 4075 w 366646"/>
                  <a:gd name="connsiteY4" fmla="*/ 217058 h 358619"/>
                  <a:gd name="connsiteX0" fmla="*/ 3977 w 364999"/>
                  <a:gd name="connsiteY0" fmla="*/ 223629 h 366516"/>
                  <a:gd name="connsiteX1" fmla="*/ 360400 w 364999"/>
                  <a:gd name="connsiteY1" fmla="*/ 11394 h 366516"/>
                  <a:gd name="connsiteX2" fmla="*/ 247191 w 364999"/>
                  <a:gd name="connsiteY2" fmla="*/ 69542 h 366516"/>
                  <a:gd name="connsiteX3" fmla="*/ 173752 w 364999"/>
                  <a:gd name="connsiteY3" fmla="*/ 362578 h 366516"/>
                  <a:gd name="connsiteX4" fmla="*/ 3977 w 364999"/>
                  <a:gd name="connsiteY4" fmla="*/ 223629 h 366516"/>
                  <a:gd name="connsiteX0" fmla="*/ 4088 w 366912"/>
                  <a:gd name="connsiteY0" fmla="*/ 216600 h 358025"/>
                  <a:gd name="connsiteX1" fmla="*/ 360511 w 366912"/>
                  <a:gd name="connsiteY1" fmla="*/ 4365 h 358025"/>
                  <a:gd name="connsiteX2" fmla="*/ 278410 w 366912"/>
                  <a:gd name="connsiteY2" fmla="*/ 99796 h 358025"/>
                  <a:gd name="connsiteX3" fmla="*/ 173863 w 366912"/>
                  <a:gd name="connsiteY3" fmla="*/ 355549 h 358025"/>
                  <a:gd name="connsiteX4" fmla="*/ 4088 w 366912"/>
                  <a:gd name="connsiteY4" fmla="*/ 216600 h 358025"/>
                  <a:gd name="connsiteX0" fmla="*/ 1800 w 364624"/>
                  <a:gd name="connsiteY0" fmla="*/ 216600 h 361709"/>
                  <a:gd name="connsiteX1" fmla="*/ 358223 w 364624"/>
                  <a:gd name="connsiteY1" fmla="*/ 4365 h 361709"/>
                  <a:gd name="connsiteX2" fmla="*/ 276122 w 364624"/>
                  <a:gd name="connsiteY2" fmla="*/ 99796 h 361709"/>
                  <a:gd name="connsiteX3" fmla="*/ 171575 w 364624"/>
                  <a:gd name="connsiteY3" fmla="*/ 355549 h 361709"/>
                  <a:gd name="connsiteX4" fmla="*/ 1800 w 364624"/>
                  <a:gd name="connsiteY4" fmla="*/ 216600 h 36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4624" h="361709">
                    <a:moveTo>
                      <a:pt x="1800" y="216600"/>
                    </a:moveTo>
                    <a:cubicBezTo>
                      <a:pt x="21243" y="79774"/>
                      <a:pt x="312503" y="23832"/>
                      <a:pt x="358223" y="4365"/>
                    </a:cubicBezTo>
                    <a:cubicBezTo>
                      <a:pt x="403943" y="-15102"/>
                      <a:pt x="186686" y="33005"/>
                      <a:pt x="276122" y="99796"/>
                    </a:cubicBezTo>
                    <a:cubicBezTo>
                      <a:pt x="357780" y="241154"/>
                      <a:pt x="217295" y="336082"/>
                      <a:pt x="171575" y="355549"/>
                    </a:cubicBezTo>
                    <a:cubicBezTo>
                      <a:pt x="125855" y="375016"/>
                      <a:pt x="-17643" y="353426"/>
                      <a:pt x="1800" y="216600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椭圆 93">
                <a:extLst>
                  <a:ext uri="{FF2B5EF4-FFF2-40B4-BE49-F238E27FC236}">
                    <a16:creationId xmlns:a16="http://schemas.microsoft.com/office/drawing/2014/main" id="{44EFB066-11AE-C2F1-D5AA-9433665FAE2E}"/>
                  </a:ext>
                </a:extLst>
              </p:cNvPr>
              <p:cNvSpPr/>
              <p:nvPr/>
            </p:nvSpPr>
            <p:spPr>
              <a:xfrm>
                <a:off x="2945177" y="2970883"/>
                <a:ext cx="319476" cy="308513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  <a:gd name="connsiteX0" fmla="*/ 63 w 324935"/>
                  <a:gd name="connsiteY0" fmla="*/ 250178 h 389787"/>
                  <a:gd name="connsiteX1" fmla="*/ 189281 w 324935"/>
                  <a:gd name="connsiteY1" fmla="*/ 658 h 389787"/>
                  <a:gd name="connsiteX2" fmla="*/ 324935 w 324935"/>
                  <a:gd name="connsiteY2" fmla="*/ 196756 h 389787"/>
                  <a:gd name="connsiteX3" fmla="*/ 169838 w 324935"/>
                  <a:gd name="connsiteY3" fmla="*/ 389127 h 389787"/>
                  <a:gd name="connsiteX4" fmla="*/ 63 w 324935"/>
                  <a:gd name="connsiteY4" fmla="*/ 250178 h 389787"/>
                  <a:gd name="connsiteX0" fmla="*/ 56 w 348259"/>
                  <a:gd name="connsiteY0" fmla="*/ 223611 h 388802"/>
                  <a:gd name="connsiteX1" fmla="*/ 212605 w 348259"/>
                  <a:gd name="connsiteY1" fmla="*/ 189 h 388802"/>
                  <a:gd name="connsiteX2" fmla="*/ 348259 w 348259"/>
                  <a:gd name="connsiteY2" fmla="*/ 196287 h 388802"/>
                  <a:gd name="connsiteX3" fmla="*/ 193162 w 348259"/>
                  <a:gd name="connsiteY3" fmla="*/ 388658 h 388802"/>
                  <a:gd name="connsiteX4" fmla="*/ 56 w 348259"/>
                  <a:gd name="connsiteY4" fmla="*/ 223611 h 388802"/>
                  <a:gd name="connsiteX0" fmla="*/ 34575 w 382778"/>
                  <a:gd name="connsiteY0" fmla="*/ 223611 h 388759"/>
                  <a:gd name="connsiteX1" fmla="*/ 247124 w 382778"/>
                  <a:gd name="connsiteY1" fmla="*/ 189 h 388759"/>
                  <a:gd name="connsiteX2" fmla="*/ 382778 w 382778"/>
                  <a:gd name="connsiteY2" fmla="*/ 196287 h 388759"/>
                  <a:gd name="connsiteX3" fmla="*/ 227681 w 382778"/>
                  <a:gd name="connsiteY3" fmla="*/ 388658 h 388759"/>
                  <a:gd name="connsiteX4" fmla="*/ 34575 w 382778"/>
                  <a:gd name="connsiteY4" fmla="*/ 223611 h 388759"/>
                  <a:gd name="connsiteX0" fmla="*/ 971 w 349174"/>
                  <a:gd name="connsiteY0" fmla="*/ 223611 h 321843"/>
                  <a:gd name="connsiteX1" fmla="*/ 213520 w 349174"/>
                  <a:gd name="connsiteY1" fmla="*/ 189 h 321843"/>
                  <a:gd name="connsiteX2" fmla="*/ 349174 w 349174"/>
                  <a:gd name="connsiteY2" fmla="*/ 196287 h 321843"/>
                  <a:gd name="connsiteX3" fmla="*/ 143526 w 349174"/>
                  <a:gd name="connsiteY3" fmla="*/ 321548 h 321843"/>
                  <a:gd name="connsiteX4" fmla="*/ 971 w 349174"/>
                  <a:gd name="connsiteY4" fmla="*/ 223611 h 321843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1991 w 350194"/>
                  <a:gd name="connsiteY0" fmla="*/ 258269 h 356517"/>
                  <a:gd name="connsiteX1" fmla="*/ 249537 w 350194"/>
                  <a:gd name="connsiteY1" fmla="*/ 16205 h 356517"/>
                  <a:gd name="connsiteX2" fmla="*/ 350194 w 350194"/>
                  <a:gd name="connsiteY2" fmla="*/ 230945 h 356517"/>
                  <a:gd name="connsiteX3" fmla="*/ 144546 w 350194"/>
                  <a:gd name="connsiteY3" fmla="*/ 356206 h 356517"/>
                  <a:gd name="connsiteX4" fmla="*/ 1991 w 350194"/>
                  <a:gd name="connsiteY4" fmla="*/ 258269 h 356517"/>
                  <a:gd name="connsiteX0" fmla="*/ 270 w 348473"/>
                  <a:gd name="connsiteY0" fmla="*/ 258269 h 357867"/>
                  <a:gd name="connsiteX1" fmla="*/ 247816 w 348473"/>
                  <a:gd name="connsiteY1" fmla="*/ 16205 h 357867"/>
                  <a:gd name="connsiteX2" fmla="*/ 348473 w 348473"/>
                  <a:gd name="connsiteY2" fmla="*/ 230945 h 357867"/>
                  <a:gd name="connsiteX3" fmla="*/ 142825 w 348473"/>
                  <a:gd name="connsiteY3" fmla="*/ 356206 h 357867"/>
                  <a:gd name="connsiteX4" fmla="*/ 270 w 348473"/>
                  <a:gd name="connsiteY4" fmla="*/ 258269 h 357867"/>
                  <a:gd name="connsiteX0" fmla="*/ 270 w 348473"/>
                  <a:gd name="connsiteY0" fmla="*/ 258792 h 358391"/>
                  <a:gd name="connsiteX1" fmla="*/ 247816 w 348473"/>
                  <a:gd name="connsiteY1" fmla="*/ 16728 h 358391"/>
                  <a:gd name="connsiteX2" fmla="*/ 348473 w 348473"/>
                  <a:gd name="connsiteY2" fmla="*/ 231468 h 358391"/>
                  <a:gd name="connsiteX3" fmla="*/ 142825 w 348473"/>
                  <a:gd name="connsiteY3" fmla="*/ 356729 h 358391"/>
                  <a:gd name="connsiteX4" fmla="*/ 270 w 348473"/>
                  <a:gd name="connsiteY4" fmla="*/ 258792 h 358391"/>
                  <a:gd name="connsiteX0" fmla="*/ 301 w 410719"/>
                  <a:gd name="connsiteY0" fmla="*/ 263042 h 365581"/>
                  <a:gd name="connsiteX1" fmla="*/ 247847 w 410719"/>
                  <a:gd name="connsiteY1" fmla="*/ 20978 h 365581"/>
                  <a:gd name="connsiteX2" fmla="*/ 410720 w 410719"/>
                  <a:gd name="connsiteY2" fmla="*/ 190977 h 365581"/>
                  <a:gd name="connsiteX3" fmla="*/ 142856 w 410719"/>
                  <a:gd name="connsiteY3" fmla="*/ 360979 h 365581"/>
                  <a:gd name="connsiteX4" fmla="*/ 301 w 410719"/>
                  <a:gd name="connsiteY4" fmla="*/ 263042 h 365581"/>
                  <a:gd name="connsiteX0" fmla="*/ 291 w 391268"/>
                  <a:gd name="connsiteY0" fmla="*/ 261421 h 362955"/>
                  <a:gd name="connsiteX1" fmla="*/ 247837 w 391268"/>
                  <a:gd name="connsiteY1" fmla="*/ 19357 h 362955"/>
                  <a:gd name="connsiteX2" fmla="*/ 391268 w 391268"/>
                  <a:gd name="connsiteY2" fmla="*/ 204269 h 362955"/>
                  <a:gd name="connsiteX3" fmla="*/ 142846 w 391268"/>
                  <a:gd name="connsiteY3" fmla="*/ 359358 h 362955"/>
                  <a:gd name="connsiteX4" fmla="*/ 291 w 391268"/>
                  <a:gd name="connsiteY4" fmla="*/ 261421 h 362955"/>
                  <a:gd name="connsiteX0" fmla="*/ 291 w 391268"/>
                  <a:gd name="connsiteY0" fmla="*/ 260747 h 362281"/>
                  <a:gd name="connsiteX1" fmla="*/ 247837 w 391268"/>
                  <a:gd name="connsiteY1" fmla="*/ 18683 h 362281"/>
                  <a:gd name="connsiteX2" fmla="*/ 391268 w 391268"/>
                  <a:gd name="connsiteY2" fmla="*/ 203595 h 362281"/>
                  <a:gd name="connsiteX3" fmla="*/ 142846 w 391268"/>
                  <a:gd name="connsiteY3" fmla="*/ 358684 h 362281"/>
                  <a:gd name="connsiteX4" fmla="*/ 291 w 391268"/>
                  <a:gd name="connsiteY4" fmla="*/ 260747 h 362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268" h="362281">
                    <a:moveTo>
                      <a:pt x="291" y="260747"/>
                    </a:moveTo>
                    <a:cubicBezTo>
                      <a:pt x="6125" y="155612"/>
                      <a:pt x="430889" y="127631"/>
                      <a:pt x="247837" y="18683"/>
                    </a:cubicBezTo>
                    <a:cubicBezTo>
                      <a:pt x="255321" y="-49253"/>
                      <a:pt x="278502" y="80879"/>
                      <a:pt x="391268" y="203595"/>
                    </a:cubicBezTo>
                    <a:cubicBezTo>
                      <a:pt x="391268" y="326311"/>
                      <a:pt x="208009" y="349159"/>
                      <a:pt x="142846" y="358684"/>
                    </a:cubicBezTo>
                    <a:cubicBezTo>
                      <a:pt x="77683" y="368209"/>
                      <a:pt x="-5543" y="365882"/>
                      <a:pt x="291" y="260747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03D0A9C-3EA8-8C3D-51ED-3AD560A756EC}"/>
                  </a:ext>
                </a:extLst>
              </p:cNvPr>
              <p:cNvSpPr/>
              <p:nvPr/>
            </p:nvSpPr>
            <p:spPr>
              <a:xfrm>
                <a:off x="3354737" y="2537959"/>
                <a:ext cx="283403" cy="454385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14012 w 567193"/>
                  <a:gd name="connsiteY0" fmla="*/ 0 h 418400"/>
                  <a:gd name="connsiteX1" fmla="*/ 195718 w 567193"/>
                  <a:gd name="connsiteY1" fmla="*/ 404213 h 418400"/>
                  <a:gd name="connsiteX2" fmla="*/ 567193 w 567193"/>
                  <a:gd name="connsiteY2" fmla="*/ 374050 h 418400"/>
                  <a:gd name="connsiteX0" fmla="*/ 0 w 553181"/>
                  <a:gd name="connsiteY0" fmla="*/ 789 h 419189"/>
                  <a:gd name="connsiteX1" fmla="*/ 181706 w 553181"/>
                  <a:gd name="connsiteY1" fmla="*/ 405002 h 419189"/>
                  <a:gd name="connsiteX2" fmla="*/ 553181 w 553181"/>
                  <a:gd name="connsiteY2" fmla="*/ 374839 h 419189"/>
                  <a:gd name="connsiteX0" fmla="*/ 0 w 553181"/>
                  <a:gd name="connsiteY0" fmla="*/ 808 h 413552"/>
                  <a:gd name="connsiteX1" fmla="*/ 302249 w 553181"/>
                  <a:gd name="connsiteY1" fmla="*/ 397565 h 413552"/>
                  <a:gd name="connsiteX2" fmla="*/ 553181 w 553181"/>
                  <a:gd name="connsiteY2" fmla="*/ 374858 h 413552"/>
                  <a:gd name="connsiteX0" fmla="*/ 0 w 307446"/>
                  <a:gd name="connsiteY0" fmla="*/ 808 h 547187"/>
                  <a:gd name="connsiteX1" fmla="*/ 302249 w 307446"/>
                  <a:gd name="connsiteY1" fmla="*/ 397565 h 547187"/>
                  <a:gd name="connsiteX2" fmla="*/ 113782 w 307446"/>
                  <a:gd name="connsiteY2" fmla="*/ 542633 h 547187"/>
                  <a:gd name="connsiteX0" fmla="*/ 0 w 306821"/>
                  <a:gd name="connsiteY0" fmla="*/ 808 h 550816"/>
                  <a:gd name="connsiteX1" fmla="*/ 302249 w 306821"/>
                  <a:gd name="connsiteY1" fmla="*/ 397565 h 550816"/>
                  <a:gd name="connsiteX2" fmla="*/ 63231 w 306821"/>
                  <a:gd name="connsiteY2" fmla="*/ 546361 h 550816"/>
                  <a:gd name="connsiteX0" fmla="*/ 0 w 303029"/>
                  <a:gd name="connsiteY0" fmla="*/ 808 h 551011"/>
                  <a:gd name="connsiteX1" fmla="*/ 302249 w 303029"/>
                  <a:gd name="connsiteY1" fmla="*/ 397565 h 551011"/>
                  <a:gd name="connsiteX2" fmla="*/ 63231 w 303029"/>
                  <a:gd name="connsiteY2" fmla="*/ 546361 h 551011"/>
                  <a:gd name="connsiteX0" fmla="*/ 0 w 302423"/>
                  <a:gd name="connsiteY0" fmla="*/ 808 h 551224"/>
                  <a:gd name="connsiteX1" fmla="*/ 302249 w 302423"/>
                  <a:gd name="connsiteY1" fmla="*/ 397565 h 551224"/>
                  <a:gd name="connsiteX2" fmla="*/ 63231 w 302423"/>
                  <a:gd name="connsiteY2" fmla="*/ 546361 h 551224"/>
                  <a:gd name="connsiteX0" fmla="*/ 0 w 305090"/>
                  <a:gd name="connsiteY0" fmla="*/ 808 h 552452"/>
                  <a:gd name="connsiteX1" fmla="*/ 302249 w 305090"/>
                  <a:gd name="connsiteY1" fmla="*/ 397565 h 552452"/>
                  <a:gd name="connsiteX2" fmla="*/ 63231 w 305090"/>
                  <a:gd name="connsiteY2" fmla="*/ 546361 h 552452"/>
                  <a:gd name="connsiteX0" fmla="*/ 0 w 303029"/>
                  <a:gd name="connsiteY0" fmla="*/ 808 h 551843"/>
                  <a:gd name="connsiteX1" fmla="*/ 302249 w 303029"/>
                  <a:gd name="connsiteY1" fmla="*/ 397565 h 551843"/>
                  <a:gd name="connsiteX2" fmla="*/ 63231 w 303029"/>
                  <a:gd name="connsiteY2" fmla="*/ 546361 h 551843"/>
                  <a:gd name="connsiteX0" fmla="*/ 0 w 423572"/>
                  <a:gd name="connsiteY0" fmla="*/ 105067 h 197516"/>
                  <a:gd name="connsiteX1" fmla="*/ 422792 w 423572"/>
                  <a:gd name="connsiteY1" fmla="*/ 43239 h 197516"/>
                  <a:gd name="connsiteX2" fmla="*/ 183774 w 423572"/>
                  <a:gd name="connsiteY2" fmla="*/ 192035 h 197516"/>
                  <a:gd name="connsiteX0" fmla="*/ 0 w 205680"/>
                  <a:gd name="connsiteY0" fmla="*/ 206937 h 296905"/>
                  <a:gd name="connsiteX1" fmla="*/ 181706 w 205680"/>
                  <a:gd name="connsiteY1" fmla="*/ 29531 h 296905"/>
                  <a:gd name="connsiteX2" fmla="*/ 183774 w 205680"/>
                  <a:gd name="connsiteY2" fmla="*/ 293905 h 296905"/>
                  <a:gd name="connsiteX0" fmla="*/ 0 w 255366"/>
                  <a:gd name="connsiteY0" fmla="*/ 272947 h 292076"/>
                  <a:gd name="connsiteX1" fmla="*/ 251699 w 255366"/>
                  <a:gd name="connsiteY1" fmla="*/ 24702 h 292076"/>
                  <a:gd name="connsiteX2" fmla="*/ 253767 w 255366"/>
                  <a:gd name="connsiteY2" fmla="*/ 289076 h 292076"/>
                  <a:gd name="connsiteX0" fmla="*/ 0 w 253942"/>
                  <a:gd name="connsiteY0" fmla="*/ 277961 h 297090"/>
                  <a:gd name="connsiteX1" fmla="*/ 251699 w 253942"/>
                  <a:gd name="connsiteY1" fmla="*/ 29716 h 297090"/>
                  <a:gd name="connsiteX2" fmla="*/ 253767 w 253942"/>
                  <a:gd name="connsiteY2" fmla="*/ 294090 h 297090"/>
                  <a:gd name="connsiteX0" fmla="*/ 0 w 358756"/>
                  <a:gd name="connsiteY0" fmla="*/ 277961 h 300774"/>
                  <a:gd name="connsiteX1" fmla="*/ 251699 w 358756"/>
                  <a:gd name="connsiteY1" fmla="*/ 29716 h 300774"/>
                  <a:gd name="connsiteX2" fmla="*/ 358756 w 358756"/>
                  <a:gd name="connsiteY2" fmla="*/ 297818 h 300774"/>
                  <a:gd name="connsiteX0" fmla="*/ 0 w 385975"/>
                  <a:gd name="connsiteY0" fmla="*/ 319464 h 319464"/>
                  <a:gd name="connsiteX1" fmla="*/ 278918 w 385975"/>
                  <a:gd name="connsiteY1" fmla="*/ 26479 h 319464"/>
                  <a:gd name="connsiteX2" fmla="*/ 385975 w 385975"/>
                  <a:gd name="connsiteY2" fmla="*/ 294581 h 319464"/>
                  <a:gd name="connsiteX0" fmla="*/ 0 w 385975"/>
                  <a:gd name="connsiteY0" fmla="*/ 271121 h 271121"/>
                  <a:gd name="connsiteX1" fmla="*/ 142821 w 385975"/>
                  <a:gd name="connsiteY1" fmla="*/ 30333 h 271121"/>
                  <a:gd name="connsiteX2" fmla="*/ 385975 w 385975"/>
                  <a:gd name="connsiteY2" fmla="*/ 246238 h 271121"/>
                  <a:gd name="connsiteX0" fmla="*/ 0 w 385975"/>
                  <a:gd name="connsiteY0" fmla="*/ 271121 h 271121"/>
                  <a:gd name="connsiteX1" fmla="*/ 131156 w 385975"/>
                  <a:gd name="connsiteY1" fmla="*/ 30333 h 271121"/>
                  <a:gd name="connsiteX2" fmla="*/ 385975 w 385975"/>
                  <a:gd name="connsiteY2" fmla="*/ 246238 h 271121"/>
                  <a:gd name="connsiteX0" fmla="*/ 0 w 385975"/>
                  <a:gd name="connsiteY0" fmla="*/ 271121 h 271121"/>
                  <a:gd name="connsiteX1" fmla="*/ 131156 w 385975"/>
                  <a:gd name="connsiteY1" fmla="*/ 30333 h 271121"/>
                  <a:gd name="connsiteX2" fmla="*/ 385975 w 385975"/>
                  <a:gd name="connsiteY2" fmla="*/ 246238 h 271121"/>
                  <a:gd name="connsiteX0" fmla="*/ 0 w 385975"/>
                  <a:gd name="connsiteY0" fmla="*/ 267711 h 267711"/>
                  <a:gd name="connsiteX1" fmla="*/ 173929 w 385975"/>
                  <a:gd name="connsiteY1" fmla="*/ 30651 h 267711"/>
                  <a:gd name="connsiteX2" fmla="*/ 385975 w 385975"/>
                  <a:gd name="connsiteY2" fmla="*/ 242828 h 267711"/>
                  <a:gd name="connsiteX0" fmla="*/ 0 w 385975"/>
                  <a:gd name="connsiteY0" fmla="*/ 237622 h 237622"/>
                  <a:gd name="connsiteX1" fmla="*/ 173929 w 385975"/>
                  <a:gd name="connsiteY1" fmla="*/ 562 h 237622"/>
                  <a:gd name="connsiteX2" fmla="*/ 385975 w 385975"/>
                  <a:gd name="connsiteY2" fmla="*/ 212739 h 237622"/>
                  <a:gd name="connsiteX0" fmla="*/ 0 w 385975"/>
                  <a:gd name="connsiteY0" fmla="*/ 289679 h 289679"/>
                  <a:gd name="connsiteX1" fmla="*/ 166152 w 385975"/>
                  <a:gd name="connsiteY1" fmla="*/ 423 h 289679"/>
                  <a:gd name="connsiteX2" fmla="*/ 385975 w 385975"/>
                  <a:gd name="connsiteY2" fmla="*/ 264796 h 289679"/>
                  <a:gd name="connsiteX0" fmla="*/ 0 w 385975"/>
                  <a:gd name="connsiteY0" fmla="*/ 289679 h 289679"/>
                  <a:gd name="connsiteX1" fmla="*/ 166152 w 385975"/>
                  <a:gd name="connsiteY1" fmla="*/ 423 h 289679"/>
                  <a:gd name="connsiteX2" fmla="*/ 385975 w 385975"/>
                  <a:gd name="connsiteY2" fmla="*/ 264796 h 289679"/>
                  <a:gd name="connsiteX0" fmla="*/ 0 w 385975"/>
                  <a:gd name="connsiteY0" fmla="*/ 376529 h 376529"/>
                  <a:gd name="connsiteX1" fmla="*/ 166152 w 385975"/>
                  <a:gd name="connsiteY1" fmla="*/ 87273 h 376529"/>
                  <a:gd name="connsiteX2" fmla="*/ 385975 w 385975"/>
                  <a:gd name="connsiteY2" fmla="*/ 351646 h 376529"/>
                  <a:gd name="connsiteX0" fmla="*/ 0 w 385975"/>
                  <a:gd name="connsiteY0" fmla="*/ 312271 h 312271"/>
                  <a:gd name="connsiteX1" fmla="*/ 115602 w 385975"/>
                  <a:gd name="connsiteY1" fmla="*/ 179606 h 312271"/>
                  <a:gd name="connsiteX2" fmla="*/ 385975 w 385975"/>
                  <a:gd name="connsiteY2" fmla="*/ 287388 h 312271"/>
                  <a:gd name="connsiteX0" fmla="*/ 0 w 385975"/>
                  <a:gd name="connsiteY0" fmla="*/ 495436 h 495436"/>
                  <a:gd name="connsiteX1" fmla="*/ 115602 w 385975"/>
                  <a:gd name="connsiteY1" fmla="*/ 362771 h 495436"/>
                  <a:gd name="connsiteX2" fmla="*/ 385975 w 385975"/>
                  <a:gd name="connsiteY2" fmla="*/ 470553 h 495436"/>
                  <a:gd name="connsiteX0" fmla="*/ 0 w 385975"/>
                  <a:gd name="connsiteY0" fmla="*/ 252881 h 252881"/>
                  <a:gd name="connsiteX1" fmla="*/ 115602 w 385975"/>
                  <a:gd name="connsiteY1" fmla="*/ 120216 h 252881"/>
                  <a:gd name="connsiteX2" fmla="*/ 385975 w 385975"/>
                  <a:gd name="connsiteY2" fmla="*/ 227998 h 252881"/>
                  <a:gd name="connsiteX0" fmla="*/ 0 w 385975"/>
                  <a:gd name="connsiteY0" fmla="*/ 264556 h 264556"/>
                  <a:gd name="connsiteX1" fmla="*/ 158375 w 385975"/>
                  <a:gd name="connsiteY1" fmla="*/ 102064 h 264556"/>
                  <a:gd name="connsiteX2" fmla="*/ 385975 w 385975"/>
                  <a:gd name="connsiteY2" fmla="*/ 239673 h 264556"/>
                  <a:gd name="connsiteX0" fmla="*/ 0 w 385975"/>
                  <a:gd name="connsiteY0" fmla="*/ 257310 h 257310"/>
                  <a:gd name="connsiteX1" fmla="*/ 57670 w 385975"/>
                  <a:gd name="connsiteY1" fmla="*/ 5568 h 257310"/>
                  <a:gd name="connsiteX2" fmla="*/ 158375 w 385975"/>
                  <a:gd name="connsiteY2" fmla="*/ 94818 h 257310"/>
                  <a:gd name="connsiteX3" fmla="*/ 385975 w 385975"/>
                  <a:gd name="connsiteY3" fmla="*/ 232427 h 257310"/>
                  <a:gd name="connsiteX0" fmla="*/ 0 w 385975"/>
                  <a:gd name="connsiteY0" fmla="*/ 488283 h 488283"/>
                  <a:gd name="connsiteX1" fmla="*/ 38227 w 385975"/>
                  <a:gd name="connsiteY1" fmla="*/ 1656 h 488283"/>
                  <a:gd name="connsiteX2" fmla="*/ 158375 w 385975"/>
                  <a:gd name="connsiteY2" fmla="*/ 325791 h 488283"/>
                  <a:gd name="connsiteX3" fmla="*/ 385975 w 385975"/>
                  <a:gd name="connsiteY3" fmla="*/ 463400 h 488283"/>
                  <a:gd name="connsiteX0" fmla="*/ 0 w 385975"/>
                  <a:gd name="connsiteY0" fmla="*/ 540256 h 540256"/>
                  <a:gd name="connsiteX1" fmla="*/ 96555 w 385975"/>
                  <a:gd name="connsiteY1" fmla="*/ 1432 h 540256"/>
                  <a:gd name="connsiteX2" fmla="*/ 158375 w 385975"/>
                  <a:gd name="connsiteY2" fmla="*/ 377764 h 540256"/>
                  <a:gd name="connsiteX3" fmla="*/ 385975 w 385975"/>
                  <a:gd name="connsiteY3" fmla="*/ 515373 h 540256"/>
                  <a:gd name="connsiteX0" fmla="*/ 0 w 385975"/>
                  <a:gd name="connsiteY0" fmla="*/ 540284 h 540284"/>
                  <a:gd name="connsiteX1" fmla="*/ 96555 w 385975"/>
                  <a:gd name="connsiteY1" fmla="*/ 1460 h 540284"/>
                  <a:gd name="connsiteX2" fmla="*/ 57274 w 385975"/>
                  <a:gd name="connsiteY2" fmla="*/ 370336 h 540284"/>
                  <a:gd name="connsiteX3" fmla="*/ 385975 w 385975"/>
                  <a:gd name="connsiteY3" fmla="*/ 515401 h 540284"/>
                  <a:gd name="connsiteX0" fmla="*/ 0 w 385975"/>
                  <a:gd name="connsiteY0" fmla="*/ 540989 h 540989"/>
                  <a:gd name="connsiteX1" fmla="*/ 96555 w 385975"/>
                  <a:gd name="connsiteY1" fmla="*/ 2165 h 540989"/>
                  <a:gd name="connsiteX2" fmla="*/ 65051 w 385975"/>
                  <a:gd name="connsiteY2" fmla="*/ 248005 h 540989"/>
                  <a:gd name="connsiteX3" fmla="*/ 385975 w 385975"/>
                  <a:gd name="connsiteY3" fmla="*/ 516106 h 540989"/>
                  <a:gd name="connsiteX0" fmla="*/ 0 w 385975"/>
                  <a:gd name="connsiteY0" fmla="*/ 540989 h 540989"/>
                  <a:gd name="connsiteX1" fmla="*/ 96555 w 385975"/>
                  <a:gd name="connsiteY1" fmla="*/ 2165 h 540989"/>
                  <a:gd name="connsiteX2" fmla="*/ 65051 w 385975"/>
                  <a:gd name="connsiteY2" fmla="*/ 248005 h 540989"/>
                  <a:gd name="connsiteX3" fmla="*/ 385975 w 385975"/>
                  <a:gd name="connsiteY3" fmla="*/ 516106 h 540989"/>
                  <a:gd name="connsiteX0" fmla="*/ 0 w 385975"/>
                  <a:gd name="connsiteY0" fmla="*/ 541099 h 541099"/>
                  <a:gd name="connsiteX1" fmla="*/ 96555 w 385975"/>
                  <a:gd name="connsiteY1" fmla="*/ 2275 h 541099"/>
                  <a:gd name="connsiteX2" fmla="*/ 65051 w 385975"/>
                  <a:gd name="connsiteY2" fmla="*/ 248115 h 541099"/>
                  <a:gd name="connsiteX3" fmla="*/ 213210 w 385975"/>
                  <a:gd name="connsiteY3" fmla="*/ 304271 h 541099"/>
                  <a:gd name="connsiteX4" fmla="*/ 385975 w 385975"/>
                  <a:gd name="connsiteY4" fmla="*/ 516216 h 541099"/>
                  <a:gd name="connsiteX0" fmla="*/ 0 w 385975"/>
                  <a:gd name="connsiteY0" fmla="*/ 541099 h 541099"/>
                  <a:gd name="connsiteX1" fmla="*/ 96555 w 385975"/>
                  <a:gd name="connsiteY1" fmla="*/ 2275 h 541099"/>
                  <a:gd name="connsiteX2" fmla="*/ 65051 w 385975"/>
                  <a:gd name="connsiteY2" fmla="*/ 248115 h 541099"/>
                  <a:gd name="connsiteX3" fmla="*/ 310422 w 385975"/>
                  <a:gd name="connsiteY3" fmla="*/ 252074 h 541099"/>
                  <a:gd name="connsiteX4" fmla="*/ 385975 w 385975"/>
                  <a:gd name="connsiteY4" fmla="*/ 516216 h 541099"/>
                  <a:gd name="connsiteX0" fmla="*/ 0 w 385975"/>
                  <a:gd name="connsiteY0" fmla="*/ 541099 h 541099"/>
                  <a:gd name="connsiteX1" fmla="*/ 96555 w 385975"/>
                  <a:gd name="connsiteY1" fmla="*/ 2275 h 541099"/>
                  <a:gd name="connsiteX2" fmla="*/ 65051 w 385975"/>
                  <a:gd name="connsiteY2" fmla="*/ 248115 h 541099"/>
                  <a:gd name="connsiteX3" fmla="*/ 267648 w 385975"/>
                  <a:gd name="connsiteY3" fmla="*/ 278172 h 541099"/>
                  <a:gd name="connsiteX4" fmla="*/ 385975 w 385975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67648 w 347090"/>
                  <a:gd name="connsiteY3" fmla="*/ 278172 h 541099"/>
                  <a:gd name="connsiteX4" fmla="*/ 347090 w 347090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67648 w 347090"/>
                  <a:gd name="connsiteY3" fmla="*/ 278172 h 541099"/>
                  <a:gd name="connsiteX4" fmla="*/ 347090 w 347090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67648 w 347090"/>
                  <a:gd name="connsiteY3" fmla="*/ 278172 h 541099"/>
                  <a:gd name="connsiteX4" fmla="*/ 347090 w 347090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32652 w 347090"/>
                  <a:gd name="connsiteY3" fmla="*/ 281901 h 541099"/>
                  <a:gd name="connsiteX4" fmla="*/ 347090 w 347090"/>
                  <a:gd name="connsiteY4" fmla="*/ 516216 h 541099"/>
                  <a:gd name="connsiteX0" fmla="*/ 0 w 347090"/>
                  <a:gd name="connsiteY0" fmla="*/ 533716 h 533716"/>
                  <a:gd name="connsiteX1" fmla="*/ 61558 w 347090"/>
                  <a:gd name="connsiteY1" fmla="*/ 2348 h 533716"/>
                  <a:gd name="connsiteX2" fmla="*/ 65051 w 347090"/>
                  <a:gd name="connsiteY2" fmla="*/ 240732 h 533716"/>
                  <a:gd name="connsiteX3" fmla="*/ 232652 w 347090"/>
                  <a:gd name="connsiteY3" fmla="*/ 274518 h 533716"/>
                  <a:gd name="connsiteX4" fmla="*/ 347090 w 347090"/>
                  <a:gd name="connsiteY4" fmla="*/ 508833 h 533716"/>
                  <a:gd name="connsiteX0" fmla="*/ 0 w 347090"/>
                  <a:gd name="connsiteY0" fmla="*/ 533576 h 533576"/>
                  <a:gd name="connsiteX1" fmla="*/ 61558 w 347090"/>
                  <a:gd name="connsiteY1" fmla="*/ 2208 h 533576"/>
                  <a:gd name="connsiteX2" fmla="*/ 30055 w 347090"/>
                  <a:gd name="connsiteY2" fmla="*/ 255506 h 533576"/>
                  <a:gd name="connsiteX3" fmla="*/ 232652 w 347090"/>
                  <a:gd name="connsiteY3" fmla="*/ 274378 h 533576"/>
                  <a:gd name="connsiteX4" fmla="*/ 347090 w 347090"/>
                  <a:gd name="connsiteY4" fmla="*/ 508693 h 533576"/>
                  <a:gd name="connsiteX0" fmla="*/ 0 w 347090"/>
                  <a:gd name="connsiteY0" fmla="*/ 533576 h 533576"/>
                  <a:gd name="connsiteX1" fmla="*/ 61558 w 347090"/>
                  <a:gd name="connsiteY1" fmla="*/ 2208 h 533576"/>
                  <a:gd name="connsiteX2" fmla="*/ 30055 w 347090"/>
                  <a:gd name="connsiteY2" fmla="*/ 255506 h 533576"/>
                  <a:gd name="connsiteX3" fmla="*/ 244317 w 347090"/>
                  <a:gd name="connsiteY3" fmla="*/ 274378 h 533576"/>
                  <a:gd name="connsiteX4" fmla="*/ 347090 w 347090"/>
                  <a:gd name="connsiteY4" fmla="*/ 508693 h 53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090" h="533576">
                    <a:moveTo>
                      <a:pt x="0" y="533576"/>
                    </a:moveTo>
                    <a:cubicBezTo>
                      <a:pt x="9612" y="491619"/>
                      <a:pt x="35162" y="29290"/>
                      <a:pt x="61558" y="2208"/>
                    </a:cubicBezTo>
                    <a:cubicBezTo>
                      <a:pt x="87954" y="-24874"/>
                      <a:pt x="10613" y="205173"/>
                      <a:pt x="30055" y="255506"/>
                    </a:cubicBezTo>
                    <a:cubicBezTo>
                      <a:pt x="49498" y="305839"/>
                      <a:pt x="190830" y="229695"/>
                      <a:pt x="244317" y="274378"/>
                    </a:cubicBezTo>
                    <a:cubicBezTo>
                      <a:pt x="297804" y="319061"/>
                      <a:pt x="205529" y="525566"/>
                      <a:pt x="347090" y="508693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椭圆 93">
                <a:extLst>
                  <a:ext uri="{FF2B5EF4-FFF2-40B4-BE49-F238E27FC236}">
                    <a16:creationId xmlns:a16="http://schemas.microsoft.com/office/drawing/2014/main" id="{05664EF3-6D70-3FA3-F830-BF7223F3E9E3}"/>
                  </a:ext>
                </a:extLst>
              </p:cNvPr>
              <p:cNvSpPr/>
              <p:nvPr/>
            </p:nvSpPr>
            <p:spPr>
              <a:xfrm>
                <a:off x="3701344" y="2686374"/>
                <a:ext cx="230425" cy="284692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  <a:gd name="connsiteX0" fmla="*/ 114 w 324985"/>
                  <a:gd name="connsiteY0" fmla="*/ 195174 h 334722"/>
                  <a:gd name="connsiteX1" fmla="*/ 146559 w 324985"/>
                  <a:gd name="connsiteY1" fmla="*/ 1580 h 334722"/>
                  <a:gd name="connsiteX2" fmla="*/ 324986 w 324985"/>
                  <a:gd name="connsiteY2" fmla="*/ 141752 h 334722"/>
                  <a:gd name="connsiteX3" fmla="*/ 169889 w 324985"/>
                  <a:gd name="connsiteY3" fmla="*/ 334123 h 334722"/>
                  <a:gd name="connsiteX4" fmla="*/ 114 w 324985"/>
                  <a:gd name="connsiteY4" fmla="*/ 195174 h 334722"/>
                  <a:gd name="connsiteX0" fmla="*/ 107 w 282206"/>
                  <a:gd name="connsiteY0" fmla="*/ 193804 h 332881"/>
                  <a:gd name="connsiteX1" fmla="*/ 146552 w 282206"/>
                  <a:gd name="connsiteY1" fmla="*/ 210 h 332881"/>
                  <a:gd name="connsiteX2" fmla="*/ 282206 w 282206"/>
                  <a:gd name="connsiteY2" fmla="*/ 170208 h 332881"/>
                  <a:gd name="connsiteX3" fmla="*/ 169882 w 282206"/>
                  <a:gd name="connsiteY3" fmla="*/ 332753 h 332881"/>
                  <a:gd name="connsiteX4" fmla="*/ 107 w 282206"/>
                  <a:gd name="connsiteY4" fmla="*/ 193804 h 332881"/>
                  <a:gd name="connsiteX0" fmla="*/ 107 w 282206"/>
                  <a:gd name="connsiteY0" fmla="*/ 224334 h 334308"/>
                  <a:gd name="connsiteX1" fmla="*/ 146552 w 282206"/>
                  <a:gd name="connsiteY1" fmla="*/ 913 h 334308"/>
                  <a:gd name="connsiteX2" fmla="*/ 282206 w 282206"/>
                  <a:gd name="connsiteY2" fmla="*/ 170911 h 334308"/>
                  <a:gd name="connsiteX3" fmla="*/ 169882 w 282206"/>
                  <a:gd name="connsiteY3" fmla="*/ 333456 h 334308"/>
                  <a:gd name="connsiteX4" fmla="*/ 107 w 282206"/>
                  <a:gd name="connsiteY4" fmla="*/ 224334 h 334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206" h="334308">
                    <a:moveTo>
                      <a:pt x="107" y="224334"/>
                    </a:moveTo>
                    <a:cubicBezTo>
                      <a:pt x="-3781" y="168910"/>
                      <a:pt x="99536" y="9817"/>
                      <a:pt x="146552" y="913"/>
                    </a:cubicBezTo>
                    <a:cubicBezTo>
                      <a:pt x="193568" y="-7991"/>
                      <a:pt x="282206" y="48195"/>
                      <a:pt x="282206" y="170911"/>
                    </a:cubicBezTo>
                    <a:cubicBezTo>
                      <a:pt x="282206" y="293627"/>
                      <a:pt x="216898" y="324552"/>
                      <a:pt x="169882" y="333456"/>
                    </a:cubicBezTo>
                    <a:cubicBezTo>
                      <a:pt x="122866" y="342360"/>
                      <a:pt x="3995" y="279758"/>
                      <a:pt x="107" y="224334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B80B05EA-9D42-C947-F3DF-84D28C600EA1}"/>
                  </a:ext>
                </a:extLst>
              </p:cNvPr>
              <p:cNvSpPr/>
              <p:nvPr/>
            </p:nvSpPr>
            <p:spPr>
              <a:xfrm>
                <a:off x="4051715" y="2561996"/>
                <a:ext cx="54093" cy="391107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14870 w 18045"/>
                  <a:gd name="connsiteY0" fmla="*/ 0 h 466725"/>
                  <a:gd name="connsiteX1" fmla="*/ 18045 w 18045"/>
                  <a:gd name="connsiteY1" fmla="*/ 466725 h 466725"/>
                  <a:gd name="connsiteX0" fmla="*/ 2260 w 36543"/>
                  <a:gd name="connsiteY0" fmla="*/ 0 h 466725"/>
                  <a:gd name="connsiteX1" fmla="*/ 36543 w 36543"/>
                  <a:gd name="connsiteY1" fmla="*/ 466725 h 466725"/>
                  <a:gd name="connsiteX0" fmla="*/ 15881 w 50164"/>
                  <a:gd name="connsiteY0" fmla="*/ 0 h 466725"/>
                  <a:gd name="connsiteX1" fmla="*/ 50164 w 50164"/>
                  <a:gd name="connsiteY1" fmla="*/ 466725 h 466725"/>
                  <a:gd name="connsiteX0" fmla="*/ 26898 w 61181"/>
                  <a:gd name="connsiteY0" fmla="*/ 0 h 466725"/>
                  <a:gd name="connsiteX1" fmla="*/ 61181 w 61181"/>
                  <a:gd name="connsiteY1" fmla="*/ 466725 h 466725"/>
                  <a:gd name="connsiteX0" fmla="*/ 20299 w 66248"/>
                  <a:gd name="connsiteY0" fmla="*/ 0 h 459268"/>
                  <a:gd name="connsiteX1" fmla="*/ 66247 w 66248"/>
                  <a:gd name="connsiteY1" fmla="*/ 459268 h 45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248" h="459268">
                    <a:moveTo>
                      <a:pt x="20299" y="0"/>
                    </a:moveTo>
                    <a:cubicBezTo>
                      <a:pt x="13949" y="165100"/>
                      <a:pt x="-42560" y="425476"/>
                      <a:pt x="66247" y="459268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DF513AE1-4793-5A8F-3EF5-3FFE1A5AEBCA}"/>
                  </a:ext>
                </a:extLst>
              </p:cNvPr>
              <p:cNvSpPr/>
              <p:nvPr/>
            </p:nvSpPr>
            <p:spPr>
              <a:xfrm>
                <a:off x="4186525" y="2677665"/>
                <a:ext cx="264607" cy="271874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14012 w 567193"/>
                  <a:gd name="connsiteY0" fmla="*/ 0 h 418400"/>
                  <a:gd name="connsiteX1" fmla="*/ 195718 w 567193"/>
                  <a:gd name="connsiteY1" fmla="*/ 404213 h 418400"/>
                  <a:gd name="connsiteX2" fmla="*/ 567193 w 567193"/>
                  <a:gd name="connsiteY2" fmla="*/ 374050 h 418400"/>
                  <a:gd name="connsiteX0" fmla="*/ 0 w 553181"/>
                  <a:gd name="connsiteY0" fmla="*/ 789 h 419189"/>
                  <a:gd name="connsiteX1" fmla="*/ 181706 w 553181"/>
                  <a:gd name="connsiteY1" fmla="*/ 405002 h 419189"/>
                  <a:gd name="connsiteX2" fmla="*/ 553181 w 553181"/>
                  <a:gd name="connsiteY2" fmla="*/ 374839 h 419189"/>
                  <a:gd name="connsiteX0" fmla="*/ 0 w 553181"/>
                  <a:gd name="connsiteY0" fmla="*/ 808 h 413552"/>
                  <a:gd name="connsiteX1" fmla="*/ 302249 w 553181"/>
                  <a:gd name="connsiteY1" fmla="*/ 397565 h 413552"/>
                  <a:gd name="connsiteX2" fmla="*/ 553181 w 553181"/>
                  <a:gd name="connsiteY2" fmla="*/ 374858 h 413552"/>
                  <a:gd name="connsiteX0" fmla="*/ 0 w 307446"/>
                  <a:gd name="connsiteY0" fmla="*/ 808 h 547187"/>
                  <a:gd name="connsiteX1" fmla="*/ 302249 w 307446"/>
                  <a:gd name="connsiteY1" fmla="*/ 397565 h 547187"/>
                  <a:gd name="connsiteX2" fmla="*/ 113782 w 307446"/>
                  <a:gd name="connsiteY2" fmla="*/ 542633 h 547187"/>
                  <a:gd name="connsiteX0" fmla="*/ 0 w 306821"/>
                  <a:gd name="connsiteY0" fmla="*/ 808 h 550816"/>
                  <a:gd name="connsiteX1" fmla="*/ 302249 w 306821"/>
                  <a:gd name="connsiteY1" fmla="*/ 397565 h 550816"/>
                  <a:gd name="connsiteX2" fmla="*/ 63231 w 306821"/>
                  <a:gd name="connsiteY2" fmla="*/ 546361 h 550816"/>
                  <a:gd name="connsiteX0" fmla="*/ 0 w 303029"/>
                  <a:gd name="connsiteY0" fmla="*/ 808 h 551011"/>
                  <a:gd name="connsiteX1" fmla="*/ 302249 w 303029"/>
                  <a:gd name="connsiteY1" fmla="*/ 397565 h 551011"/>
                  <a:gd name="connsiteX2" fmla="*/ 63231 w 303029"/>
                  <a:gd name="connsiteY2" fmla="*/ 546361 h 551011"/>
                  <a:gd name="connsiteX0" fmla="*/ 0 w 302423"/>
                  <a:gd name="connsiteY0" fmla="*/ 808 h 551224"/>
                  <a:gd name="connsiteX1" fmla="*/ 302249 w 302423"/>
                  <a:gd name="connsiteY1" fmla="*/ 397565 h 551224"/>
                  <a:gd name="connsiteX2" fmla="*/ 63231 w 302423"/>
                  <a:gd name="connsiteY2" fmla="*/ 546361 h 551224"/>
                  <a:gd name="connsiteX0" fmla="*/ 0 w 305090"/>
                  <a:gd name="connsiteY0" fmla="*/ 808 h 552452"/>
                  <a:gd name="connsiteX1" fmla="*/ 302249 w 305090"/>
                  <a:gd name="connsiteY1" fmla="*/ 397565 h 552452"/>
                  <a:gd name="connsiteX2" fmla="*/ 63231 w 305090"/>
                  <a:gd name="connsiteY2" fmla="*/ 546361 h 552452"/>
                  <a:gd name="connsiteX0" fmla="*/ 0 w 303029"/>
                  <a:gd name="connsiteY0" fmla="*/ 808 h 551843"/>
                  <a:gd name="connsiteX1" fmla="*/ 302249 w 303029"/>
                  <a:gd name="connsiteY1" fmla="*/ 397565 h 551843"/>
                  <a:gd name="connsiteX2" fmla="*/ 63231 w 303029"/>
                  <a:gd name="connsiteY2" fmla="*/ 546361 h 551843"/>
                  <a:gd name="connsiteX0" fmla="*/ 0 w 302982"/>
                  <a:gd name="connsiteY0" fmla="*/ 808 h 436982"/>
                  <a:gd name="connsiteX1" fmla="*/ 302249 w 302982"/>
                  <a:gd name="connsiteY1" fmla="*/ 397565 h 436982"/>
                  <a:gd name="connsiteX2" fmla="*/ 39900 w 302982"/>
                  <a:gd name="connsiteY2" fmla="*/ 400956 h 436982"/>
                  <a:gd name="connsiteX0" fmla="*/ 0 w 302984"/>
                  <a:gd name="connsiteY0" fmla="*/ 1046 h 412408"/>
                  <a:gd name="connsiteX1" fmla="*/ 302250 w 302984"/>
                  <a:gd name="connsiteY1" fmla="*/ 326965 h 412408"/>
                  <a:gd name="connsiteX2" fmla="*/ 39900 w 302984"/>
                  <a:gd name="connsiteY2" fmla="*/ 401194 h 412408"/>
                  <a:gd name="connsiteX0" fmla="*/ 0 w 302963"/>
                  <a:gd name="connsiteY0" fmla="*/ 1046 h 379250"/>
                  <a:gd name="connsiteX1" fmla="*/ 302250 w 302963"/>
                  <a:gd name="connsiteY1" fmla="*/ 326965 h 379250"/>
                  <a:gd name="connsiteX2" fmla="*/ 28235 w 302963"/>
                  <a:gd name="connsiteY2" fmla="*/ 356454 h 379250"/>
                  <a:gd name="connsiteX0" fmla="*/ 190691 w 356929"/>
                  <a:gd name="connsiteY0" fmla="*/ 258916 h 258916"/>
                  <a:gd name="connsiteX1" fmla="*/ 290740 w 356929"/>
                  <a:gd name="connsiteY1" fmla="*/ 25584 h 258916"/>
                  <a:gd name="connsiteX2" fmla="*/ 16725 w 356929"/>
                  <a:gd name="connsiteY2" fmla="*/ 55073 h 258916"/>
                  <a:gd name="connsiteX0" fmla="*/ 190691 w 291453"/>
                  <a:gd name="connsiteY0" fmla="*/ 264612 h 264612"/>
                  <a:gd name="connsiteX1" fmla="*/ 290740 w 291453"/>
                  <a:gd name="connsiteY1" fmla="*/ 31280 h 264612"/>
                  <a:gd name="connsiteX2" fmla="*/ 16725 w 291453"/>
                  <a:gd name="connsiteY2" fmla="*/ 60769 h 264612"/>
                  <a:gd name="connsiteX0" fmla="*/ 228019 w 328781"/>
                  <a:gd name="connsiteY0" fmla="*/ 424763 h 424763"/>
                  <a:gd name="connsiteX1" fmla="*/ 328068 w 328781"/>
                  <a:gd name="connsiteY1" fmla="*/ 191431 h 424763"/>
                  <a:gd name="connsiteX2" fmla="*/ 54053 w 328781"/>
                  <a:gd name="connsiteY2" fmla="*/ 220920 h 424763"/>
                  <a:gd name="connsiteX0" fmla="*/ 228019 w 334890"/>
                  <a:gd name="connsiteY0" fmla="*/ 424763 h 424763"/>
                  <a:gd name="connsiteX1" fmla="*/ 328068 w 334890"/>
                  <a:gd name="connsiteY1" fmla="*/ 191431 h 424763"/>
                  <a:gd name="connsiteX2" fmla="*/ 54053 w 334890"/>
                  <a:gd name="connsiteY2" fmla="*/ 220920 h 424763"/>
                  <a:gd name="connsiteX0" fmla="*/ 224104 w 342480"/>
                  <a:gd name="connsiteY0" fmla="*/ 430827 h 430827"/>
                  <a:gd name="connsiteX1" fmla="*/ 335819 w 342480"/>
                  <a:gd name="connsiteY1" fmla="*/ 190038 h 430827"/>
                  <a:gd name="connsiteX2" fmla="*/ 50138 w 342480"/>
                  <a:gd name="connsiteY2" fmla="*/ 226984 h 430827"/>
                  <a:gd name="connsiteX0" fmla="*/ 216789 w 335165"/>
                  <a:gd name="connsiteY0" fmla="*/ 366668 h 366668"/>
                  <a:gd name="connsiteX1" fmla="*/ 328504 w 335165"/>
                  <a:gd name="connsiteY1" fmla="*/ 125879 h 366668"/>
                  <a:gd name="connsiteX2" fmla="*/ 42823 w 335165"/>
                  <a:gd name="connsiteY2" fmla="*/ 162825 h 366668"/>
                  <a:gd name="connsiteX0" fmla="*/ 253283 w 370872"/>
                  <a:gd name="connsiteY0" fmla="*/ 366668 h 366668"/>
                  <a:gd name="connsiteX1" fmla="*/ 364998 w 370872"/>
                  <a:gd name="connsiteY1" fmla="*/ 125879 h 366668"/>
                  <a:gd name="connsiteX2" fmla="*/ 13213 w 370872"/>
                  <a:gd name="connsiteY2" fmla="*/ 170281 h 366668"/>
                  <a:gd name="connsiteX0" fmla="*/ 249395 w 370872"/>
                  <a:gd name="connsiteY0" fmla="*/ 348074 h 348074"/>
                  <a:gd name="connsiteX1" fmla="*/ 364998 w 370872"/>
                  <a:gd name="connsiteY1" fmla="*/ 129655 h 348074"/>
                  <a:gd name="connsiteX2" fmla="*/ 13213 w 370872"/>
                  <a:gd name="connsiteY2" fmla="*/ 174057 h 348074"/>
                  <a:gd name="connsiteX0" fmla="*/ 389380 w 389380"/>
                  <a:gd name="connsiteY0" fmla="*/ 351158 h 351159"/>
                  <a:gd name="connsiteX1" fmla="*/ 364998 w 389380"/>
                  <a:gd name="connsiteY1" fmla="*/ 129011 h 351159"/>
                  <a:gd name="connsiteX2" fmla="*/ 13213 w 389380"/>
                  <a:gd name="connsiteY2" fmla="*/ 173413 h 351159"/>
                  <a:gd name="connsiteX0" fmla="*/ 389380 w 389380"/>
                  <a:gd name="connsiteY0" fmla="*/ 329529 h 334034"/>
                  <a:gd name="connsiteX1" fmla="*/ 364998 w 389380"/>
                  <a:gd name="connsiteY1" fmla="*/ 107382 h 334034"/>
                  <a:gd name="connsiteX2" fmla="*/ 13213 w 389380"/>
                  <a:gd name="connsiteY2" fmla="*/ 151784 h 334034"/>
                  <a:gd name="connsiteX0" fmla="*/ 347753 w 418680"/>
                  <a:gd name="connsiteY0" fmla="*/ 287369 h 292226"/>
                  <a:gd name="connsiteX1" fmla="*/ 412806 w 418680"/>
                  <a:gd name="connsiteY1" fmla="*/ 113690 h 292226"/>
                  <a:gd name="connsiteX2" fmla="*/ 61021 w 418680"/>
                  <a:gd name="connsiteY2" fmla="*/ 158092 h 292226"/>
                  <a:gd name="connsiteX0" fmla="*/ 345297 w 424001"/>
                  <a:gd name="connsiteY0" fmla="*/ 313230 h 317865"/>
                  <a:gd name="connsiteX1" fmla="*/ 418127 w 424001"/>
                  <a:gd name="connsiteY1" fmla="*/ 109724 h 317865"/>
                  <a:gd name="connsiteX2" fmla="*/ 66342 w 424001"/>
                  <a:gd name="connsiteY2" fmla="*/ 154126 h 317865"/>
                  <a:gd name="connsiteX0" fmla="*/ 309426 w 388130"/>
                  <a:gd name="connsiteY0" fmla="*/ 314108 h 317789"/>
                  <a:gd name="connsiteX1" fmla="*/ 382256 w 388130"/>
                  <a:gd name="connsiteY1" fmla="*/ 110602 h 317789"/>
                  <a:gd name="connsiteX2" fmla="*/ 30471 w 388130"/>
                  <a:gd name="connsiteY2" fmla="*/ 155004 h 317789"/>
                  <a:gd name="connsiteX0" fmla="*/ 339149 w 339149"/>
                  <a:gd name="connsiteY0" fmla="*/ 294734 h 298546"/>
                  <a:gd name="connsiteX1" fmla="*/ 326433 w 339149"/>
                  <a:gd name="connsiteY1" fmla="*/ 113598 h 298546"/>
                  <a:gd name="connsiteX2" fmla="*/ 60194 w 339149"/>
                  <a:gd name="connsiteY2" fmla="*/ 135630 h 298546"/>
                  <a:gd name="connsiteX0" fmla="*/ 331981 w 345368"/>
                  <a:gd name="connsiteY0" fmla="*/ 327111 h 330707"/>
                  <a:gd name="connsiteX1" fmla="*/ 338707 w 345368"/>
                  <a:gd name="connsiteY1" fmla="*/ 108692 h 330707"/>
                  <a:gd name="connsiteX2" fmla="*/ 53026 w 345368"/>
                  <a:gd name="connsiteY2" fmla="*/ 168007 h 330707"/>
                  <a:gd name="connsiteX0" fmla="*/ 331981 w 345368"/>
                  <a:gd name="connsiteY0" fmla="*/ 353309 h 356749"/>
                  <a:gd name="connsiteX1" fmla="*/ 338707 w 345368"/>
                  <a:gd name="connsiteY1" fmla="*/ 105064 h 356749"/>
                  <a:gd name="connsiteX2" fmla="*/ 53026 w 345368"/>
                  <a:gd name="connsiteY2" fmla="*/ 194205 h 356749"/>
                  <a:gd name="connsiteX0" fmla="*/ 331981 w 344972"/>
                  <a:gd name="connsiteY0" fmla="*/ 353309 h 356749"/>
                  <a:gd name="connsiteX1" fmla="*/ 338707 w 344972"/>
                  <a:gd name="connsiteY1" fmla="*/ 105064 h 356749"/>
                  <a:gd name="connsiteX2" fmla="*/ 21919 w 344972"/>
                  <a:gd name="connsiteY2" fmla="*/ 238945 h 356749"/>
                  <a:gd name="connsiteX0" fmla="*/ 345072 w 345072"/>
                  <a:gd name="connsiteY0" fmla="*/ 356600 h 360022"/>
                  <a:gd name="connsiteX1" fmla="*/ 316802 w 345072"/>
                  <a:gd name="connsiteY1" fmla="*/ 104626 h 360022"/>
                  <a:gd name="connsiteX2" fmla="*/ 35010 w 345072"/>
                  <a:gd name="connsiteY2" fmla="*/ 242236 h 360022"/>
                  <a:gd name="connsiteX0" fmla="*/ 345072 w 345072"/>
                  <a:gd name="connsiteY0" fmla="*/ 356601 h 360022"/>
                  <a:gd name="connsiteX1" fmla="*/ 316802 w 345072"/>
                  <a:gd name="connsiteY1" fmla="*/ 104627 h 360022"/>
                  <a:gd name="connsiteX2" fmla="*/ 62229 w 345072"/>
                  <a:gd name="connsiteY2" fmla="*/ 279520 h 360022"/>
                  <a:gd name="connsiteX0" fmla="*/ 327469 w 327469"/>
                  <a:gd name="connsiteY0" fmla="*/ 327711 h 331540"/>
                  <a:gd name="connsiteX1" fmla="*/ 299199 w 327469"/>
                  <a:gd name="connsiteY1" fmla="*/ 75737 h 331540"/>
                  <a:gd name="connsiteX2" fmla="*/ 44626 w 327469"/>
                  <a:gd name="connsiteY2" fmla="*/ 250630 h 331540"/>
                  <a:gd name="connsiteX0" fmla="*/ 337912 w 337912"/>
                  <a:gd name="connsiteY0" fmla="*/ 324901 h 328776"/>
                  <a:gd name="connsiteX1" fmla="*/ 309642 w 337912"/>
                  <a:gd name="connsiteY1" fmla="*/ 72927 h 328776"/>
                  <a:gd name="connsiteX2" fmla="*/ 55069 w 337912"/>
                  <a:gd name="connsiteY2" fmla="*/ 247820 h 328776"/>
                  <a:gd name="connsiteX0" fmla="*/ 324068 w 324068"/>
                  <a:gd name="connsiteY0" fmla="*/ 315210 h 319256"/>
                  <a:gd name="connsiteX1" fmla="*/ 295798 w 324068"/>
                  <a:gd name="connsiteY1" fmla="*/ 63236 h 319256"/>
                  <a:gd name="connsiteX2" fmla="*/ 41225 w 324068"/>
                  <a:gd name="connsiteY2" fmla="*/ 238129 h 31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68" h="319256">
                    <a:moveTo>
                      <a:pt x="324068" y="315210"/>
                    </a:moveTo>
                    <a:cubicBezTo>
                      <a:pt x="-277076" y="371517"/>
                      <a:pt x="106849" y="-182591"/>
                      <a:pt x="295798" y="63236"/>
                    </a:cubicBezTo>
                    <a:cubicBezTo>
                      <a:pt x="362152" y="100300"/>
                      <a:pt x="-60375" y="269879"/>
                      <a:pt x="41225" y="238129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D6A55A78-436C-F270-9451-4642BCA237EA}"/>
                </a:ext>
              </a:extLst>
            </p:cNvPr>
            <p:cNvGrpSpPr/>
            <p:nvPr/>
          </p:nvGrpSpPr>
          <p:grpSpPr>
            <a:xfrm>
              <a:off x="3576610" y="5216914"/>
              <a:ext cx="3576380" cy="1125433"/>
              <a:chOff x="3341945" y="5158558"/>
              <a:chExt cx="3576380" cy="1125433"/>
            </a:xfrm>
          </p:grpSpPr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8C7B2643-38E4-65E3-CE31-F4FE62307EBC}"/>
                  </a:ext>
                </a:extLst>
              </p:cNvPr>
              <p:cNvGrpSpPr/>
              <p:nvPr/>
            </p:nvGrpSpPr>
            <p:grpSpPr>
              <a:xfrm>
                <a:off x="3341945" y="5173240"/>
                <a:ext cx="1629443" cy="1110751"/>
                <a:chOff x="1178102" y="5201273"/>
                <a:chExt cx="1629443" cy="1110751"/>
              </a:xfrm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ABB40954-34B1-F6BB-A2C7-D34A2E0BDD07}"/>
                    </a:ext>
                  </a:extLst>
                </p:cNvPr>
                <p:cNvSpPr/>
                <p:nvPr/>
              </p:nvSpPr>
              <p:spPr>
                <a:xfrm>
                  <a:off x="1199010" y="5201273"/>
                  <a:ext cx="1374545" cy="1110751"/>
                </a:xfrm>
                <a:custGeom>
                  <a:avLst/>
                  <a:gdLst>
                    <a:gd name="connsiteX0" fmla="*/ 1204521 w 1374545"/>
                    <a:gd name="connsiteY0" fmla="*/ 0 h 1110751"/>
                    <a:gd name="connsiteX1" fmla="*/ 1079270 w 1374545"/>
                    <a:gd name="connsiteY1" fmla="*/ 70207 h 1110751"/>
                    <a:gd name="connsiteX2" fmla="*/ 1307870 w 1374545"/>
                    <a:gd name="connsiteY2" fmla="*/ 275759 h 1110751"/>
                    <a:gd name="connsiteX3" fmla="*/ 1145945 w 1374545"/>
                    <a:gd name="connsiteY3" fmla="*/ 387879 h 1110751"/>
                    <a:gd name="connsiteX4" fmla="*/ 1298345 w 1374545"/>
                    <a:gd name="connsiteY4" fmla="*/ 546715 h 1110751"/>
                    <a:gd name="connsiteX5" fmla="*/ 1193570 w 1374545"/>
                    <a:gd name="connsiteY5" fmla="*/ 658835 h 1110751"/>
                    <a:gd name="connsiteX6" fmla="*/ 1374545 w 1374545"/>
                    <a:gd name="connsiteY6" fmla="*/ 827014 h 1110751"/>
                    <a:gd name="connsiteX7" fmla="*/ 1231670 w 1374545"/>
                    <a:gd name="connsiteY7" fmla="*/ 1023223 h 1110751"/>
                    <a:gd name="connsiteX8" fmla="*/ 1241585 w 1374545"/>
                    <a:gd name="connsiteY8" fmla="*/ 1110751 h 1110751"/>
                    <a:gd name="connsiteX9" fmla="*/ 919939 w 1374545"/>
                    <a:gd name="connsiteY9" fmla="*/ 1097385 h 1110751"/>
                    <a:gd name="connsiteX10" fmla="*/ 12059 w 1374545"/>
                    <a:gd name="connsiteY10" fmla="*/ 966291 h 1110751"/>
                    <a:gd name="connsiteX11" fmla="*/ 230173 w 1374545"/>
                    <a:gd name="connsiteY11" fmla="*/ 93836 h 1110751"/>
                    <a:gd name="connsiteX12" fmla="*/ 1062797 w 1374545"/>
                    <a:gd name="connsiteY12" fmla="*/ 3294 h 1110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74545" h="1110751">
                      <a:moveTo>
                        <a:pt x="1204521" y="0"/>
                      </a:moveTo>
                      <a:lnTo>
                        <a:pt x="1079270" y="70207"/>
                      </a:lnTo>
                      <a:lnTo>
                        <a:pt x="1307870" y="275759"/>
                      </a:lnTo>
                      <a:lnTo>
                        <a:pt x="1145945" y="387879"/>
                      </a:lnTo>
                      <a:lnTo>
                        <a:pt x="1298345" y="546715"/>
                      </a:lnTo>
                      <a:lnTo>
                        <a:pt x="1193570" y="658835"/>
                      </a:lnTo>
                      <a:lnTo>
                        <a:pt x="1374545" y="827014"/>
                      </a:lnTo>
                      <a:lnTo>
                        <a:pt x="1231670" y="1023223"/>
                      </a:lnTo>
                      <a:lnTo>
                        <a:pt x="1241585" y="1110751"/>
                      </a:lnTo>
                      <a:lnTo>
                        <a:pt x="919939" y="1097385"/>
                      </a:lnTo>
                      <a:cubicBezTo>
                        <a:pt x="532669" y="1072857"/>
                        <a:pt x="202762" y="1026063"/>
                        <a:pt x="12059" y="966291"/>
                      </a:cubicBezTo>
                      <a:cubicBezTo>
                        <a:pt x="-41071" y="667084"/>
                        <a:pt x="90356" y="309153"/>
                        <a:pt x="230173" y="93836"/>
                      </a:cubicBezTo>
                      <a:cubicBezTo>
                        <a:pt x="429264" y="49794"/>
                        <a:pt x="727451" y="17549"/>
                        <a:pt x="1062797" y="3294"/>
                      </a:cubicBezTo>
                      <a:close/>
                    </a:path>
                  </a:pathLst>
                </a:custGeom>
                <a:solidFill>
                  <a:srgbClr val="770C1D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299A5973-509B-9762-BC9F-624E89D2AEFA}"/>
                    </a:ext>
                  </a:extLst>
                </p:cNvPr>
                <p:cNvSpPr/>
                <p:nvPr/>
              </p:nvSpPr>
              <p:spPr>
                <a:xfrm>
                  <a:off x="1178102" y="5248401"/>
                  <a:ext cx="1627869" cy="1043745"/>
                </a:xfrm>
                <a:custGeom>
                  <a:avLst/>
                  <a:gdLst>
                    <a:gd name="connsiteX0" fmla="*/ 409203 w 1627869"/>
                    <a:gd name="connsiteY0" fmla="*/ 1574 h 1043745"/>
                    <a:gd name="connsiteX1" fmla="*/ 481100 w 1627869"/>
                    <a:gd name="connsiteY1" fmla="*/ 2799 h 1043745"/>
                    <a:gd name="connsiteX2" fmla="*/ 263781 w 1627869"/>
                    <a:gd name="connsiteY2" fmla="*/ 58233 h 1043745"/>
                    <a:gd name="connsiteX3" fmla="*/ 1430137 w 1627869"/>
                    <a:gd name="connsiteY3" fmla="*/ 152941 h 1043745"/>
                    <a:gd name="connsiteX4" fmla="*/ 1528193 w 1627869"/>
                    <a:gd name="connsiteY4" fmla="*/ 152358 h 1043745"/>
                    <a:gd name="connsiteX5" fmla="*/ 1627869 w 1627869"/>
                    <a:gd name="connsiteY5" fmla="*/ 291905 h 1043745"/>
                    <a:gd name="connsiteX6" fmla="*/ 1446894 w 1627869"/>
                    <a:gd name="connsiteY6" fmla="*/ 463355 h 1043745"/>
                    <a:gd name="connsiteX7" fmla="*/ 1551669 w 1627869"/>
                    <a:gd name="connsiteY7" fmla="*/ 577655 h 1043745"/>
                    <a:gd name="connsiteX8" fmla="*/ 1399269 w 1627869"/>
                    <a:gd name="connsiteY8" fmla="*/ 739580 h 1043745"/>
                    <a:gd name="connsiteX9" fmla="*/ 1561194 w 1627869"/>
                    <a:gd name="connsiteY9" fmla="*/ 853880 h 1043745"/>
                    <a:gd name="connsiteX10" fmla="*/ 1356505 w 1627869"/>
                    <a:gd name="connsiteY10" fmla="*/ 1041512 h 1043745"/>
                    <a:gd name="connsiteX11" fmla="*/ 1277531 w 1627869"/>
                    <a:gd name="connsiteY11" fmla="*/ 1043619 h 1043745"/>
                    <a:gd name="connsiteX12" fmla="*/ 32967 w 1627869"/>
                    <a:gd name="connsiteY12" fmla="*/ 924338 h 1043745"/>
                    <a:gd name="connsiteX13" fmla="*/ 208845 w 1627869"/>
                    <a:gd name="connsiteY13" fmla="*/ 48836 h 1043745"/>
                    <a:gd name="connsiteX14" fmla="*/ 409203 w 1627869"/>
                    <a:gd name="connsiteY14" fmla="*/ 1574 h 1043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27869" h="1043745">
                      <a:moveTo>
                        <a:pt x="409203" y="1574"/>
                      </a:moveTo>
                      <a:cubicBezTo>
                        <a:pt x="437562" y="-691"/>
                        <a:pt x="463135" y="-702"/>
                        <a:pt x="481100" y="2799"/>
                      </a:cubicBezTo>
                      <a:cubicBezTo>
                        <a:pt x="392833" y="19315"/>
                        <a:pt x="357509" y="28206"/>
                        <a:pt x="263781" y="58233"/>
                      </a:cubicBezTo>
                      <a:cubicBezTo>
                        <a:pt x="460180" y="113810"/>
                        <a:pt x="929585" y="148291"/>
                        <a:pt x="1430137" y="152941"/>
                      </a:cubicBezTo>
                      <a:lnTo>
                        <a:pt x="1528193" y="152358"/>
                      </a:lnTo>
                      <a:lnTo>
                        <a:pt x="1627869" y="291905"/>
                      </a:lnTo>
                      <a:lnTo>
                        <a:pt x="1446894" y="463355"/>
                      </a:lnTo>
                      <a:lnTo>
                        <a:pt x="1551669" y="577655"/>
                      </a:lnTo>
                      <a:lnTo>
                        <a:pt x="1399269" y="739580"/>
                      </a:lnTo>
                      <a:lnTo>
                        <a:pt x="1561194" y="853880"/>
                      </a:lnTo>
                      <a:lnTo>
                        <a:pt x="1356505" y="1041512"/>
                      </a:lnTo>
                      <a:lnTo>
                        <a:pt x="1277531" y="1043619"/>
                      </a:lnTo>
                      <a:cubicBezTo>
                        <a:pt x="755644" y="1046371"/>
                        <a:pt x="287237" y="1004033"/>
                        <a:pt x="32967" y="924338"/>
                      </a:cubicBezTo>
                      <a:cubicBezTo>
                        <a:pt x="-82734" y="825026"/>
                        <a:pt x="137728" y="202426"/>
                        <a:pt x="208845" y="48836"/>
                      </a:cubicBezTo>
                      <a:cubicBezTo>
                        <a:pt x="213963" y="35443"/>
                        <a:pt x="324125" y="8368"/>
                        <a:pt x="409203" y="1574"/>
                      </a:cubicBezTo>
                      <a:close/>
                    </a:path>
                  </a:pathLst>
                </a:custGeom>
                <a:solidFill>
                  <a:srgbClr val="CE7C8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77BA0E08-FD81-942A-A316-A67E062322C3}"/>
                    </a:ext>
                  </a:extLst>
                </p:cNvPr>
                <p:cNvSpPr/>
                <p:nvPr/>
              </p:nvSpPr>
              <p:spPr>
                <a:xfrm>
                  <a:off x="1315723" y="5380836"/>
                  <a:ext cx="1491822" cy="926898"/>
                </a:xfrm>
                <a:custGeom>
                  <a:avLst/>
                  <a:gdLst>
                    <a:gd name="connsiteX0" fmla="*/ 165848 w 1491822"/>
                    <a:gd name="connsiteY0" fmla="*/ 0 h 926898"/>
                    <a:gd name="connsiteX1" fmla="*/ 1312360 w 1491822"/>
                    <a:gd name="connsiteY1" fmla="*/ 55020 h 926898"/>
                    <a:gd name="connsiteX2" fmla="*/ 1413920 w 1491822"/>
                    <a:gd name="connsiteY2" fmla="*/ 50407 h 926898"/>
                    <a:gd name="connsiteX3" fmla="*/ 1491822 w 1491822"/>
                    <a:gd name="connsiteY3" fmla="*/ 159470 h 926898"/>
                    <a:gd name="connsiteX4" fmla="*/ 1310847 w 1491822"/>
                    <a:gd name="connsiteY4" fmla="*/ 330920 h 926898"/>
                    <a:gd name="connsiteX5" fmla="*/ 1415622 w 1491822"/>
                    <a:gd name="connsiteY5" fmla="*/ 445220 h 926898"/>
                    <a:gd name="connsiteX6" fmla="*/ 1263222 w 1491822"/>
                    <a:gd name="connsiteY6" fmla="*/ 607145 h 926898"/>
                    <a:gd name="connsiteX7" fmla="*/ 1425147 w 1491822"/>
                    <a:gd name="connsiteY7" fmla="*/ 721445 h 926898"/>
                    <a:gd name="connsiteX8" fmla="*/ 1201016 w 1491822"/>
                    <a:gd name="connsiteY8" fmla="*/ 926898 h 926898"/>
                    <a:gd name="connsiteX9" fmla="*/ 859241 w 1491822"/>
                    <a:gd name="connsiteY9" fmla="*/ 918549 h 926898"/>
                    <a:gd name="connsiteX10" fmla="*/ 19171 w 1491822"/>
                    <a:gd name="connsiteY10" fmla="*/ 801017 h 926898"/>
                    <a:gd name="connsiteX11" fmla="*/ 165848 w 1491822"/>
                    <a:gd name="connsiteY11" fmla="*/ 0 h 926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1822" h="926898">
                      <a:moveTo>
                        <a:pt x="165848" y="0"/>
                      </a:moveTo>
                      <a:cubicBezTo>
                        <a:pt x="362247" y="55577"/>
                        <a:pt x="821730" y="70214"/>
                        <a:pt x="1312360" y="55020"/>
                      </a:cubicBezTo>
                      <a:lnTo>
                        <a:pt x="1413920" y="50407"/>
                      </a:lnTo>
                      <a:lnTo>
                        <a:pt x="1491822" y="159470"/>
                      </a:lnTo>
                      <a:lnTo>
                        <a:pt x="1310847" y="330920"/>
                      </a:lnTo>
                      <a:lnTo>
                        <a:pt x="1415622" y="445220"/>
                      </a:lnTo>
                      <a:lnTo>
                        <a:pt x="1263222" y="607145"/>
                      </a:lnTo>
                      <a:lnTo>
                        <a:pt x="1425147" y="721445"/>
                      </a:lnTo>
                      <a:lnTo>
                        <a:pt x="1201016" y="926898"/>
                      </a:lnTo>
                      <a:lnTo>
                        <a:pt x="859241" y="918549"/>
                      </a:lnTo>
                      <a:cubicBezTo>
                        <a:pt x="509643" y="901556"/>
                        <a:pt x="209874" y="860789"/>
                        <a:pt x="19171" y="801017"/>
                      </a:cubicBezTo>
                      <a:cubicBezTo>
                        <a:pt x="-33959" y="501810"/>
                        <a:pt x="26031" y="215317"/>
                        <a:pt x="165848" y="0"/>
                      </a:cubicBezTo>
                      <a:close/>
                    </a:path>
                  </a:pathLst>
                </a:custGeom>
                <a:solidFill>
                  <a:srgbClr val="B53046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455BE97D-FC45-06AC-68FF-8006A8C8CBF8}"/>
                  </a:ext>
                </a:extLst>
              </p:cNvPr>
              <p:cNvGrpSpPr/>
              <p:nvPr/>
            </p:nvGrpSpPr>
            <p:grpSpPr>
              <a:xfrm>
                <a:off x="5011303" y="5158558"/>
                <a:ext cx="1907022" cy="1121143"/>
                <a:chOff x="5011303" y="5158558"/>
                <a:chExt cx="1907022" cy="1121143"/>
              </a:xfrm>
            </p:grpSpPr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F4AF9D18-536E-2756-420A-3C0780E81854}"/>
                    </a:ext>
                  </a:extLst>
                </p:cNvPr>
                <p:cNvSpPr/>
                <p:nvPr/>
              </p:nvSpPr>
              <p:spPr>
                <a:xfrm>
                  <a:off x="5011303" y="5158558"/>
                  <a:ext cx="1907022" cy="1121143"/>
                </a:xfrm>
                <a:custGeom>
                  <a:avLst/>
                  <a:gdLst>
                    <a:gd name="connsiteX0" fmla="*/ 334378 w 1900672"/>
                    <a:gd name="connsiteY0" fmla="*/ 93 h 1121143"/>
                    <a:gd name="connsiteX1" fmla="*/ 1688610 w 1900672"/>
                    <a:gd name="connsiteY1" fmla="*/ 115442 h 1121143"/>
                    <a:gd name="connsiteX2" fmla="*/ 1881557 w 1900672"/>
                    <a:gd name="connsiteY2" fmla="*/ 996286 h 1121143"/>
                    <a:gd name="connsiteX3" fmla="*/ 249439 w 1900672"/>
                    <a:gd name="connsiteY3" fmla="*/ 1118974 h 1121143"/>
                    <a:gd name="connsiteX4" fmla="*/ 161116 w 1900672"/>
                    <a:gd name="connsiteY4" fmla="*/ 1116223 h 1121143"/>
                    <a:gd name="connsiteX5" fmla="*/ 152400 w 1900672"/>
                    <a:gd name="connsiteY5" fmla="*/ 1037190 h 1121143"/>
                    <a:gd name="connsiteX6" fmla="*/ 295275 w 1900672"/>
                    <a:gd name="connsiteY6" fmla="*/ 835641 h 1121143"/>
                    <a:gd name="connsiteX7" fmla="*/ 114300 w 1900672"/>
                    <a:gd name="connsiteY7" fmla="*/ 662885 h 1121143"/>
                    <a:gd name="connsiteX8" fmla="*/ 219075 w 1900672"/>
                    <a:gd name="connsiteY8" fmla="*/ 547714 h 1121143"/>
                    <a:gd name="connsiteX9" fmla="*/ 66675 w 1900672"/>
                    <a:gd name="connsiteY9" fmla="*/ 384555 h 1121143"/>
                    <a:gd name="connsiteX10" fmla="*/ 228600 w 1900672"/>
                    <a:gd name="connsiteY10" fmla="*/ 269383 h 1121143"/>
                    <a:gd name="connsiteX11" fmla="*/ 0 w 1900672"/>
                    <a:gd name="connsiteY11" fmla="*/ 58237 h 1121143"/>
                    <a:gd name="connsiteX12" fmla="*/ 91164 w 1900672"/>
                    <a:gd name="connsiteY12" fmla="*/ 5746 h 1121143"/>
                    <a:gd name="connsiteX13" fmla="*/ 334378 w 1900672"/>
                    <a:gd name="connsiteY13" fmla="*/ 93 h 1121143"/>
                    <a:gd name="connsiteX0" fmla="*/ 334378 w 1900672"/>
                    <a:gd name="connsiteY0" fmla="*/ 93 h 1121143"/>
                    <a:gd name="connsiteX1" fmla="*/ 1688610 w 1900672"/>
                    <a:gd name="connsiteY1" fmla="*/ 115442 h 1121143"/>
                    <a:gd name="connsiteX2" fmla="*/ 1881557 w 1900672"/>
                    <a:gd name="connsiteY2" fmla="*/ 996286 h 1121143"/>
                    <a:gd name="connsiteX3" fmla="*/ 249439 w 1900672"/>
                    <a:gd name="connsiteY3" fmla="*/ 1118974 h 1121143"/>
                    <a:gd name="connsiteX4" fmla="*/ 161116 w 1900672"/>
                    <a:gd name="connsiteY4" fmla="*/ 1116223 h 1121143"/>
                    <a:gd name="connsiteX5" fmla="*/ 19050 w 1900672"/>
                    <a:gd name="connsiteY5" fmla="*/ 935590 h 1121143"/>
                    <a:gd name="connsiteX6" fmla="*/ 295275 w 1900672"/>
                    <a:gd name="connsiteY6" fmla="*/ 835641 h 1121143"/>
                    <a:gd name="connsiteX7" fmla="*/ 114300 w 1900672"/>
                    <a:gd name="connsiteY7" fmla="*/ 662885 h 1121143"/>
                    <a:gd name="connsiteX8" fmla="*/ 219075 w 1900672"/>
                    <a:gd name="connsiteY8" fmla="*/ 547714 h 1121143"/>
                    <a:gd name="connsiteX9" fmla="*/ 66675 w 1900672"/>
                    <a:gd name="connsiteY9" fmla="*/ 384555 h 1121143"/>
                    <a:gd name="connsiteX10" fmla="*/ 228600 w 1900672"/>
                    <a:gd name="connsiteY10" fmla="*/ 269383 h 1121143"/>
                    <a:gd name="connsiteX11" fmla="*/ 0 w 1900672"/>
                    <a:gd name="connsiteY11" fmla="*/ 58237 h 1121143"/>
                    <a:gd name="connsiteX12" fmla="*/ 91164 w 1900672"/>
                    <a:gd name="connsiteY12" fmla="*/ 5746 h 1121143"/>
                    <a:gd name="connsiteX13" fmla="*/ 334378 w 1900672"/>
                    <a:gd name="connsiteY13" fmla="*/ 93 h 1121143"/>
                    <a:gd name="connsiteX0" fmla="*/ 334378 w 1900672"/>
                    <a:gd name="connsiteY0" fmla="*/ 93 h 1121143"/>
                    <a:gd name="connsiteX1" fmla="*/ 1688610 w 1900672"/>
                    <a:gd name="connsiteY1" fmla="*/ 115442 h 1121143"/>
                    <a:gd name="connsiteX2" fmla="*/ 1881557 w 1900672"/>
                    <a:gd name="connsiteY2" fmla="*/ 996286 h 1121143"/>
                    <a:gd name="connsiteX3" fmla="*/ 249439 w 1900672"/>
                    <a:gd name="connsiteY3" fmla="*/ 1118974 h 1121143"/>
                    <a:gd name="connsiteX4" fmla="*/ 161116 w 1900672"/>
                    <a:gd name="connsiteY4" fmla="*/ 1116223 h 1121143"/>
                    <a:gd name="connsiteX5" fmla="*/ 19050 w 1900672"/>
                    <a:gd name="connsiteY5" fmla="*/ 935590 h 1121143"/>
                    <a:gd name="connsiteX6" fmla="*/ 295275 w 1900672"/>
                    <a:gd name="connsiteY6" fmla="*/ 835641 h 1121143"/>
                    <a:gd name="connsiteX7" fmla="*/ 114300 w 1900672"/>
                    <a:gd name="connsiteY7" fmla="*/ 662885 h 1121143"/>
                    <a:gd name="connsiteX8" fmla="*/ 219075 w 1900672"/>
                    <a:gd name="connsiteY8" fmla="*/ 547714 h 1121143"/>
                    <a:gd name="connsiteX9" fmla="*/ 66675 w 1900672"/>
                    <a:gd name="connsiteY9" fmla="*/ 384555 h 1121143"/>
                    <a:gd name="connsiteX10" fmla="*/ 228600 w 1900672"/>
                    <a:gd name="connsiteY10" fmla="*/ 269383 h 1121143"/>
                    <a:gd name="connsiteX11" fmla="*/ 0 w 1900672"/>
                    <a:gd name="connsiteY11" fmla="*/ 58237 h 1121143"/>
                    <a:gd name="connsiteX12" fmla="*/ 91164 w 1900672"/>
                    <a:gd name="connsiteY12" fmla="*/ 5746 h 1121143"/>
                    <a:gd name="connsiteX13" fmla="*/ 334378 w 1900672"/>
                    <a:gd name="connsiteY13" fmla="*/ 93 h 1121143"/>
                    <a:gd name="connsiteX0" fmla="*/ 334378 w 1900672"/>
                    <a:gd name="connsiteY0" fmla="*/ 93 h 1121143"/>
                    <a:gd name="connsiteX1" fmla="*/ 1688610 w 1900672"/>
                    <a:gd name="connsiteY1" fmla="*/ 115442 h 1121143"/>
                    <a:gd name="connsiteX2" fmla="*/ 1881557 w 1900672"/>
                    <a:gd name="connsiteY2" fmla="*/ 996286 h 1121143"/>
                    <a:gd name="connsiteX3" fmla="*/ 249439 w 1900672"/>
                    <a:gd name="connsiteY3" fmla="*/ 1118974 h 1121143"/>
                    <a:gd name="connsiteX4" fmla="*/ 161116 w 1900672"/>
                    <a:gd name="connsiteY4" fmla="*/ 1116223 h 1121143"/>
                    <a:gd name="connsiteX5" fmla="*/ 19050 w 1900672"/>
                    <a:gd name="connsiteY5" fmla="*/ 935590 h 1121143"/>
                    <a:gd name="connsiteX6" fmla="*/ 276225 w 1900672"/>
                    <a:gd name="connsiteY6" fmla="*/ 759441 h 1121143"/>
                    <a:gd name="connsiteX7" fmla="*/ 114300 w 1900672"/>
                    <a:gd name="connsiteY7" fmla="*/ 662885 h 1121143"/>
                    <a:gd name="connsiteX8" fmla="*/ 219075 w 1900672"/>
                    <a:gd name="connsiteY8" fmla="*/ 547714 h 1121143"/>
                    <a:gd name="connsiteX9" fmla="*/ 66675 w 1900672"/>
                    <a:gd name="connsiteY9" fmla="*/ 384555 h 1121143"/>
                    <a:gd name="connsiteX10" fmla="*/ 228600 w 1900672"/>
                    <a:gd name="connsiteY10" fmla="*/ 269383 h 1121143"/>
                    <a:gd name="connsiteX11" fmla="*/ 0 w 1900672"/>
                    <a:gd name="connsiteY11" fmla="*/ 58237 h 1121143"/>
                    <a:gd name="connsiteX12" fmla="*/ 91164 w 1900672"/>
                    <a:gd name="connsiteY12" fmla="*/ 5746 h 1121143"/>
                    <a:gd name="connsiteX13" fmla="*/ 334378 w 1900672"/>
                    <a:gd name="connsiteY13" fmla="*/ 93 h 1121143"/>
                    <a:gd name="connsiteX0" fmla="*/ 334378 w 1900672"/>
                    <a:gd name="connsiteY0" fmla="*/ 93 h 1121143"/>
                    <a:gd name="connsiteX1" fmla="*/ 1688610 w 1900672"/>
                    <a:gd name="connsiteY1" fmla="*/ 115442 h 1121143"/>
                    <a:gd name="connsiteX2" fmla="*/ 1881557 w 1900672"/>
                    <a:gd name="connsiteY2" fmla="*/ 996286 h 1121143"/>
                    <a:gd name="connsiteX3" fmla="*/ 249439 w 1900672"/>
                    <a:gd name="connsiteY3" fmla="*/ 1118974 h 1121143"/>
                    <a:gd name="connsiteX4" fmla="*/ 161116 w 1900672"/>
                    <a:gd name="connsiteY4" fmla="*/ 1116223 h 1121143"/>
                    <a:gd name="connsiteX5" fmla="*/ 19050 w 1900672"/>
                    <a:gd name="connsiteY5" fmla="*/ 935590 h 1121143"/>
                    <a:gd name="connsiteX6" fmla="*/ 295275 w 1900672"/>
                    <a:gd name="connsiteY6" fmla="*/ 765791 h 1121143"/>
                    <a:gd name="connsiteX7" fmla="*/ 114300 w 1900672"/>
                    <a:gd name="connsiteY7" fmla="*/ 662885 h 1121143"/>
                    <a:gd name="connsiteX8" fmla="*/ 219075 w 1900672"/>
                    <a:gd name="connsiteY8" fmla="*/ 547714 h 1121143"/>
                    <a:gd name="connsiteX9" fmla="*/ 66675 w 1900672"/>
                    <a:gd name="connsiteY9" fmla="*/ 384555 h 1121143"/>
                    <a:gd name="connsiteX10" fmla="*/ 228600 w 1900672"/>
                    <a:gd name="connsiteY10" fmla="*/ 269383 h 1121143"/>
                    <a:gd name="connsiteX11" fmla="*/ 0 w 1900672"/>
                    <a:gd name="connsiteY11" fmla="*/ 58237 h 1121143"/>
                    <a:gd name="connsiteX12" fmla="*/ 91164 w 1900672"/>
                    <a:gd name="connsiteY12" fmla="*/ 5746 h 1121143"/>
                    <a:gd name="connsiteX13" fmla="*/ 334378 w 1900672"/>
                    <a:gd name="connsiteY13" fmla="*/ 93 h 1121143"/>
                    <a:gd name="connsiteX0" fmla="*/ 340728 w 1907022"/>
                    <a:gd name="connsiteY0" fmla="*/ 93 h 1121143"/>
                    <a:gd name="connsiteX1" fmla="*/ 1694960 w 1907022"/>
                    <a:gd name="connsiteY1" fmla="*/ 115442 h 1121143"/>
                    <a:gd name="connsiteX2" fmla="*/ 1887907 w 1907022"/>
                    <a:gd name="connsiteY2" fmla="*/ 996286 h 1121143"/>
                    <a:gd name="connsiteX3" fmla="*/ 255789 w 1907022"/>
                    <a:gd name="connsiteY3" fmla="*/ 1118974 h 1121143"/>
                    <a:gd name="connsiteX4" fmla="*/ 167466 w 1907022"/>
                    <a:gd name="connsiteY4" fmla="*/ 1116223 h 1121143"/>
                    <a:gd name="connsiteX5" fmla="*/ 0 w 1907022"/>
                    <a:gd name="connsiteY5" fmla="*/ 916540 h 1121143"/>
                    <a:gd name="connsiteX6" fmla="*/ 301625 w 1907022"/>
                    <a:gd name="connsiteY6" fmla="*/ 765791 h 1121143"/>
                    <a:gd name="connsiteX7" fmla="*/ 120650 w 1907022"/>
                    <a:gd name="connsiteY7" fmla="*/ 662885 h 1121143"/>
                    <a:gd name="connsiteX8" fmla="*/ 225425 w 1907022"/>
                    <a:gd name="connsiteY8" fmla="*/ 547714 h 1121143"/>
                    <a:gd name="connsiteX9" fmla="*/ 73025 w 1907022"/>
                    <a:gd name="connsiteY9" fmla="*/ 384555 h 1121143"/>
                    <a:gd name="connsiteX10" fmla="*/ 234950 w 1907022"/>
                    <a:gd name="connsiteY10" fmla="*/ 269383 h 1121143"/>
                    <a:gd name="connsiteX11" fmla="*/ 6350 w 1907022"/>
                    <a:gd name="connsiteY11" fmla="*/ 58237 h 1121143"/>
                    <a:gd name="connsiteX12" fmla="*/ 97514 w 1907022"/>
                    <a:gd name="connsiteY12" fmla="*/ 5746 h 1121143"/>
                    <a:gd name="connsiteX13" fmla="*/ 340728 w 1907022"/>
                    <a:gd name="connsiteY13" fmla="*/ 93 h 1121143"/>
                    <a:gd name="connsiteX0" fmla="*/ 340728 w 1907022"/>
                    <a:gd name="connsiteY0" fmla="*/ 93 h 1121143"/>
                    <a:gd name="connsiteX1" fmla="*/ 1694960 w 1907022"/>
                    <a:gd name="connsiteY1" fmla="*/ 115442 h 1121143"/>
                    <a:gd name="connsiteX2" fmla="*/ 1887907 w 1907022"/>
                    <a:gd name="connsiteY2" fmla="*/ 996286 h 1121143"/>
                    <a:gd name="connsiteX3" fmla="*/ 255789 w 1907022"/>
                    <a:gd name="connsiteY3" fmla="*/ 1118974 h 1121143"/>
                    <a:gd name="connsiteX4" fmla="*/ 167466 w 1907022"/>
                    <a:gd name="connsiteY4" fmla="*/ 1116223 h 1121143"/>
                    <a:gd name="connsiteX5" fmla="*/ 0 w 1907022"/>
                    <a:gd name="connsiteY5" fmla="*/ 916540 h 1121143"/>
                    <a:gd name="connsiteX6" fmla="*/ 301625 w 1907022"/>
                    <a:gd name="connsiteY6" fmla="*/ 765791 h 1121143"/>
                    <a:gd name="connsiteX7" fmla="*/ 82550 w 1907022"/>
                    <a:gd name="connsiteY7" fmla="*/ 631135 h 1121143"/>
                    <a:gd name="connsiteX8" fmla="*/ 225425 w 1907022"/>
                    <a:gd name="connsiteY8" fmla="*/ 547714 h 1121143"/>
                    <a:gd name="connsiteX9" fmla="*/ 73025 w 1907022"/>
                    <a:gd name="connsiteY9" fmla="*/ 384555 h 1121143"/>
                    <a:gd name="connsiteX10" fmla="*/ 234950 w 1907022"/>
                    <a:gd name="connsiteY10" fmla="*/ 269383 h 1121143"/>
                    <a:gd name="connsiteX11" fmla="*/ 6350 w 1907022"/>
                    <a:gd name="connsiteY11" fmla="*/ 58237 h 1121143"/>
                    <a:gd name="connsiteX12" fmla="*/ 97514 w 1907022"/>
                    <a:gd name="connsiteY12" fmla="*/ 5746 h 1121143"/>
                    <a:gd name="connsiteX13" fmla="*/ 340728 w 1907022"/>
                    <a:gd name="connsiteY13" fmla="*/ 93 h 1121143"/>
                    <a:gd name="connsiteX0" fmla="*/ 340728 w 1907022"/>
                    <a:gd name="connsiteY0" fmla="*/ 93 h 1121143"/>
                    <a:gd name="connsiteX1" fmla="*/ 1694960 w 1907022"/>
                    <a:gd name="connsiteY1" fmla="*/ 115442 h 1121143"/>
                    <a:gd name="connsiteX2" fmla="*/ 1887907 w 1907022"/>
                    <a:gd name="connsiteY2" fmla="*/ 996286 h 1121143"/>
                    <a:gd name="connsiteX3" fmla="*/ 255789 w 1907022"/>
                    <a:gd name="connsiteY3" fmla="*/ 1118974 h 1121143"/>
                    <a:gd name="connsiteX4" fmla="*/ 167466 w 1907022"/>
                    <a:gd name="connsiteY4" fmla="*/ 1116223 h 1121143"/>
                    <a:gd name="connsiteX5" fmla="*/ 0 w 1907022"/>
                    <a:gd name="connsiteY5" fmla="*/ 916540 h 1121143"/>
                    <a:gd name="connsiteX6" fmla="*/ 301625 w 1907022"/>
                    <a:gd name="connsiteY6" fmla="*/ 765791 h 1121143"/>
                    <a:gd name="connsiteX7" fmla="*/ 82550 w 1907022"/>
                    <a:gd name="connsiteY7" fmla="*/ 631135 h 1121143"/>
                    <a:gd name="connsiteX8" fmla="*/ 193675 w 1907022"/>
                    <a:gd name="connsiteY8" fmla="*/ 522314 h 1121143"/>
                    <a:gd name="connsiteX9" fmla="*/ 73025 w 1907022"/>
                    <a:gd name="connsiteY9" fmla="*/ 384555 h 1121143"/>
                    <a:gd name="connsiteX10" fmla="*/ 234950 w 1907022"/>
                    <a:gd name="connsiteY10" fmla="*/ 269383 h 1121143"/>
                    <a:gd name="connsiteX11" fmla="*/ 6350 w 1907022"/>
                    <a:gd name="connsiteY11" fmla="*/ 58237 h 1121143"/>
                    <a:gd name="connsiteX12" fmla="*/ 97514 w 1907022"/>
                    <a:gd name="connsiteY12" fmla="*/ 5746 h 1121143"/>
                    <a:gd name="connsiteX13" fmla="*/ 340728 w 1907022"/>
                    <a:gd name="connsiteY13" fmla="*/ 93 h 1121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7022" h="1121143">
                      <a:moveTo>
                        <a:pt x="340728" y="93"/>
                      </a:moveTo>
                      <a:cubicBezTo>
                        <a:pt x="811713" y="-2004"/>
                        <a:pt x="1312060" y="31552"/>
                        <a:pt x="1694960" y="115442"/>
                      </a:cubicBezTo>
                      <a:cubicBezTo>
                        <a:pt x="1784443" y="179758"/>
                        <a:pt x="1966204" y="831303"/>
                        <a:pt x="1887907" y="996286"/>
                      </a:cubicBezTo>
                      <a:cubicBezTo>
                        <a:pt x="1419718" y="1096954"/>
                        <a:pt x="811014" y="1130509"/>
                        <a:pt x="255789" y="1118974"/>
                      </a:cubicBezTo>
                      <a:lnTo>
                        <a:pt x="167466" y="1116223"/>
                      </a:lnTo>
                      <a:lnTo>
                        <a:pt x="0" y="916540"/>
                      </a:lnTo>
                      <a:cubicBezTo>
                        <a:pt x="130175" y="895924"/>
                        <a:pt x="209550" y="799107"/>
                        <a:pt x="301625" y="765791"/>
                      </a:cubicBezTo>
                      <a:lnTo>
                        <a:pt x="82550" y="631135"/>
                      </a:lnTo>
                      <a:lnTo>
                        <a:pt x="193675" y="522314"/>
                      </a:lnTo>
                      <a:lnTo>
                        <a:pt x="73025" y="384555"/>
                      </a:lnTo>
                      <a:lnTo>
                        <a:pt x="234950" y="269383"/>
                      </a:lnTo>
                      <a:lnTo>
                        <a:pt x="6350" y="58237"/>
                      </a:lnTo>
                      <a:lnTo>
                        <a:pt x="97514" y="5746"/>
                      </a:lnTo>
                      <a:lnTo>
                        <a:pt x="340728" y="93"/>
                      </a:lnTo>
                      <a:close/>
                    </a:path>
                  </a:pathLst>
                </a:custGeom>
                <a:solidFill>
                  <a:srgbClr val="770C1D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>
                  <a:extLst>
                    <a:ext uri="{FF2B5EF4-FFF2-40B4-BE49-F238E27FC236}">
                      <a16:creationId xmlns:a16="http://schemas.microsoft.com/office/drawing/2014/main" id="{8DE9CE7A-3AB7-E92E-D80F-CD71397D2E56}"/>
                    </a:ext>
                  </a:extLst>
                </p:cNvPr>
                <p:cNvGrpSpPr/>
                <p:nvPr/>
              </p:nvGrpSpPr>
              <p:grpSpPr>
                <a:xfrm>
                  <a:off x="5220037" y="5278703"/>
                  <a:ext cx="1617406" cy="996400"/>
                  <a:chOff x="3065525" y="5325398"/>
                  <a:chExt cx="1617406" cy="996400"/>
                </a:xfrm>
              </p:grpSpPr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B30884C2-338D-1066-C8CA-F4FA5F77238E}"/>
                      </a:ext>
                    </a:extLst>
                  </p:cNvPr>
                  <p:cNvSpPr/>
                  <p:nvPr/>
                </p:nvSpPr>
                <p:spPr>
                  <a:xfrm>
                    <a:off x="3065525" y="5330573"/>
                    <a:ext cx="1543777" cy="973331"/>
                  </a:xfrm>
                  <a:custGeom>
                    <a:avLst/>
                    <a:gdLst>
                      <a:gd name="connsiteX0" fmla="*/ 1444862 w 1543777"/>
                      <a:gd name="connsiteY0" fmla="*/ 0 h 973331"/>
                      <a:gd name="connsiteX1" fmla="*/ 1504459 w 1543777"/>
                      <a:gd name="connsiteY1" fmla="*/ 823694 h 973331"/>
                      <a:gd name="connsiteX2" fmla="*/ 337949 w 1543777"/>
                      <a:gd name="connsiteY2" fmla="*/ 964318 h 973331"/>
                      <a:gd name="connsiteX3" fmla="*/ 0 w 1543777"/>
                      <a:gd name="connsiteY3" fmla="*/ 973331 h 973331"/>
                      <a:gd name="connsiteX4" fmla="*/ 227702 w 1543777"/>
                      <a:gd name="connsiteY4" fmla="*/ 764604 h 973331"/>
                      <a:gd name="connsiteX5" fmla="*/ 65777 w 1543777"/>
                      <a:gd name="connsiteY5" fmla="*/ 650304 h 973331"/>
                      <a:gd name="connsiteX6" fmla="*/ 218177 w 1543777"/>
                      <a:gd name="connsiteY6" fmla="*/ 488379 h 973331"/>
                      <a:gd name="connsiteX7" fmla="*/ 113402 w 1543777"/>
                      <a:gd name="connsiteY7" fmla="*/ 374079 h 973331"/>
                      <a:gd name="connsiteX8" fmla="*/ 294377 w 1543777"/>
                      <a:gd name="connsiteY8" fmla="*/ 202629 h 973331"/>
                      <a:gd name="connsiteX9" fmla="*/ 209342 w 1543777"/>
                      <a:gd name="connsiteY9" fmla="*/ 83580 h 973331"/>
                      <a:gd name="connsiteX10" fmla="*/ 469098 w 1543777"/>
                      <a:gd name="connsiteY10" fmla="*/ 82037 h 973331"/>
                      <a:gd name="connsiteX11" fmla="*/ 1444862 w 1543777"/>
                      <a:gd name="connsiteY11" fmla="*/ 0 h 973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43777" h="973331">
                        <a:moveTo>
                          <a:pt x="1444862" y="0"/>
                        </a:moveTo>
                        <a:cubicBezTo>
                          <a:pt x="1534345" y="64316"/>
                          <a:pt x="1582756" y="658711"/>
                          <a:pt x="1504459" y="823694"/>
                        </a:cubicBezTo>
                        <a:cubicBezTo>
                          <a:pt x="1153317" y="899195"/>
                          <a:pt x="741888" y="944982"/>
                          <a:pt x="337949" y="964318"/>
                        </a:cubicBezTo>
                        <a:lnTo>
                          <a:pt x="0" y="973331"/>
                        </a:lnTo>
                        <a:lnTo>
                          <a:pt x="227702" y="764604"/>
                        </a:lnTo>
                        <a:lnTo>
                          <a:pt x="65777" y="650304"/>
                        </a:lnTo>
                        <a:lnTo>
                          <a:pt x="218177" y="488379"/>
                        </a:lnTo>
                        <a:lnTo>
                          <a:pt x="113402" y="374079"/>
                        </a:lnTo>
                        <a:lnTo>
                          <a:pt x="294377" y="202629"/>
                        </a:lnTo>
                        <a:lnTo>
                          <a:pt x="209342" y="83580"/>
                        </a:lnTo>
                        <a:lnTo>
                          <a:pt x="469098" y="82037"/>
                        </a:lnTo>
                        <a:cubicBezTo>
                          <a:pt x="844855" y="73928"/>
                          <a:pt x="1204121" y="47811"/>
                          <a:pt x="1444862" y="0"/>
                        </a:cubicBezTo>
                        <a:close/>
                      </a:path>
                    </a:pathLst>
                  </a:custGeom>
                  <a:solidFill>
                    <a:srgbClr val="CE7C8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7F17AB36-48F6-1C3D-72B6-E1F104ABB017}"/>
                      </a:ext>
                    </a:extLst>
                  </p:cNvPr>
                  <p:cNvSpPr/>
                  <p:nvPr/>
                </p:nvSpPr>
                <p:spPr>
                  <a:xfrm>
                    <a:off x="3099606" y="5325398"/>
                    <a:ext cx="1583325" cy="996400"/>
                  </a:xfrm>
                  <a:custGeom>
                    <a:avLst/>
                    <a:gdLst>
                      <a:gd name="connsiteX0" fmla="*/ 1438774 w 1583325"/>
                      <a:gd name="connsiteY0" fmla="*/ 0 h 996400"/>
                      <a:gd name="connsiteX1" fmla="*/ 1541234 w 1583325"/>
                      <a:gd name="connsiteY1" fmla="*/ 852269 h 996400"/>
                      <a:gd name="connsiteX2" fmla="*/ 16272 w 1583325"/>
                      <a:gd name="connsiteY2" fmla="*/ 996389 h 996400"/>
                      <a:gd name="connsiteX3" fmla="*/ 14062 w 1583325"/>
                      <a:gd name="connsiteY3" fmla="*/ 996335 h 996400"/>
                      <a:gd name="connsiteX4" fmla="*/ 0 w 1583325"/>
                      <a:gd name="connsiteY4" fmla="*/ 988299 h 996400"/>
                      <a:gd name="connsiteX5" fmla="*/ 228600 w 1583325"/>
                      <a:gd name="connsiteY5" fmla="*/ 778749 h 996400"/>
                      <a:gd name="connsiteX6" fmla="*/ 66675 w 1583325"/>
                      <a:gd name="connsiteY6" fmla="*/ 664449 h 996400"/>
                      <a:gd name="connsiteX7" fmla="*/ 219075 w 1583325"/>
                      <a:gd name="connsiteY7" fmla="*/ 502524 h 996400"/>
                      <a:gd name="connsiteX8" fmla="*/ 114300 w 1583325"/>
                      <a:gd name="connsiteY8" fmla="*/ 388224 h 996400"/>
                      <a:gd name="connsiteX9" fmla="*/ 295275 w 1583325"/>
                      <a:gd name="connsiteY9" fmla="*/ 216774 h 996400"/>
                      <a:gd name="connsiteX10" fmla="*/ 225100 w 1583325"/>
                      <a:gd name="connsiteY10" fmla="*/ 118529 h 996400"/>
                      <a:gd name="connsiteX11" fmla="*/ 475567 w 1583325"/>
                      <a:gd name="connsiteY11" fmla="*/ 107152 h 996400"/>
                      <a:gd name="connsiteX12" fmla="*/ 1438774 w 1583325"/>
                      <a:gd name="connsiteY12" fmla="*/ 0 h 99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83325" h="996400">
                        <a:moveTo>
                          <a:pt x="1438774" y="0"/>
                        </a:moveTo>
                        <a:cubicBezTo>
                          <a:pt x="1528257" y="64316"/>
                          <a:pt x="1648106" y="825399"/>
                          <a:pt x="1541234" y="852269"/>
                        </a:cubicBezTo>
                        <a:cubicBezTo>
                          <a:pt x="1073045" y="952937"/>
                          <a:pt x="517919" y="997208"/>
                          <a:pt x="16272" y="996389"/>
                        </a:cubicBezTo>
                        <a:lnTo>
                          <a:pt x="14062" y="996335"/>
                        </a:lnTo>
                        <a:lnTo>
                          <a:pt x="0" y="988299"/>
                        </a:lnTo>
                        <a:lnTo>
                          <a:pt x="228600" y="778749"/>
                        </a:lnTo>
                        <a:lnTo>
                          <a:pt x="66675" y="664449"/>
                        </a:lnTo>
                        <a:lnTo>
                          <a:pt x="219075" y="502524"/>
                        </a:lnTo>
                        <a:lnTo>
                          <a:pt x="114300" y="388224"/>
                        </a:lnTo>
                        <a:lnTo>
                          <a:pt x="295275" y="216774"/>
                        </a:lnTo>
                        <a:lnTo>
                          <a:pt x="225100" y="118529"/>
                        </a:lnTo>
                        <a:lnTo>
                          <a:pt x="475567" y="107152"/>
                        </a:lnTo>
                        <a:cubicBezTo>
                          <a:pt x="844348" y="85090"/>
                          <a:pt x="1198033" y="47811"/>
                          <a:pt x="1438774" y="0"/>
                        </a:cubicBezTo>
                        <a:close/>
                      </a:path>
                    </a:pathLst>
                  </a:custGeom>
                  <a:solidFill>
                    <a:srgbClr val="B5304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D4A2D00-20D1-FF3F-25D3-D3AA0DBDD239}"/>
                </a:ext>
              </a:extLst>
            </p:cNvPr>
            <p:cNvSpPr/>
            <p:nvPr/>
          </p:nvSpPr>
          <p:spPr>
            <a:xfrm>
              <a:off x="5778031" y="5691458"/>
              <a:ext cx="273006" cy="370350"/>
            </a:xfrm>
            <a:custGeom>
              <a:avLst/>
              <a:gdLst>
                <a:gd name="connsiteX0" fmla="*/ 185738 w 419100"/>
                <a:gd name="connsiteY0" fmla="*/ 0 h 352425"/>
                <a:gd name="connsiteX1" fmla="*/ 0 w 419100"/>
                <a:gd name="connsiteY1" fmla="*/ 352425 h 352425"/>
                <a:gd name="connsiteX2" fmla="*/ 419100 w 419100"/>
                <a:gd name="connsiteY2" fmla="*/ 328612 h 352425"/>
                <a:gd name="connsiteX0" fmla="*/ 185738 w 419100"/>
                <a:gd name="connsiteY0" fmla="*/ 0 h 352425"/>
                <a:gd name="connsiteX1" fmla="*/ 0 w 419100"/>
                <a:gd name="connsiteY1" fmla="*/ 352425 h 352425"/>
                <a:gd name="connsiteX2" fmla="*/ 419100 w 419100"/>
                <a:gd name="connsiteY2" fmla="*/ 328612 h 352425"/>
                <a:gd name="connsiteX0" fmla="*/ 185738 w 419100"/>
                <a:gd name="connsiteY0" fmla="*/ 0 h 368613"/>
                <a:gd name="connsiteX1" fmla="*/ 0 w 419100"/>
                <a:gd name="connsiteY1" fmla="*/ 352425 h 368613"/>
                <a:gd name="connsiteX2" fmla="*/ 419100 w 419100"/>
                <a:gd name="connsiteY2" fmla="*/ 328612 h 368613"/>
                <a:gd name="connsiteX0" fmla="*/ 185738 w 419100"/>
                <a:gd name="connsiteY0" fmla="*/ 0 h 358662"/>
                <a:gd name="connsiteX1" fmla="*/ 0 w 419100"/>
                <a:gd name="connsiteY1" fmla="*/ 352425 h 358662"/>
                <a:gd name="connsiteX2" fmla="*/ 419100 w 419100"/>
                <a:gd name="connsiteY2" fmla="*/ 328612 h 358662"/>
                <a:gd name="connsiteX0" fmla="*/ 185738 w 419100"/>
                <a:gd name="connsiteY0" fmla="*/ 0 h 362478"/>
                <a:gd name="connsiteX1" fmla="*/ 0 w 419100"/>
                <a:gd name="connsiteY1" fmla="*/ 352425 h 362478"/>
                <a:gd name="connsiteX2" fmla="*/ 419100 w 419100"/>
                <a:gd name="connsiteY2" fmla="*/ 328612 h 362478"/>
                <a:gd name="connsiteX0" fmla="*/ 185738 w 419100"/>
                <a:gd name="connsiteY0" fmla="*/ 0 h 362478"/>
                <a:gd name="connsiteX1" fmla="*/ 0 w 419100"/>
                <a:gd name="connsiteY1" fmla="*/ 352425 h 362478"/>
                <a:gd name="connsiteX2" fmla="*/ 419100 w 419100"/>
                <a:gd name="connsiteY2" fmla="*/ 328612 h 362478"/>
                <a:gd name="connsiteX0" fmla="*/ 185738 w 419100"/>
                <a:gd name="connsiteY0" fmla="*/ 0 h 362478"/>
                <a:gd name="connsiteX1" fmla="*/ 0 w 419100"/>
                <a:gd name="connsiteY1" fmla="*/ 352425 h 362478"/>
                <a:gd name="connsiteX2" fmla="*/ 419100 w 419100"/>
                <a:gd name="connsiteY2" fmla="*/ 328612 h 362478"/>
                <a:gd name="connsiteX0" fmla="*/ 138113 w 419100"/>
                <a:gd name="connsiteY0" fmla="*/ 0 h 337078"/>
                <a:gd name="connsiteX1" fmla="*/ 0 w 419100"/>
                <a:gd name="connsiteY1" fmla="*/ 327025 h 337078"/>
                <a:gd name="connsiteX2" fmla="*/ 419100 w 419100"/>
                <a:gd name="connsiteY2" fmla="*/ 303212 h 337078"/>
                <a:gd name="connsiteX0" fmla="*/ 138113 w 419100"/>
                <a:gd name="connsiteY0" fmla="*/ 0 h 337078"/>
                <a:gd name="connsiteX1" fmla="*/ 0 w 419100"/>
                <a:gd name="connsiteY1" fmla="*/ 327025 h 337078"/>
                <a:gd name="connsiteX2" fmla="*/ 419100 w 419100"/>
                <a:gd name="connsiteY2" fmla="*/ 303212 h 337078"/>
                <a:gd name="connsiteX0" fmla="*/ 115888 w 396875"/>
                <a:gd name="connsiteY0" fmla="*/ 0 h 339480"/>
                <a:gd name="connsiteX1" fmla="*/ 0 w 396875"/>
                <a:gd name="connsiteY1" fmla="*/ 330200 h 339480"/>
                <a:gd name="connsiteX2" fmla="*/ 396875 w 396875"/>
                <a:gd name="connsiteY2" fmla="*/ 303212 h 339480"/>
                <a:gd name="connsiteX0" fmla="*/ 115888 w 396875"/>
                <a:gd name="connsiteY0" fmla="*/ 0 h 339480"/>
                <a:gd name="connsiteX1" fmla="*/ 0 w 396875"/>
                <a:gd name="connsiteY1" fmla="*/ 330200 h 339480"/>
                <a:gd name="connsiteX2" fmla="*/ 396875 w 396875"/>
                <a:gd name="connsiteY2" fmla="*/ 303212 h 339480"/>
                <a:gd name="connsiteX0" fmla="*/ 115888 w 396875"/>
                <a:gd name="connsiteY0" fmla="*/ 0 h 345109"/>
                <a:gd name="connsiteX1" fmla="*/ 0 w 396875"/>
                <a:gd name="connsiteY1" fmla="*/ 330200 h 345109"/>
                <a:gd name="connsiteX2" fmla="*/ 396875 w 396875"/>
                <a:gd name="connsiteY2" fmla="*/ 303212 h 345109"/>
                <a:gd name="connsiteX0" fmla="*/ 93663 w 374650"/>
                <a:gd name="connsiteY0" fmla="*/ 0 h 336025"/>
                <a:gd name="connsiteX1" fmla="*/ 0 w 374650"/>
                <a:gd name="connsiteY1" fmla="*/ 317500 h 336025"/>
                <a:gd name="connsiteX2" fmla="*/ 374650 w 374650"/>
                <a:gd name="connsiteY2" fmla="*/ 303212 h 336025"/>
                <a:gd name="connsiteX0" fmla="*/ 90488 w 371475"/>
                <a:gd name="connsiteY0" fmla="*/ 0 h 347562"/>
                <a:gd name="connsiteX1" fmla="*/ 0 w 371475"/>
                <a:gd name="connsiteY1" fmla="*/ 333375 h 347562"/>
                <a:gd name="connsiteX2" fmla="*/ 371475 w 371475"/>
                <a:gd name="connsiteY2" fmla="*/ 303212 h 347562"/>
                <a:gd name="connsiteX0" fmla="*/ 277136 w 371475"/>
                <a:gd name="connsiteY0" fmla="*/ 0 h 328920"/>
                <a:gd name="connsiteX1" fmla="*/ 0 w 371475"/>
                <a:gd name="connsiteY1" fmla="*/ 314733 h 328920"/>
                <a:gd name="connsiteX2" fmla="*/ 371475 w 371475"/>
                <a:gd name="connsiteY2" fmla="*/ 284570 h 328920"/>
                <a:gd name="connsiteX0" fmla="*/ 277136 w 371475"/>
                <a:gd name="connsiteY0" fmla="*/ 41 h 328961"/>
                <a:gd name="connsiteX1" fmla="*/ 0 w 371475"/>
                <a:gd name="connsiteY1" fmla="*/ 314774 h 328961"/>
                <a:gd name="connsiteX2" fmla="*/ 371475 w 371475"/>
                <a:gd name="connsiteY2" fmla="*/ 284611 h 328961"/>
                <a:gd name="connsiteX0" fmla="*/ 277136 w 371475"/>
                <a:gd name="connsiteY0" fmla="*/ 41 h 328961"/>
                <a:gd name="connsiteX1" fmla="*/ 0 w 371475"/>
                <a:gd name="connsiteY1" fmla="*/ 314774 h 328961"/>
                <a:gd name="connsiteX2" fmla="*/ 371475 w 371475"/>
                <a:gd name="connsiteY2" fmla="*/ 284611 h 328961"/>
                <a:gd name="connsiteX0" fmla="*/ 300467 w 394806"/>
                <a:gd name="connsiteY0" fmla="*/ 3512 h 291674"/>
                <a:gd name="connsiteX1" fmla="*/ 0 w 394806"/>
                <a:gd name="connsiteY1" fmla="*/ 98274 h 291674"/>
                <a:gd name="connsiteX2" fmla="*/ 394806 w 394806"/>
                <a:gd name="connsiteY2" fmla="*/ 288082 h 291674"/>
                <a:gd name="connsiteX0" fmla="*/ 300467 w 394806"/>
                <a:gd name="connsiteY0" fmla="*/ 3512 h 307663"/>
                <a:gd name="connsiteX1" fmla="*/ 0 w 394806"/>
                <a:gd name="connsiteY1" fmla="*/ 98274 h 307663"/>
                <a:gd name="connsiteX2" fmla="*/ 394806 w 394806"/>
                <a:gd name="connsiteY2" fmla="*/ 288082 h 307663"/>
                <a:gd name="connsiteX0" fmla="*/ 300467 w 394806"/>
                <a:gd name="connsiteY0" fmla="*/ 3512 h 314673"/>
                <a:gd name="connsiteX1" fmla="*/ 0 w 394806"/>
                <a:gd name="connsiteY1" fmla="*/ 98274 h 314673"/>
                <a:gd name="connsiteX2" fmla="*/ 394806 w 394806"/>
                <a:gd name="connsiteY2" fmla="*/ 288082 h 314673"/>
                <a:gd name="connsiteX0" fmla="*/ 300605 w 394944"/>
                <a:gd name="connsiteY0" fmla="*/ 3512 h 294246"/>
                <a:gd name="connsiteX1" fmla="*/ 138 w 394944"/>
                <a:gd name="connsiteY1" fmla="*/ 98274 h 294246"/>
                <a:gd name="connsiteX2" fmla="*/ 394944 w 394944"/>
                <a:gd name="connsiteY2" fmla="*/ 288082 h 294246"/>
                <a:gd name="connsiteX0" fmla="*/ 306707 w 401046"/>
                <a:gd name="connsiteY0" fmla="*/ 3512 h 288082"/>
                <a:gd name="connsiteX1" fmla="*/ 6240 w 401046"/>
                <a:gd name="connsiteY1" fmla="*/ 98274 h 288082"/>
                <a:gd name="connsiteX2" fmla="*/ 126581 w 401046"/>
                <a:gd name="connsiteY2" fmla="*/ 243244 h 288082"/>
                <a:gd name="connsiteX3" fmla="*/ 401046 w 401046"/>
                <a:gd name="connsiteY3" fmla="*/ 288082 h 288082"/>
                <a:gd name="connsiteX0" fmla="*/ 309885 w 404224"/>
                <a:gd name="connsiteY0" fmla="*/ 3512 h 368127"/>
                <a:gd name="connsiteX1" fmla="*/ 9418 w 404224"/>
                <a:gd name="connsiteY1" fmla="*/ 98274 h 368127"/>
                <a:gd name="connsiteX2" fmla="*/ 90874 w 404224"/>
                <a:gd name="connsiteY2" fmla="*/ 362550 h 368127"/>
                <a:gd name="connsiteX3" fmla="*/ 404224 w 404224"/>
                <a:gd name="connsiteY3" fmla="*/ 288082 h 368127"/>
                <a:gd name="connsiteX0" fmla="*/ 309885 w 404224"/>
                <a:gd name="connsiteY0" fmla="*/ 3512 h 362550"/>
                <a:gd name="connsiteX1" fmla="*/ 9418 w 404224"/>
                <a:gd name="connsiteY1" fmla="*/ 98274 h 362550"/>
                <a:gd name="connsiteX2" fmla="*/ 90874 w 404224"/>
                <a:gd name="connsiteY2" fmla="*/ 362550 h 362550"/>
                <a:gd name="connsiteX3" fmla="*/ 404224 w 404224"/>
                <a:gd name="connsiteY3" fmla="*/ 288082 h 362550"/>
                <a:gd name="connsiteX0" fmla="*/ 310325 w 404664"/>
                <a:gd name="connsiteY0" fmla="*/ 3512 h 362550"/>
                <a:gd name="connsiteX1" fmla="*/ 9858 w 404664"/>
                <a:gd name="connsiteY1" fmla="*/ 98274 h 362550"/>
                <a:gd name="connsiteX2" fmla="*/ 91314 w 404664"/>
                <a:gd name="connsiteY2" fmla="*/ 362550 h 362550"/>
                <a:gd name="connsiteX3" fmla="*/ 404664 w 404664"/>
                <a:gd name="connsiteY3" fmla="*/ 288082 h 362550"/>
                <a:gd name="connsiteX0" fmla="*/ 324546 w 418885"/>
                <a:gd name="connsiteY0" fmla="*/ 3512 h 314082"/>
                <a:gd name="connsiteX1" fmla="*/ 24079 w 418885"/>
                <a:gd name="connsiteY1" fmla="*/ 98274 h 314082"/>
                <a:gd name="connsiteX2" fmla="*/ 51096 w 418885"/>
                <a:gd name="connsiteY2" fmla="*/ 314082 h 314082"/>
                <a:gd name="connsiteX3" fmla="*/ 418885 w 418885"/>
                <a:gd name="connsiteY3" fmla="*/ 288082 h 314082"/>
                <a:gd name="connsiteX0" fmla="*/ 310033 w 404372"/>
                <a:gd name="connsiteY0" fmla="*/ 3512 h 314082"/>
                <a:gd name="connsiteX1" fmla="*/ 9566 w 404372"/>
                <a:gd name="connsiteY1" fmla="*/ 98274 h 314082"/>
                <a:gd name="connsiteX2" fmla="*/ 36583 w 404372"/>
                <a:gd name="connsiteY2" fmla="*/ 314082 h 314082"/>
                <a:gd name="connsiteX3" fmla="*/ 404372 w 404372"/>
                <a:gd name="connsiteY3" fmla="*/ 288082 h 314082"/>
                <a:gd name="connsiteX0" fmla="*/ 313429 w 407768"/>
                <a:gd name="connsiteY0" fmla="*/ 13595 h 324165"/>
                <a:gd name="connsiteX1" fmla="*/ 9074 w 407768"/>
                <a:gd name="connsiteY1" fmla="*/ 78530 h 324165"/>
                <a:gd name="connsiteX2" fmla="*/ 39979 w 407768"/>
                <a:gd name="connsiteY2" fmla="*/ 324165 h 324165"/>
                <a:gd name="connsiteX3" fmla="*/ 407768 w 407768"/>
                <a:gd name="connsiteY3" fmla="*/ 298165 h 324165"/>
                <a:gd name="connsiteX0" fmla="*/ 304355 w 398694"/>
                <a:gd name="connsiteY0" fmla="*/ 13595 h 324165"/>
                <a:gd name="connsiteX1" fmla="*/ 0 w 398694"/>
                <a:gd name="connsiteY1" fmla="*/ 78530 h 324165"/>
                <a:gd name="connsiteX2" fmla="*/ 30905 w 398694"/>
                <a:gd name="connsiteY2" fmla="*/ 324165 h 324165"/>
                <a:gd name="connsiteX3" fmla="*/ 398694 w 398694"/>
                <a:gd name="connsiteY3" fmla="*/ 298165 h 324165"/>
                <a:gd name="connsiteX0" fmla="*/ 316020 w 410359"/>
                <a:gd name="connsiteY0" fmla="*/ 13595 h 324165"/>
                <a:gd name="connsiteX1" fmla="*/ 0 w 410359"/>
                <a:gd name="connsiteY1" fmla="*/ 78530 h 324165"/>
                <a:gd name="connsiteX2" fmla="*/ 42570 w 410359"/>
                <a:gd name="connsiteY2" fmla="*/ 324165 h 324165"/>
                <a:gd name="connsiteX3" fmla="*/ 410359 w 410359"/>
                <a:gd name="connsiteY3" fmla="*/ 298165 h 324165"/>
                <a:gd name="connsiteX0" fmla="*/ 316020 w 410359"/>
                <a:gd name="connsiteY0" fmla="*/ 151 h 310721"/>
                <a:gd name="connsiteX1" fmla="*/ 0 w 410359"/>
                <a:gd name="connsiteY1" fmla="*/ 65086 h 310721"/>
                <a:gd name="connsiteX2" fmla="*/ 42570 w 410359"/>
                <a:gd name="connsiteY2" fmla="*/ 310721 h 310721"/>
                <a:gd name="connsiteX3" fmla="*/ 410359 w 410359"/>
                <a:gd name="connsiteY3" fmla="*/ 284721 h 310721"/>
                <a:gd name="connsiteX0" fmla="*/ 316020 w 410359"/>
                <a:gd name="connsiteY0" fmla="*/ 318 h 310888"/>
                <a:gd name="connsiteX1" fmla="*/ 0 w 410359"/>
                <a:gd name="connsiteY1" fmla="*/ 35427 h 310888"/>
                <a:gd name="connsiteX2" fmla="*/ 42570 w 410359"/>
                <a:gd name="connsiteY2" fmla="*/ 310888 h 310888"/>
                <a:gd name="connsiteX3" fmla="*/ 410359 w 410359"/>
                <a:gd name="connsiteY3" fmla="*/ 284888 h 310888"/>
                <a:gd name="connsiteX0" fmla="*/ 316020 w 410359"/>
                <a:gd name="connsiteY0" fmla="*/ 189 h 310759"/>
                <a:gd name="connsiteX1" fmla="*/ 0 w 410359"/>
                <a:gd name="connsiteY1" fmla="*/ 35298 h 310759"/>
                <a:gd name="connsiteX2" fmla="*/ 42570 w 410359"/>
                <a:gd name="connsiteY2" fmla="*/ 310759 h 310759"/>
                <a:gd name="connsiteX3" fmla="*/ 410359 w 410359"/>
                <a:gd name="connsiteY3" fmla="*/ 284759 h 310759"/>
                <a:gd name="connsiteX0" fmla="*/ 316020 w 410359"/>
                <a:gd name="connsiteY0" fmla="*/ 0 h 310570"/>
                <a:gd name="connsiteX1" fmla="*/ 0 w 410359"/>
                <a:gd name="connsiteY1" fmla="*/ 35109 h 310570"/>
                <a:gd name="connsiteX2" fmla="*/ 42570 w 410359"/>
                <a:gd name="connsiteY2" fmla="*/ 310570 h 310570"/>
                <a:gd name="connsiteX3" fmla="*/ 410359 w 410359"/>
                <a:gd name="connsiteY3" fmla="*/ 284570 h 310570"/>
                <a:gd name="connsiteX0" fmla="*/ 316020 w 410359"/>
                <a:gd name="connsiteY0" fmla="*/ 0 h 299385"/>
                <a:gd name="connsiteX1" fmla="*/ 0 w 410359"/>
                <a:gd name="connsiteY1" fmla="*/ 35109 h 299385"/>
                <a:gd name="connsiteX2" fmla="*/ 42570 w 410359"/>
                <a:gd name="connsiteY2" fmla="*/ 299385 h 299385"/>
                <a:gd name="connsiteX3" fmla="*/ 410359 w 410359"/>
                <a:gd name="connsiteY3" fmla="*/ 284570 h 299385"/>
                <a:gd name="connsiteX0" fmla="*/ 316020 w 436960"/>
                <a:gd name="connsiteY0" fmla="*/ 0 h 299385"/>
                <a:gd name="connsiteX1" fmla="*/ 0 w 436960"/>
                <a:gd name="connsiteY1" fmla="*/ 35109 h 299385"/>
                <a:gd name="connsiteX2" fmla="*/ 42570 w 436960"/>
                <a:gd name="connsiteY2" fmla="*/ 299385 h 299385"/>
                <a:gd name="connsiteX3" fmla="*/ 410359 w 436960"/>
                <a:gd name="connsiteY3" fmla="*/ 284570 h 299385"/>
                <a:gd name="connsiteX4" fmla="*/ 408090 w 436960"/>
                <a:gd name="connsiteY4" fmla="*/ 295657 h 299385"/>
                <a:gd name="connsiteX0" fmla="*/ 316020 w 416392"/>
                <a:gd name="connsiteY0" fmla="*/ 0 h 590193"/>
                <a:gd name="connsiteX1" fmla="*/ 0 w 416392"/>
                <a:gd name="connsiteY1" fmla="*/ 35109 h 590193"/>
                <a:gd name="connsiteX2" fmla="*/ 42570 w 416392"/>
                <a:gd name="connsiteY2" fmla="*/ 299385 h 590193"/>
                <a:gd name="connsiteX3" fmla="*/ 410359 w 416392"/>
                <a:gd name="connsiteY3" fmla="*/ 284570 h 590193"/>
                <a:gd name="connsiteX4" fmla="*/ 50349 w 416392"/>
                <a:gd name="connsiteY4" fmla="*/ 590193 h 590193"/>
                <a:gd name="connsiteX0" fmla="*/ 316020 w 416148"/>
                <a:gd name="connsiteY0" fmla="*/ 0 h 608835"/>
                <a:gd name="connsiteX1" fmla="*/ 0 w 416148"/>
                <a:gd name="connsiteY1" fmla="*/ 35109 h 608835"/>
                <a:gd name="connsiteX2" fmla="*/ 42570 w 416148"/>
                <a:gd name="connsiteY2" fmla="*/ 299385 h 608835"/>
                <a:gd name="connsiteX3" fmla="*/ 410359 w 416148"/>
                <a:gd name="connsiteY3" fmla="*/ 284570 h 608835"/>
                <a:gd name="connsiteX4" fmla="*/ 30907 w 416148"/>
                <a:gd name="connsiteY4" fmla="*/ 608835 h 608835"/>
                <a:gd name="connsiteX0" fmla="*/ 316020 w 416496"/>
                <a:gd name="connsiteY0" fmla="*/ 0 h 545454"/>
                <a:gd name="connsiteX1" fmla="*/ 0 w 416496"/>
                <a:gd name="connsiteY1" fmla="*/ 35109 h 545454"/>
                <a:gd name="connsiteX2" fmla="*/ 42570 w 416496"/>
                <a:gd name="connsiteY2" fmla="*/ 299385 h 545454"/>
                <a:gd name="connsiteX3" fmla="*/ 410359 w 416496"/>
                <a:gd name="connsiteY3" fmla="*/ 284570 h 545454"/>
                <a:gd name="connsiteX4" fmla="*/ 58126 w 416496"/>
                <a:gd name="connsiteY4" fmla="*/ 545454 h 545454"/>
                <a:gd name="connsiteX0" fmla="*/ 316020 w 416291"/>
                <a:gd name="connsiteY0" fmla="*/ 0 h 653575"/>
                <a:gd name="connsiteX1" fmla="*/ 0 w 416291"/>
                <a:gd name="connsiteY1" fmla="*/ 35109 h 653575"/>
                <a:gd name="connsiteX2" fmla="*/ 42570 w 416291"/>
                <a:gd name="connsiteY2" fmla="*/ 299385 h 653575"/>
                <a:gd name="connsiteX3" fmla="*/ 410359 w 416291"/>
                <a:gd name="connsiteY3" fmla="*/ 284570 h 653575"/>
                <a:gd name="connsiteX4" fmla="*/ 42572 w 416291"/>
                <a:gd name="connsiteY4" fmla="*/ 653575 h 653575"/>
                <a:gd name="connsiteX0" fmla="*/ 316020 w 416342"/>
                <a:gd name="connsiteY0" fmla="*/ 0 h 608835"/>
                <a:gd name="connsiteX1" fmla="*/ 0 w 416342"/>
                <a:gd name="connsiteY1" fmla="*/ 35109 h 608835"/>
                <a:gd name="connsiteX2" fmla="*/ 42570 w 416342"/>
                <a:gd name="connsiteY2" fmla="*/ 299385 h 608835"/>
                <a:gd name="connsiteX3" fmla="*/ 410359 w 416342"/>
                <a:gd name="connsiteY3" fmla="*/ 284570 h 608835"/>
                <a:gd name="connsiteX4" fmla="*/ 46461 w 416342"/>
                <a:gd name="connsiteY4" fmla="*/ 608835 h 608835"/>
                <a:gd name="connsiteX0" fmla="*/ 316020 w 416342"/>
                <a:gd name="connsiteY0" fmla="*/ 0 h 608835"/>
                <a:gd name="connsiteX1" fmla="*/ 0 w 416342"/>
                <a:gd name="connsiteY1" fmla="*/ 35109 h 608835"/>
                <a:gd name="connsiteX2" fmla="*/ 42570 w 416342"/>
                <a:gd name="connsiteY2" fmla="*/ 299385 h 608835"/>
                <a:gd name="connsiteX3" fmla="*/ 410359 w 416342"/>
                <a:gd name="connsiteY3" fmla="*/ 284570 h 608835"/>
                <a:gd name="connsiteX4" fmla="*/ 46461 w 416342"/>
                <a:gd name="connsiteY4" fmla="*/ 608835 h 608835"/>
                <a:gd name="connsiteX0" fmla="*/ 316020 w 416496"/>
                <a:gd name="connsiteY0" fmla="*/ 0 h 537997"/>
                <a:gd name="connsiteX1" fmla="*/ 0 w 416496"/>
                <a:gd name="connsiteY1" fmla="*/ 35109 h 537997"/>
                <a:gd name="connsiteX2" fmla="*/ 42570 w 416496"/>
                <a:gd name="connsiteY2" fmla="*/ 299385 h 537997"/>
                <a:gd name="connsiteX3" fmla="*/ 410359 w 416496"/>
                <a:gd name="connsiteY3" fmla="*/ 284570 h 537997"/>
                <a:gd name="connsiteX4" fmla="*/ 58126 w 416496"/>
                <a:gd name="connsiteY4" fmla="*/ 537997 h 537997"/>
                <a:gd name="connsiteX0" fmla="*/ 316020 w 417689"/>
                <a:gd name="connsiteY0" fmla="*/ 0 h 582737"/>
                <a:gd name="connsiteX1" fmla="*/ 0 w 417689"/>
                <a:gd name="connsiteY1" fmla="*/ 35109 h 582737"/>
                <a:gd name="connsiteX2" fmla="*/ 42570 w 417689"/>
                <a:gd name="connsiteY2" fmla="*/ 299385 h 582737"/>
                <a:gd name="connsiteX3" fmla="*/ 410359 w 417689"/>
                <a:gd name="connsiteY3" fmla="*/ 284570 h 582737"/>
                <a:gd name="connsiteX4" fmla="*/ 132007 w 417689"/>
                <a:gd name="connsiteY4" fmla="*/ 582737 h 582737"/>
                <a:gd name="connsiteX0" fmla="*/ 316020 w 416292"/>
                <a:gd name="connsiteY0" fmla="*/ 0 h 590194"/>
                <a:gd name="connsiteX1" fmla="*/ 0 w 416292"/>
                <a:gd name="connsiteY1" fmla="*/ 35109 h 590194"/>
                <a:gd name="connsiteX2" fmla="*/ 42570 w 416292"/>
                <a:gd name="connsiteY2" fmla="*/ 299385 h 590194"/>
                <a:gd name="connsiteX3" fmla="*/ 410359 w 416292"/>
                <a:gd name="connsiteY3" fmla="*/ 284570 h 590194"/>
                <a:gd name="connsiteX4" fmla="*/ 42572 w 416292"/>
                <a:gd name="connsiteY4" fmla="*/ 590194 h 590194"/>
                <a:gd name="connsiteX0" fmla="*/ 316020 w 410359"/>
                <a:gd name="connsiteY0" fmla="*/ 0 h 299385"/>
                <a:gd name="connsiteX1" fmla="*/ 0 w 410359"/>
                <a:gd name="connsiteY1" fmla="*/ 35109 h 299385"/>
                <a:gd name="connsiteX2" fmla="*/ 42570 w 410359"/>
                <a:gd name="connsiteY2" fmla="*/ 299385 h 299385"/>
                <a:gd name="connsiteX3" fmla="*/ 410359 w 410359"/>
                <a:gd name="connsiteY3" fmla="*/ 284570 h 299385"/>
                <a:gd name="connsiteX0" fmla="*/ 316020 w 387028"/>
                <a:gd name="connsiteY0" fmla="*/ 0 h 493356"/>
                <a:gd name="connsiteX1" fmla="*/ 0 w 387028"/>
                <a:gd name="connsiteY1" fmla="*/ 35109 h 493356"/>
                <a:gd name="connsiteX2" fmla="*/ 42570 w 387028"/>
                <a:gd name="connsiteY2" fmla="*/ 299385 h 493356"/>
                <a:gd name="connsiteX3" fmla="*/ 387028 w 387028"/>
                <a:gd name="connsiteY3" fmla="*/ 493356 h 493356"/>
                <a:gd name="connsiteX0" fmla="*/ 316020 w 387028"/>
                <a:gd name="connsiteY0" fmla="*/ 0 h 493356"/>
                <a:gd name="connsiteX1" fmla="*/ 0 w 387028"/>
                <a:gd name="connsiteY1" fmla="*/ 35109 h 493356"/>
                <a:gd name="connsiteX2" fmla="*/ 42570 w 387028"/>
                <a:gd name="connsiteY2" fmla="*/ 299385 h 493356"/>
                <a:gd name="connsiteX3" fmla="*/ 268106 w 387028"/>
                <a:gd name="connsiteY3" fmla="*/ 422419 h 493356"/>
                <a:gd name="connsiteX4" fmla="*/ 387028 w 387028"/>
                <a:gd name="connsiteY4" fmla="*/ 493356 h 493356"/>
                <a:gd name="connsiteX0" fmla="*/ 316020 w 397820"/>
                <a:gd name="connsiteY0" fmla="*/ 0 h 493356"/>
                <a:gd name="connsiteX1" fmla="*/ 0 w 397820"/>
                <a:gd name="connsiteY1" fmla="*/ 35109 h 493356"/>
                <a:gd name="connsiteX2" fmla="*/ 42570 w 397820"/>
                <a:gd name="connsiteY2" fmla="*/ 299385 h 493356"/>
                <a:gd name="connsiteX3" fmla="*/ 373094 w 397820"/>
                <a:gd name="connsiteY3" fmla="*/ 280744 h 493356"/>
                <a:gd name="connsiteX4" fmla="*/ 387028 w 397820"/>
                <a:gd name="connsiteY4" fmla="*/ 493356 h 493356"/>
                <a:gd name="connsiteX0" fmla="*/ 316020 w 378923"/>
                <a:gd name="connsiteY0" fmla="*/ 0 h 571651"/>
                <a:gd name="connsiteX1" fmla="*/ 0 w 378923"/>
                <a:gd name="connsiteY1" fmla="*/ 35109 h 571651"/>
                <a:gd name="connsiteX2" fmla="*/ 42570 w 378923"/>
                <a:gd name="connsiteY2" fmla="*/ 299385 h 571651"/>
                <a:gd name="connsiteX3" fmla="*/ 373094 w 378923"/>
                <a:gd name="connsiteY3" fmla="*/ 280744 h 571651"/>
                <a:gd name="connsiteX4" fmla="*/ 64285 w 378923"/>
                <a:gd name="connsiteY4" fmla="*/ 571651 h 571651"/>
                <a:gd name="connsiteX0" fmla="*/ 316020 w 383470"/>
                <a:gd name="connsiteY0" fmla="*/ 0 h 572492"/>
                <a:gd name="connsiteX1" fmla="*/ 0 w 383470"/>
                <a:gd name="connsiteY1" fmla="*/ 35109 h 572492"/>
                <a:gd name="connsiteX2" fmla="*/ 42570 w 383470"/>
                <a:gd name="connsiteY2" fmla="*/ 299385 h 572492"/>
                <a:gd name="connsiteX3" fmla="*/ 373094 w 383470"/>
                <a:gd name="connsiteY3" fmla="*/ 280744 h 572492"/>
                <a:gd name="connsiteX4" fmla="*/ 64285 w 383470"/>
                <a:gd name="connsiteY4" fmla="*/ 571651 h 572492"/>
                <a:gd name="connsiteX0" fmla="*/ 316020 w 383807"/>
                <a:gd name="connsiteY0" fmla="*/ 0 h 579927"/>
                <a:gd name="connsiteX1" fmla="*/ 0 w 383807"/>
                <a:gd name="connsiteY1" fmla="*/ 35109 h 579927"/>
                <a:gd name="connsiteX2" fmla="*/ 42570 w 383807"/>
                <a:gd name="connsiteY2" fmla="*/ 299385 h 579927"/>
                <a:gd name="connsiteX3" fmla="*/ 373094 w 383807"/>
                <a:gd name="connsiteY3" fmla="*/ 280744 h 579927"/>
                <a:gd name="connsiteX4" fmla="*/ 72062 w 383807"/>
                <a:gd name="connsiteY4" fmla="*/ 579108 h 579927"/>
                <a:gd name="connsiteX0" fmla="*/ 316020 w 406186"/>
                <a:gd name="connsiteY0" fmla="*/ 0 h 580423"/>
                <a:gd name="connsiteX1" fmla="*/ 0 w 406186"/>
                <a:gd name="connsiteY1" fmla="*/ 35109 h 580423"/>
                <a:gd name="connsiteX2" fmla="*/ 42570 w 406186"/>
                <a:gd name="connsiteY2" fmla="*/ 299385 h 580423"/>
                <a:gd name="connsiteX3" fmla="*/ 396425 w 406186"/>
                <a:gd name="connsiteY3" fmla="*/ 392593 h 580423"/>
                <a:gd name="connsiteX4" fmla="*/ 72062 w 406186"/>
                <a:gd name="connsiteY4" fmla="*/ 579108 h 580423"/>
                <a:gd name="connsiteX0" fmla="*/ 316020 w 406186"/>
                <a:gd name="connsiteY0" fmla="*/ 0 h 580423"/>
                <a:gd name="connsiteX1" fmla="*/ 0 w 406186"/>
                <a:gd name="connsiteY1" fmla="*/ 35109 h 580423"/>
                <a:gd name="connsiteX2" fmla="*/ 42570 w 406186"/>
                <a:gd name="connsiteY2" fmla="*/ 299385 h 580423"/>
                <a:gd name="connsiteX3" fmla="*/ 396425 w 406186"/>
                <a:gd name="connsiteY3" fmla="*/ 392593 h 580423"/>
                <a:gd name="connsiteX4" fmla="*/ 72062 w 406186"/>
                <a:gd name="connsiteY4" fmla="*/ 579108 h 580423"/>
                <a:gd name="connsiteX0" fmla="*/ 316020 w 406186"/>
                <a:gd name="connsiteY0" fmla="*/ 0 h 580423"/>
                <a:gd name="connsiteX1" fmla="*/ 0 w 406186"/>
                <a:gd name="connsiteY1" fmla="*/ 35109 h 580423"/>
                <a:gd name="connsiteX2" fmla="*/ 42570 w 406186"/>
                <a:gd name="connsiteY2" fmla="*/ 299385 h 580423"/>
                <a:gd name="connsiteX3" fmla="*/ 396425 w 406186"/>
                <a:gd name="connsiteY3" fmla="*/ 392593 h 580423"/>
                <a:gd name="connsiteX4" fmla="*/ 72062 w 406186"/>
                <a:gd name="connsiteY4" fmla="*/ 579108 h 580423"/>
                <a:gd name="connsiteX0" fmla="*/ 316020 w 396425"/>
                <a:gd name="connsiteY0" fmla="*/ 0 h 581078"/>
                <a:gd name="connsiteX1" fmla="*/ 0 w 396425"/>
                <a:gd name="connsiteY1" fmla="*/ 35109 h 581078"/>
                <a:gd name="connsiteX2" fmla="*/ 42570 w 396425"/>
                <a:gd name="connsiteY2" fmla="*/ 299385 h 581078"/>
                <a:gd name="connsiteX3" fmla="*/ 396425 w 396425"/>
                <a:gd name="connsiteY3" fmla="*/ 392593 h 581078"/>
                <a:gd name="connsiteX4" fmla="*/ 72062 w 396425"/>
                <a:gd name="connsiteY4" fmla="*/ 579108 h 581078"/>
                <a:gd name="connsiteX0" fmla="*/ 316020 w 396425"/>
                <a:gd name="connsiteY0" fmla="*/ 0 h 581078"/>
                <a:gd name="connsiteX1" fmla="*/ 0 w 396425"/>
                <a:gd name="connsiteY1" fmla="*/ 35109 h 581078"/>
                <a:gd name="connsiteX2" fmla="*/ 42570 w 396425"/>
                <a:gd name="connsiteY2" fmla="*/ 299385 h 581078"/>
                <a:gd name="connsiteX3" fmla="*/ 396425 w 396425"/>
                <a:gd name="connsiteY3" fmla="*/ 392593 h 581078"/>
                <a:gd name="connsiteX4" fmla="*/ 72062 w 396425"/>
                <a:gd name="connsiteY4" fmla="*/ 579108 h 581078"/>
                <a:gd name="connsiteX0" fmla="*/ 304355 w 384760"/>
                <a:gd name="connsiteY0" fmla="*/ 0 h 581078"/>
                <a:gd name="connsiteX1" fmla="*/ 0 w 384760"/>
                <a:gd name="connsiteY1" fmla="*/ 83578 h 581078"/>
                <a:gd name="connsiteX2" fmla="*/ 30905 w 384760"/>
                <a:gd name="connsiteY2" fmla="*/ 299385 h 581078"/>
                <a:gd name="connsiteX3" fmla="*/ 384760 w 384760"/>
                <a:gd name="connsiteY3" fmla="*/ 392593 h 581078"/>
                <a:gd name="connsiteX4" fmla="*/ 60397 w 384760"/>
                <a:gd name="connsiteY4" fmla="*/ 579108 h 581078"/>
                <a:gd name="connsiteX0" fmla="*/ 304355 w 384760"/>
                <a:gd name="connsiteY0" fmla="*/ 0 h 517697"/>
                <a:gd name="connsiteX1" fmla="*/ 0 w 384760"/>
                <a:gd name="connsiteY1" fmla="*/ 20197 h 517697"/>
                <a:gd name="connsiteX2" fmla="*/ 30905 w 384760"/>
                <a:gd name="connsiteY2" fmla="*/ 236004 h 517697"/>
                <a:gd name="connsiteX3" fmla="*/ 384760 w 384760"/>
                <a:gd name="connsiteY3" fmla="*/ 329212 h 517697"/>
                <a:gd name="connsiteX4" fmla="*/ 60397 w 384760"/>
                <a:gd name="connsiteY4" fmla="*/ 515727 h 517697"/>
                <a:gd name="connsiteX0" fmla="*/ 308244 w 384760"/>
                <a:gd name="connsiteY0" fmla="*/ 0 h 543795"/>
                <a:gd name="connsiteX1" fmla="*/ 0 w 384760"/>
                <a:gd name="connsiteY1" fmla="*/ 46295 h 543795"/>
                <a:gd name="connsiteX2" fmla="*/ 30905 w 384760"/>
                <a:gd name="connsiteY2" fmla="*/ 262102 h 543795"/>
                <a:gd name="connsiteX3" fmla="*/ 384760 w 384760"/>
                <a:gd name="connsiteY3" fmla="*/ 355310 h 543795"/>
                <a:gd name="connsiteX4" fmla="*/ 60397 w 384760"/>
                <a:gd name="connsiteY4" fmla="*/ 541825 h 543795"/>
                <a:gd name="connsiteX0" fmla="*/ 308244 w 345875"/>
                <a:gd name="connsiteY0" fmla="*/ 0 h 544305"/>
                <a:gd name="connsiteX1" fmla="*/ 0 w 345875"/>
                <a:gd name="connsiteY1" fmla="*/ 46295 h 544305"/>
                <a:gd name="connsiteX2" fmla="*/ 30905 w 345875"/>
                <a:gd name="connsiteY2" fmla="*/ 262102 h 544305"/>
                <a:gd name="connsiteX3" fmla="*/ 345875 w 345875"/>
                <a:gd name="connsiteY3" fmla="*/ 381408 h 544305"/>
                <a:gd name="connsiteX4" fmla="*/ 60397 w 345875"/>
                <a:gd name="connsiteY4" fmla="*/ 541825 h 544305"/>
                <a:gd name="connsiteX0" fmla="*/ 308244 w 348245"/>
                <a:gd name="connsiteY0" fmla="*/ 0 h 544305"/>
                <a:gd name="connsiteX1" fmla="*/ 0 w 348245"/>
                <a:gd name="connsiteY1" fmla="*/ 46295 h 544305"/>
                <a:gd name="connsiteX2" fmla="*/ 30905 w 348245"/>
                <a:gd name="connsiteY2" fmla="*/ 262102 h 544305"/>
                <a:gd name="connsiteX3" fmla="*/ 345875 w 348245"/>
                <a:gd name="connsiteY3" fmla="*/ 381408 h 544305"/>
                <a:gd name="connsiteX4" fmla="*/ 60397 w 348245"/>
                <a:gd name="connsiteY4" fmla="*/ 541825 h 544305"/>
                <a:gd name="connsiteX0" fmla="*/ 308244 w 350877"/>
                <a:gd name="connsiteY0" fmla="*/ 0 h 545414"/>
                <a:gd name="connsiteX1" fmla="*/ 0 w 350877"/>
                <a:gd name="connsiteY1" fmla="*/ 46295 h 545414"/>
                <a:gd name="connsiteX2" fmla="*/ 30905 w 350877"/>
                <a:gd name="connsiteY2" fmla="*/ 262102 h 545414"/>
                <a:gd name="connsiteX3" fmla="*/ 345875 w 350877"/>
                <a:gd name="connsiteY3" fmla="*/ 381408 h 545414"/>
                <a:gd name="connsiteX4" fmla="*/ 60397 w 350877"/>
                <a:gd name="connsiteY4" fmla="*/ 541825 h 545414"/>
                <a:gd name="connsiteX0" fmla="*/ 308244 w 373635"/>
                <a:gd name="connsiteY0" fmla="*/ 0 h 543902"/>
                <a:gd name="connsiteX1" fmla="*/ 0 w 373635"/>
                <a:gd name="connsiteY1" fmla="*/ 46295 h 543902"/>
                <a:gd name="connsiteX2" fmla="*/ 30905 w 373635"/>
                <a:gd name="connsiteY2" fmla="*/ 262102 h 543902"/>
                <a:gd name="connsiteX3" fmla="*/ 369206 w 373635"/>
                <a:gd name="connsiteY3" fmla="*/ 329211 h 543902"/>
                <a:gd name="connsiteX4" fmla="*/ 60397 w 373635"/>
                <a:gd name="connsiteY4" fmla="*/ 541825 h 543902"/>
                <a:gd name="connsiteX0" fmla="*/ 308244 w 362239"/>
                <a:gd name="connsiteY0" fmla="*/ 0 h 543781"/>
                <a:gd name="connsiteX1" fmla="*/ 0 w 362239"/>
                <a:gd name="connsiteY1" fmla="*/ 46295 h 543781"/>
                <a:gd name="connsiteX2" fmla="*/ 30905 w 362239"/>
                <a:gd name="connsiteY2" fmla="*/ 262102 h 543781"/>
                <a:gd name="connsiteX3" fmla="*/ 357541 w 362239"/>
                <a:gd name="connsiteY3" fmla="*/ 321755 h 543781"/>
                <a:gd name="connsiteX4" fmla="*/ 60397 w 362239"/>
                <a:gd name="connsiteY4" fmla="*/ 541825 h 543781"/>
                <a:gd name="connsiteX0" fmla="*/ 308244 w 369833"/>
                <a:gd name="connsiteY0" fmla="*/ 0 h 543624"/>
                <a:gd name="connsiteX1" fmla="*/ 0 w 369833"/>
                <a:gd name="connsiteY1" fmla="*/ 46295 h 543624"/>
                <a:gd name="connsiteX2" fmla="*/ 30905 w 369833"/>
                <a:gd name="connsiteY2" fmla="*/ 262102 h 543624"/>
                <a:gd name="connsiteX3" fmla="*/ 365318 w 369833"/>
                <a:gd name="connsiteY3" fmla="*/ 310570 h 543624"/>
                <a:gd name="connsiteX4" fmla="*/ 60397 w 369833"/>
                <a:gd name="connsiteY4" fmla="*/ 541825 h 543624"/>
                <a:gd name="connsiteX0" fmla="*/ 280387 w 341976"/>
                <a:gd name="connsiteY0" fmla="*/ 0 h 543624"/>
                <a:gd name="connsiteX1" fmla="*/ 3251 w 341976"/>
                <a:gd name="connsiteY1" fmla="*/ 53751 h 543624"/>
                <a:gd name="connsiteX2" fmla="*/ 3048 w 341976"/>
                <a:gd name="connsiteY2" fmla="*/ 262102 h 543624"/>
                <a:gd name="connsiteX3" fmla="*/ 337461 w 341976"/>
                <a:gd name="connsiteY3" fmla="*/ 310570 h 543624"/>
                <a:gd name="connsiteX4" fmla="*/ 32540 w 341976"/>
                <a:gd name="connsiteY4" fmla="*/ 541825 h 543624"/>
                <a:gd name="connsiteX0" fmla="*/ 288164 w 341976"/>
                <a:gd name="connsiteY0" fmla="*/ 5902 h 489873"/>
                <a:gd name="connsiteX1" fmla="*/ 3251 w 341976"/>
                <a:gd name="connsiteY1" fmla="*/ 0 h 489873"/>
                <a:gd name="connsiteX2" fmla="*/ 3048 w 341976"/>
                <a:gd name="connsiteY2" fmla="*/ 208351 h 489873"/>
                <a:gd name="connsiteX3" fmla="*/ 337461 w 341976"/>
                <a:gd name="connsiteY3" fmla="*/ 256819 h 489873"/>
                <a:gd name="connsiteX4" fmla="*/ 32540 w 341976"/>
                <a:gd name="connsiteY4" fmla="*/ 488074 h 489873"/>
                <a:gd name="connsiteX0" fmla="*/ 292053 w 341976"/>
                <a:gd name="connsiteY0" fmla="*/ 0 h 517526"/>
                <a:gd name="connsiteX1" fmla="*/ 3251 w 341976"/>
                <a:gd name="connsiteY1" fmla="*/ 27653 h 517526"/>
                <a:gd name="connsiteX2" fmla="*/ 3048 w 341976"/>
                <a:gd name="connsiteY2" fmla="*/ 236004 h 517526"/>
                <a:gd name="connsiteX3" fmla="*/ 337461 w 341976"/>
                <a:gd name="connsiteY3" fmla="*/ 284472 h 517526"/>
                <a:gd name="connsiteX4" fmla="*/ 32540 w 341976"/>
                <a:gd name="connsiteY4" fmla="*/ 515727 h 517526"/>
                <a:gd name="connsiteX0" fmla="*/ 292053 w 330591"/>
                <a:gd name="connsiteY0" fmla="*/ 0 h 517478"/>
                <a:gd name="connsiteX1" fmla="*/ 3251 w 330591"/>
                <a:gd name="connsiteY1" fmla="*/ 27653 h 517478"/>
                <a:gd name="connsiteX2" fmla="*/ 3048 w 330591"/>
                <a:gd name="connsiteY2" fmla="*/ 236004 h 517478"/>
                <a:gd name="connsiteX3" fmla="*/ 325795 w 330591"/>
                <a:gd name="connsiteY3" fmla="*/ 280744 h 517478"/>
                <a:gd name="connsiteX4" fmla="*/ 32540 w 330591"/>
                <a:gd name="connsiteY4" fmla="*/ 515727 h 517478"/>
                <a:gd name="connsiteX0" fmla="*/ 289375 w 323223"/>
                <a:gd name="connsiteY0" fmla="*/ 0 h 516824"/>
                <a:gd name="connsiteX1" fmla="*/ 573 w 323223"/>
                <a:gd name="connsiteY1" fmla="*/ 27653 h 516824"/>
                <a:gd name="connsiteX2" fmla="*/ 4259 w 323223"/>
                <a:gd name="connsiteY2" fmla="*/ 250917 h 516824"/>
                <a:gd name="connsiteX3" fmla="*/ 323117 w 323223"/>
                <a:gd name="connsiteY3" fmla="*/ 280744 h 516824"/>
                <a:gd name="connsiteX4" fmla="*/ 29862 w 323223"/>
                <a:gd name="connsiteY4" fmla="*/ 515727 h 516824"/>
                <a:gd name="connsiteX0" fmla="*/ 289374 w 346537"/>
                <a:gd name="connsiteY0" fmla="*/ 0 h 516724"/>
                <a:gd name="connsiteX1" fmla="*/ 572 w 346537"/>
                <a:gd name="connsiteY1" fmla="*/ 27653 h 516724"/>
                <a:gd name="connsiteX2" fmla="*/ 4258 w 346537"/>
                <a:gd name="connsiteY2" fmla="*/ 250917 h 516724"/>
                <a:gd name="connsiteX3" fmla="*/ 346446 w 346537"/>
                <a:gd name="connsiteY3" fmla="*/ 258374 h 516724"/>
                <a:gd name="connsiteX4" fmla="*/ 29861 w 346537"/>
                <a:gd name="connsiteY4" fmla="*/ 515727 h 516724"/>
                <a:gd name="connsiteX0" fmla="*/ 289374 w 356867"/>
                <a:gd name="connsiteY0" fmla="*/ 0 h 517065"/>
                <a:gd name="connsiteX1" fmla="*/ 572 w 356867"/>
                <a:gd name="connsiteY1" fmla="*/ 27653 h 517065"/>
                <a:gd name="connsiteX2" fmla="*/ 4258 w 356867"/>
                <a:gd name="connsiteY2" fmla="*/ 250917 h 517065"/>
                <a:gd name="connsiteX3" fmla="*/ 346446 w 356867"/>
                <a:gd name="connsiteY3" fmla="*/ 258374 h 517065"/>
                <a:gd name="connsiteX4" fmla="*/ 29861 w 356867"/>
                <a:gd name="connsiteY4" fmla="*/ 515727 h 517065"/>
                <a:gd name="connsiteX0" fmla="*/ 289374 w 345698"/>
                <a:gd name="connsiteY0" fmla="*/ 0 h 517403"/>
                <a:gd name="connsiteX1" fmla="*/ 572 w 345698"/>
                <a:gd name="connsiteY1" fmla="*/ 27653 h 517403"/>
                <a:gd name="connsiteX2" fmla="*/ 4258 w 345698"/>
                <a:gd name="connsiteY2" fmla="*/ 250917 h 517403"/>
                <a:gd name="connsiteX3" fmla="*/ 334781 w 345698"/>
                <a:gd name="connsiteY3" fmla="*/ 295657 h 517403"/>
                <a:gd name="connsiteX4" fmla="*/ 29861 w 345698"/>
                <a:gd name="connsiteY4" fmla="*/ 515727 h 517403"/>
                <a:gd name="connsiteX0" fmla="*/ 289374 w 323502"/>
                <a:gd name="connsiteY0" fmla="*/ 0 h 517403"/>
                <a:gd name="connsiteX1" fmla="*/ 572 w 323502"/>
                <a:gd name="connsiteY1" fmla="*/ 27653 h 517403"/>
                <a:gd name="connsiteX2" fmla="*/ 4258 w 323502"/>
                <a:gd name="connsiteY2" fmla="*/ 250917 h 517403"/>
                <a:gd name="connsiteX3" fmla="*/ 311450 w 323502"/>
                <a:gd name="connsiteY3" fmla="*/ 295657 h 517403"/>
                <a:gd name="connsiteX4" fmla="*/ 29861 w 323502"/>
                <a:gd name="connsiteY4" fmla="*/ 515727 h 517403"/>
                <a:gd name="connsiteX0" fmla="*/ 298398 w 320487"/>
                <a:gd name="connsiteY0" fmla="*/ 0 h 498357"/>
                <a:gd name="connsiteX1" fmla="*/ 9596 w 320487"/>
                <a:gd name="connsiteY1" fmla="*/ 27653 h 498357"/>
                <a:gd name="connsiteX2" fmla="*/ 13282 w 320487"/>
                <a:gd name="connsiteY2" fmla="*/ 250917 h 498357"/>
                <a:gd name="connsiteX3" fmla="*/ 320474 w 320487"/>
                <a:gd name="connsiteY3" fmla="*/ 295657 h 498357"/>
                <a:gd name="connsiteX4" fmla="*/ 0 w 320487"/>
                <a:gd name="connsiteY4" fmla="*/ 497086 h 498357"/>
                <a:gd name="connsiteX0" fmla="*/ 298398 w 320487"/>
                <a:gd name="connsiteY0" fmla="*/ 0 h 509199"/>
                <a:gd name="connsiteX1" fmla="*/ 9596 w 320487"/>
                <a:gd name="connsiteY1" fmla="*/ 27653 h 509199"/>
                <a:gd name="connsiteX2" fmla="*/ 13282 w 320487"/>
                <a:gd name="connsiteY2" fmla="*/ 250917 h 509199"/>
                <a:gd name="connsiteX3" fmla="*/ 320474 w 320487"/>
                <a:gd name="connsiteY3" fmla="*/ 295657 h 509199"/>
                <a:gd name="connsiteX4" fmla="*/ 0 w 320487"/>
                <a:gd name="connsiteY4" fmla="*/ 497086 h 509199"/>
                <a:gd name="connsiteX0" fmla="*/ 298398 w 320487"/>
                <a:gd name="connsiteY0" fmla="*/ 0 h 509199"/>
                <a:gd name="connsiteX1" fmla="*/ 9596 w 320487"/>
                <a:gd name="connsiteY1" fmla="*/ 27653 h 509199"/>
                <a:gd name="connsiteX2" fmla="*/ 13282 w 320487"/>
                <a:gd name="connsiteY2" fmla="*/ 250917 h 509199"/>
                <a:gd name="connsiteX3" fmla="*/ 320474 w 320487"/>
                <a:gd name="connsiteY3" fmla="*/ 295657 h 509199"/>
                <a:gd name="connsiteX4" fmla="*/ 0 w 320487"/>
                <a:gd name="connsiteY4" fmla="*/ 497086 h 509199"/>
                <a:gd name="connsiteX0" fmla="*/ 298398 w 332208"/>
                <a:gd name="connsiteY0" fmla="*/ 0 h 510391"/>
                <a:gd name="connsiteX1" fmla="*/ 9596 w 332208"/>
                <a:gd name="connsiteY1" fmla="*/ 27653 h 510391"/>
                <a:gd name="connsiteX2" fmla="*/ 13282 w 332208"/>
                <a:gd name="connsiteY2" fmla="*/ 250917 h 510391"/>
                <a:gd name="connsiteX3" fmla="*/ 320474 w 332208"/>
                <a:gd name="connsiteY3" fmla="*/ 295657 h 510391"/>
                <a:gd name="connsiteX4" fmla="*/ 0 w 332208"/>
                <a:gd name="connsiteY4" fmla="*/ 497086 h 510391"/>
                <a:gd name="connsiteX0" fmla="*/ 298398 w 343387"/>
                <a:gd name="connsiteY0" fmla="*/ 0 h 510198"/>
                <a:gd name="connsiteX1" fmla="*/ 9596 w 343387"/>
                <a:gd name="connsiteY1" fmla="*/ 27653 h 510198"/>
                <a:gd name="connsiteX2" fmla="*/ 13282 w 343387"/>
                <a:gd name="connsiteY2" fmla="*/ 250917 h 510198"/>
                <a:gd name="connsiteX3" fmla="*/ 332139 w 343387"/>
                <a:gd name="connsiteY3" fmla="*/ 291929 h 510198"/>
                <a:gd name="connsiteX4" fmla="*/ 0 w 343387"/>
                <a:gd name="connsiteY4" fmla="*/ 497086 h 510198"/>
                <a:gd name="connsiteX0" fmla="*/ 298398 w 343387"/>
                <a:gd name="connsiteY0" fmla="*/ 0 h 510198"/>
                <a:gd name="connsiteX1" fmla="*/ 9596 w 343387"/>
                <a:gd name="connsiteY1" fmla="*/ 27653 h 510198"/>
                <a:gd name="connsiteX2" fmla="*/ 13282 w 343387"/>
                <a:gd name="connsiteY2" fmla="*/ 250917 h 510198"/>
                <a:gd name="connsiteX3" fmla="*/ 332139 w 343387"/>
                <a:gd name="connsiteY3" fmla="*/ 291929 h 510198"/>
                <a:gd name="connsiteX4" fmla="*/ 0 w 343387"/>
                <a:gd name="connsiteY4" fmla="*/ 497086 h 510198"/>
                <a:gd name="connsiteX0" fmla="*/ 298398 w 343387"/>
                <a:gd name="connsiteY0" fmla="*/ 0 h 509651"/>
                <a:gd name="connsiteX1" fmla="*/ 9596 w 343387"/>
                <a:gd name="connsiteY1" fmla="*/ 27653 h 509651"/>
                <a:gd name="connsiteX2" fmla="*/ 13282 w 343387"/>
                <a:gd name="connsiteY2" fmla="*/ 250917 h 509651"/>
                <a:gd name="connsiteX3" fmla="*/ 332139 w 343387"/>
                <a:gd name="connsiteY3" fmla="*/ 280745 h 509651"/>
                <a:gd name="connsiteX4" fmla="*/ 0 w 343387"/>
                <a:gd name="connsiteY4" fmla="*/ 497086 h 509651"/>
                <a:gd name="connsiteX0" fmla="*/ 289374 w 337036"/>
                <a:gd name="connsiteY0" fmla="*/ 0 h 509651"/>
                <a:gd name="connsiteX1" fmla="*/ 572 w 337036"/>
                <a:gd name="connsiteY1" fmla="*/ 27653 h 509651"/>
                <a:gd name="connsiteX2" fmla="*/ 4258 w 337036"/>
                <a:gd name="connsiteY2" fmla="*/ 250917 h 509651"/>
                <a:gd name="connsiteX3" fmla="*/ 323115 w 337036"/>
                <a:gd name="connsiteY3" fmla="*/ 280745 h 509651"/>
                <a:gd name="connsiteX4" fmla="*/ 45415 w 337036"/>
                <a:gd name="connsiteY4" fmla="*/ 497086 h 509651"/>
                <a:gd name="connsiteX0" fmla="*/ 290621 w 335930"/>
                <a:gd name="connsiteY0" fmla="*/ 0 h 481396"/>
                <a:gd name="connsiteX1" fmla="*/ 1819 w 335930"/>
                <a:gd name="connsiteY1" fmla="*/ 27653 h 481396"/>
                <a:gd name="connsiteX2" fmla="*/ 5505 w 335930"/>
                <a:gd name="connsiteY2" fmla="*/ 250917 h 481396"/>
                <a:gd name="connsiteX3" fmla="*/ 324362 w 335930"/>
                <a:gd name="connsiteY3" fmla="*/ 280745 h 481396"/>
                <a:gd name="connsiteX4" fmla="*/ 0 w 335930"/>
                <a:gd name="connsiteY4" fmla="*/ 467260 h 481396"/>
                <a:gd name="connsiteX0" fmla="*/ 289374 w 334850"/>
                <a:gd name="connsiteY0" fmla="*/ 0 h 491948"/>
                <a:gd name="connsiteX1" fmla="*/ 572 w 334850"/>
                <a:gd name="connsiteY1" fmla="*/ 27653 h 491948"/>
                <a:gd name="connsiteX2" fmla="*/ 4258 w 334850"/>
                <a:gd name="connsiteY2" fmla="*/ 250917 h 491948"/>
                <a:gd name="connsiteX3" fmla="*/ 323115 w 334850"/>
                <a:gd name="connsiteY3" fmla="*/ 280745 h 491948"/>
                <a:gd name="connsiteX4" fmla="*/ 2641 w 334850"/>
                <a:gd name="connsiteY4" fmla="*/ 478445 h 491948"/>
                <a:gd name="connsiteX0" fmla="*/ 289374 w 349160"/>
                <a:gd name="connsiteY0" fmla="*/ 0 h 510019"/>
                <a:gd name="connsiteX1" fmla="*/ 572 w 349160"/>
                <a:gd name="connsiteY1" fmla="*/ 27653 h 510019"/>
                <a:gd name="connsiteX2" fmla="*/ 4258 w 349160"/>
                <a:gd name="connsiteY2" fmla="*/ 250917 h 510019"/>
                <a:gd name="connsiteX3" fmla="*/ 323115 w 349160"/>
                <a:gd name="connsiteY3" fmla="*/ 280745 h 510019"/>
                <a:gd name="connsiteX4" fmla="*/ 2641 w 349160"/>
                <a:gd name="connsiteY4" fmla="*/ 478445 h 510019"/>
                <a:gd name="connsiteX0" fmla="*/ 289374 w 343841"/>
                <a:gd name="connsiteY0" fmla="*/ 0 h 508639"/>
                <a:gd name="connsiteX1" fmla="*/ 572 w 343841"/>
                <a:gd name="connsiteY1" fmla="*/ 27653 h 508639"/>
                <a:gd name="connsiteX2" fmla="*/ 4258 w 343841"/>
                <a:gd name="connsiteY2" fmla="*/ 250917 h 508639"/>
                <a:gd name="connsiteX3" fmla="*/ 323115 w 343841"/>
                <a:gd name="connsiteY3" fmla="*/ 280745 h 508639"/>
                <a:gd name="connsiteX4" fmla="*/ 2641 w 343841"/>
                <a:gd name="connsiteY4" fmla="*/ 478445 h 508639"/>
                <a:gd name="connsiteX0" fmla="*/ 288802 w 343269"/>
                <a:gd name="connsiteY0" fmla="*/ 0 h 508639"/>
                <a:gd name="connsiteX1" fmla="*/ 0 w 343269"/>
                <a:gd name="connsiteY1" fmla="*/ 27653 h 508639"/>
                <a:gd name="connsiteX2" fmla="*/ 30906 w 343269"/>
                <a:gd name="connsiteY2" fmla="*/ 254645 h 508639"/>
                <a:gd name="connsiteX3" fmla="*/ 322543 w 343269"/>
                <a:gd name="connsiteY3" fmla="*/ 280745 h 508639"/>
                <a:gd name="connsiteX4" fmla="*/ 2069 w 343269"/>
                <a:gd name="connsiteY4" fmla="*/ 478445 h 508639"/>
                <a:gd name="connsiteX0" fmla="*/ 288802 w 343269"/>
                <a:gd name="connsiteY0" fmla="*/ 0 h 508639"/>
                <a:gd name="connsiteX1" fmla="*/ 0 w 343269"/>
                <a:gd name="connsiteY1" fmla="*/ 27653 h 508639"/>
                <a:gd name="connsiteX2" fmla="*/ 19240 w 343269"/>
                <a:gd name="connsiteY2" fmla="*/ 254645 h 508639"/>
                <a:gd name="connsiteX3" fmla="*/ 322543 w 343269"/>
                <a:gd name="connsiteY3" fmla="*/ 280745 h 508639"/>
                <a:gd name="connsiteX4" fmla="*/ 2069 w 343269"/>
                <a:gd name="connsiteY4" fmla="*/ 478445 h 508639"/>
                <a:gd name="connsiteX0" fmla="*/ 286733 w 341200"/>
                <a:gd name="connsiteY0" fmla="*/ 0 h 508639"/>
                <a:gd name="connsiteX1" fmla="*/ 25150 w 341200"/>
                <a:gd name="connsiteY1" fmla="*/ 38838 h 508639"/>
                <a:gd name="connsiteX2" fmla="*/ 17171 w 341200"/>
                <a:gd name="connsiteY2" fmla="*/ 254645 h 508639"/>
                <a:gd name="connsiteX3" fmla="*/ 320474 w 341200"/>
                <a:gd name="connsiteY3" fmla="*/ 280745 h 508639"/>
                <a:gd name="connsiteX4" fmla="*/ 0 w 341200"/>
                <a:gd name="connsiteY4" fmla="*/ 478445 h 508639"/>
                <a:gd name="connsiteX0" fmla="*/ 286733 w 341200"/>
                <a:gd name="connsiteY0" fmla="*/ 0 h 508639"/>
                <a:gd name="connsiteX1" fmla="*/ 13484 w 341200"/>
                <a:gd name="connsiteY1" fmla="*/ 12740 h 508639"/>
                <a:gd name="connsiteX2" fmla="*/ 17171 w 341200"/>
                <a:gd name="connsiteY2" fmla="*/ 254645 h 508639"/>
                <a:gd name="connsiteX3" fmla="*/ 320474 w 341200"/>
                <a:gd name="connsiteY3" fmla="*/ 280745 h 508639"/>
                <a:gd name="connsiteX4" fmla="*/ 0 w 341200"/>
                <a:gd name="connsiteY4" fmla="*/ 478445 h 508639"/>
                <a:gd name="connsiteX0" fmla="*/ 306176 w 341200"/>
                <a:gd name="connsiteY0" fmla="*/ 0 h 497454"/>
                <a:gd name="connsiteX1" fmla="*/ 13484 w 341200"/>
                <a:gd name="connsiteY1" fmla="*/ 1555 h 497454"/>
                <a:gd name="connsiteX2" fmla="*/ 17171 w 341200"/>
                <a:gd name="connsiteY2" fmla="*/ 243460 h 497454"/>
                <a:gd name="connsiteX3" fmla="*/ 320474 w 341200"/>
                <a:gd name="connsiteY3" fmla="*/ 269560 h 497454"/>
                <a:gd name="connsiteX4" fmla="*/ 0 w 341200"/>
                <a:gd name="connsiteY4" fmla="*/ 467260 h 497454"/>
                <a:gd name="connsiteX0" fmla="*/ 306176 w 341200"/>
                <a:gd name="connsiteY0" fmla="*/ 0 h 497454"/>
                <a:gd name="connsiteX1" fmla="*/ 13484 w 341200"/>
                <a:gd name="connsiteY1" fmla="*/ 1555 h 497454"/>
                <a:gd name="connsiteX2" fmla="*/ 17171 w 341200"/>
                <a:gd name="connsiteY2" fmla="*/ 243460 h 497454"/>
                <a:gd name="connsiteX3" fmla="*/ 320474 w 341200"/>
                <a:gd name="connsiteY3" fmla="*/ 269560 h 497454"/>
                <a:gd name="connsiteX4" fmla="*/ 0 w 341200"/>
                <a:gd name="connsiteY4" fmla="*/ 467260 h 497454"/>
                <a:gd name="connsiteX0" fmla="*/ 306176 w 341200"/>
                <a:gd name="connsiteY0" fmla="*/ 0 h 497454"/>
                <a:gd name="connsiteX1" fmla="*/ 13484 w 341200"/>
                <a:gd name="connsiteY1" fmla="*/ 1555 h 497454"/>
                <a:gd name="connsiteX2" fmla="*/ 17171 w 341200"/>
                <a:gd name="connsiteY2" fmla="*/ 243460 h 497454"/>
                <a:gd name="connsiteX3" fmla="*/ 320474 w 341200"/>
                <a:gd name="connsiteY3" fmla="*/ 269560 h 497454"/>
                <a:gd name="connsiteX4" fmla="*/ 0 w 341200"/>
                <a:gd name="connsiteY4" fmla="*/ 467260 h 497454"/>
                <a:gd name="connsiteX0" fmla="*/ 302287 w 341200"/>
                <a:gd name="connsiteY0" fmla="*/ 0 h 512367"/>
                <a:gd name="connsiteX1" fmla="*/ 13484 w 341200"/>
                <a:gd name="connsiteY1" fmla="*/ 16468 h 512367"/>
                <a:gd name="connsiteX2" fmla="*/ 17171 w 341200"/>
                <a:gd name="connsiteY2" fmla="*/ 258373 h 512367"/>
                <a:gd name="connsiteX3" fmla="*/ 320474 w 341200"/>
                <a:gd name="connsiteY3" fmla="*/ 284473 h 512367"/>
                <a:gd name="connsiteX4" fmla="*/ 0 w 341200"/>
                <a:gd name="connsiteY4" fmla="*/ 482173 h 512367"/>
                <a:gd name="connsiteX0" fmla="*/ 302287 w 341200"/>
                <a:gd name="connsiteY0" fmla="*/ 0 h 512367"/>
                <a:gd name="connsiteX1" fmla="*/ 13484 w 341200"/>
                <a:gd name="connsiteY1" fmla="*/ 16468 h 512367"/>
                <a:gd name="connsiteX2" fmla="*/ 17171 w 341200"/>
                <a:gd name="connsiteY2" fmla="*/ 236004 h 512367"/>
                <a:gd name="connsiteX3" fmla="*/ 320474 w 341200"/>
                <a:gd name="connsiteY3" fmla="*/ 284473 h 512367"/>
                <a:gd name="connsiteX4" fmla="*/ 0 w 341200"/>
                <a:gd name="connsiteY4" fmla="*/ 482173 h 512367"/>
                <a:gd name="connsiteX0" fmla="*/ 302287 w 341200"/>
                <a:gd name="connsiteY0" fmla="*/ 0 h 514141"/>
                <a:gd name="connsiteX1" fmla="*/ 13484 w 341200"/>
                <a:gd name="connsiteY1" fmla="*/ 16468 h 514141"/>
                <a:gd name="connsiteX2" fmla="*/ 17171 w 341200"/>
                <a:gd name="connsiteY2" fmla="*/ 236004 h 514141"/>
                <a:gd name="connsiteX3" fmla="*/ 320474 w 341200"/>
                <a:gd name="connsiteY3" fmla="*/ 303115 h 514141"/>
                <a:gd name="connsiteX4" fmla="*/ 0 w 341200"/>
                <a:gd name="connsiteY4" fmla="*/ 482173 h 514141"/>
                <a:gd name="connsiteX0" fmla="*/ 302287 w 334355"/>
                <a:gd name="connsiteY0" fmla="*/ 0 h 511392"/>
                <a:gd name="connsiteX1" fmla="*/ 13484 w 334355"/>
                <a:gd name="connsiteY1" fmla="*/ 16468 h 511392"/>
                <a:gd name="connsiteX2" fmla="*/ 17171 w 334355"/>
                <a:gd name="connsiteY2" fmla="*/ 236004 h 511392"/>
                <a:gd name="connsiteX3" fmla="*/ 312697 w 334355"/>
                <a:gd name="connsiteY3" fmla="*/ 273289 h 511392"/>
                <a:gd name="connsiteX4" fmla="*/ 0 w 334355"/>
                <a:gd name="connsiteY4" fmla="*/ 482173 h 511392"/>
                <a:gd name="connsiteX0" fmla="*/ 302287 w 334355"/>
                <a:gd name="connsiteY0" fmla="*/ 0 h 511392"/>
                <a:gd name="connsiteX1" fmla="*/ 13484 w 334355"/>
                <a:gd name="connsiteY1" fmla="*/ 16468 h 511392"/>
                <a:gd name="connsiteX2" fmla="*/ 17171 w 334355"/>
                <a:gd name="connsiteY2" fmla="*/ 236004 h 511392"/>
                <a:gd name="connsiteX3" fmla="*/ 312697 w 334355"/>
                <a:gd name="connsiteY3" fmla="*/ 273289 h 511392"/>
                <a:gd name="connsiteX4" fmla="*/ 0 w 334355"/>
                <a:gd name="connsiteY4" fmla="*/ 482173 h 511392"/>
                <a:gd name="connsiteX0" fmla="*/ 308119 w 334355"/>
                <a:gd name="connsiteY0" fmla="*/ 0 h 498569"/>
                <a:gd name="connsiteX1" fmla="*/ 13484 w 334355"/>
                <a:gd name="connsiteY1" fmla="*/ 3645 h 498569"/>
                <a:gd name="connsiteX2" fmla="*/ 17171 w 334355"/>
                <a:gd name="connsiteY2" fmla="*/ 223181 h 498569"/>
                <a:gd name="connsiteX3" fmla="*/ 312697 w 334355"/>
                <a:gd name="connsiteY3" fmla="*/ 260466 h 498569"/>
                <a:gd name="connsiteX4" fmla="*/ 0 w 334355"/>
                <a:gd name="connsiteY4" fmla="*/ 469350 h 49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355" h="498569">
                  <a:moveTo>
                    <a:pt x="308119" y="0"/>
                  </a:moveTo>
                  <a:cubicBezTo>
                    <a:pt x="208587" y="19023"/>
                    <a:pt x="12155" y="71730"/>
                    <a:pt x="13484" y="3645"/>
                  </a:cubicBezTo>
                  <a:cubicBezTo>
                    <a:pt x="14570" y="54785"/>
                    <a:pt x="9697" y="135622"/>
                    <a:pt x="17171" y="223181"/>
                  </a:cubicBezTo>
                  <a:cubicBezTo>
                    <a:pt x="61855" y="287733"/>
                    <a:pt x="237142" y="141144"/>
                    <a:pt x="312697" y="260466"/>
                  </a:cubicBezTo>
                  <a:cubicBezTo>
                    <a:pt x="376587" y="327592"/>
                    <a:pt x="306811" y="584292"/>
                    <a:pt x="0" y="469350"/>
                  </a:cubicBezTo>
                </a:path>
              </a:pathLst>
            </a:custGeom>
            <a:ln w="76200" cap="rnd">
              <a:solidFill>
                <a:srgbClr val="CE7C8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B1E52681-8111-3411-B7AB-0A5D1FF7E465}"/>
                </a:ext>
              </a:extLst>
            </p:cNvPr>
            <p:cNvSpPr/>
            <p:nvPr/>
          </p:nvSpPr>
          <p:spPr>
            <a:xfrm>
              <a:off x="6619884" y="5636672"/>
              <a:ext cx="325587" cy="379875"/>
            </a:xfrm>
            <a:custGeom>
              <a:avLst/>
              <a:gdLst>
                <a:gd name="connsiteX0" fmla="*/ 0 w 403516"/>
                <a:gd name="connsiteY0" fmla="*/ 222197 h 444393"/>
                <a:gd name="connsiteX1" fmla="*/ 201758 w 403516"/>
                <a:gd name="connsiteY1" fmla="*/ 0 h 444393"/>
                <a:gd name="connsiteX2" fmla="*/ 403516 w 403516"/>
                <a:gd name="connsiteY2" fmla="*/ 222197 h 444393"/>
                <a:gd name="connsiteX3" fmla="*/ 201758 w 403516"/>
                <a:gd name="connsiteY3" fmla="*/ 444394 h 444393"/>
                <a:gd name="connsiteX4" fmla="*/ 0 w 403516"/>
                <a:gd name="connsiteY4" fmla="*/ 222197 h 444393"/>
                <a:gd name="connsiteX0" fmla="*/ 0 w 398753"/>
                <a:gd name="connsiteY0" fmla="*/ 279928 h 446079"/>
                <a:gd name="connsiteX1" fmla="*/ 196995 w 398753"/>
                <a:gd name="connsiteY1" fmla="*/ 581 h 446079"/>
                <a:gd name="connsiteX2" fmla="*/ 398753 w 398753"/>
                <a:gd name="connsiteY2" fmla="*/ 222778 h 446079"/>
                <a:gd name="connsiteX3" fmla="*/ 196995 w 398753"/>
                <a:gd name="connsiteY3" fmla="*/ 444975 h 446079"/>
                <a:gd name="connsiteX4" fmla="*/ 0 w 398753"/>
                <a:gd name="connsiteY4" fmla="*/ 279928 h 446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8753" h="446079">
                  <a:moveTo>
                    <a:pt x="0" y="279928"/>
                  </a:moveTo>
                  <a:cubicBezTo>
                    <a:pt x="0" y="157212"/>
                    <a:pt x="130536" y="10106"/>
                    <a:pt x="196995" y="581"/>
                  </a:cubicBezTo>
                  <a:cubicBezTo>
                    <a:pt x="263454" y="-8944"/>
                    <a:pt x="398753" y="100062"/>
                    <a:pt x="398753" y="222778"/>
                  </a:cubicBezTo>
                  <a:cubicBezTo>
                    <a:pt x="398753" y="345494"/>
                    <a:pt x="263454" y="435450"/>
                    <a:pt x="196995" y="444975"/>
                  </a:cubicBezTo>
                  <a:cubicBezTo>
                    <a:pt x="130536" y="454500"/>
                    <a:pt x="0" y="402644"/>
                    <a:pt x="0" y="279928"/>
                  </a:cubicBezTo>
                  <a:close/>
                </a:path>
              </a:pathLst>
            </a:custGeom>
            <a:ln w="76200" cap="rnd">
              <a:solidFill>
                <a:srgbClr val="CE7C8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E749BBC-38B2-DE56-7924-255284D89609}"/>
                </a:ext>
              </a:extLst>
            </p:cNvPr>
            <p:cNvSpPr/>
            <p:nvPr/>
          </p:nvSpPr>
          <p:spPr>
            <a:xfrm rot="13661526">
              <a:off x="6759821" y="5633721"/>
              <a:ext cx="38934" cy="399346"/>
            </a:xfrm>
            <a:custGeom>
              <a:avLst/>
              <a:gdLst>
                <a:gd name="connsiteX0" fmla="*/ 0 w 38100"/>
                <a:gd name="connsiteY0" fmla="*/ 0 h 485775"/>
                <a:gd name="connsiteX1" fmla="*/ 38100 w 38100"/>
                <a:gd name="connsiteY1" fmla="*/ 485775 h 485775"/>
                <a:gd name="connsiteX0" fmla="*/ 0 w 19050"/>
                <a:gd name="connsiteY0" fmla="*/ 0 h 438150"/>
                <a:gd name="connsiteX1" fmla="*/ 19050 w 19050"/>
                <a:gd name="connsiteY1" fmla="*/ 438150 h 438150"/>
                <a:gd name="connsiteX0" fmla="*/ 0 w 41275"/>
                <a:gd name="connsiteY0" fmla="*/ 0 h 419100"/>
                <a:gd name="connsiteX1" fmla="*/ 41275 w 41275"/>
                <a:gd name="connsiteY1" fmla="*/ 419100 h 419100"/>
                <a:gd name="connsiteX0" fmla="*/ 764 w 42039"/>
                <a:gd name="connsiteY0" fmla="*/ 0 h 419100"/>
                <a:gd name="connsiteX1" fmla="*/ 42039 w 42039"/>
                <a:gd name="connsiteY1" fmla="*/ 419100 h 419100"/>
                <a:gd name="connsiteX0" fmla="*/ 4839 w 46114"/>
                <a:gd name="connsiteY0" fmla="*/ 0 h 419100"/>
                <a:gd name="connsiteX1" fmla="*/ 46114 w 46114"/>
                <a:gd name="connsiteY1" fmla="*/ 419100 h 419100"/>
                <a:gd name="connsiteX0" fmla="*/ 1574 w 42849"/>
                <a:gd name="connsiteY0" fmla="*/ 0 h 419100"/>
                <a:gd name="connsiteX1" fmla="*/ 42849 w 42849"/>
                <a:gd name="connsiteY1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49" h="419100">
                  <a:moveTo>
                    <a:pt x="1574" y="0"/>
                  </a:moveTo>
                  <a:cubicBezTo>
                    <a:pt x="-4776" y="165100"/>
                    <a:pt x="7924" y="292100"/>
                    <a:pt x="42849" y="419100"/>
                  </a:cubicBezTo>
                </a:path>
              </a:pathLst>
            </a:custGeom>
            <a:ln w="76200" cap="rnd">
              <a:solidFill>
                <a:srgbClr val="CE7C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4" name="椭圆 93">
              <a:extLst>
                <a:ext uri="{FF2B5EF4-FFF2-40B4-BE49-F238E27FC236}">
                  <a16:creationId xmlns:a16="http://schemas.microsoft.com/office/drawing/2014/main" id="{14CA92A1-96E0-76CB-0F07-0BD0285ED5E5}"/>
                </a:ext>
              </a:extLst>
            </p:cNvPr>
            <p:cNvSpPr/>
            <p:nvPr/>
          </p:nvSpPr>
          <p:spPr>
            <a:xfrm>
              <a:off x="6168529" y="5670115"/>
              <a:ext cx="337926" cy="358298"/>
            </a:xfrm>
            <a:custGeom>
              <a:avLst/>
              <a:gdLst>
                <a:gd name="connsiteX0" fmla="*/ 0 w 403516"/>
                <a:gd name="connsiteY0" fmla="*/ 222197 h 444393"/>
                <a:gd name="connsiteX1" fmla="*/ 201758 w 403516"/>
                <a:gd name="connsiteY1" fmla="*/ 0 h 444393"/>
                <a:gd name="connsiteX2" fmla="*/ 403516 w 403516"/>
                <a:gd name="connsiteY2" fmla="*/ 222197 h 444393"/>
                <a:gd name="connsiteX3" fmla="*/ 201758 w 403516"/>
                <a:gd name="connsiteY3" fmla="*/ 444394 h 444393"/>
                <a:gd name="connsiteX4" fmla="*/ 0 w 403516"/>
                <a:gd name="connsiteY4" fmla="*/ 222197 h 444393"/>
                <a:gd name="connsiteX0" fmla="*/ 0 w 398753"/>
                <a:gd name="connsiteY0" fmla="*/ 279928 h 446079"/>
                <a:gd name="connsiteX1" fmla="*/ 196995 w 398753"/>
                <a:gd name="connsiteY1" fmla="*/ 581 h 446079"/>
                <a:gd name="connsiteX2" fmla="*/ 398753 w 398753"/>
                <a:gd name="connsiteY2" fmla="*/ 222778 h 446079"/>
                <a:gd name="connsiteX3" fmla="*/ 196995 w 398753"/>
                <a:gd name="connsiteY3" fmla="*/ 444975 h 446079"/>
                <a:gd name="connsiteX4" fmla="*/ 0 w 398753"/>
                <a:gd name="connsiteY4" fmla="*/ 279928 h 446079"/>
                <a:gd name="connsiteX0" fmla="*/ 138 w 398891"/>
                <a:gd name="connsiteY0" fmla="*/ 265098 h 430761"/>
                <a:gd name="connsiteX1" fmla="*/ 169914 w 398891"/>
                <a:gd name="connsiteY1" fmla="*/ 665 h 430761"/>
                <a:gd name="connsiteX2" fmla="*/ 398891 w 398891"/>
                <a:gd name="connsiteY2" fmla="*/ 207948 h 430761"/>
                <a:gd name="connsiteX3" fmla="*/ 197133 w 398891"/>
                <a:gd name="connsiteY3" fmla="*/ 430145 h 430761"/>
                <a:gd name="connsiteX4" fmla="*/ 138 w 398891"/>
                <a:gd name="connsiteY4" fmla="*/ 265098 h 430761"/>
                <a:gd name="connsiteX0" fmla="*/ 127 w 410545"/>
                <a:gd name="connsiteY0" fmla="*/ 231005 h 429694"/>
                <a:gd name="connsiteX1" fmla="*/ 181568 w 410545"/>
                <a:gd name="connsiteY1" fmla="*/ 127 h 429694"/>
                <a:gd name="connsiteX2" fmla="*/ 410545 w 410545"/>
                <a:gd name="connsiteY2" fmla="*/ 207410 h 429694"/>
                <a:gd name="connsiteX3" fmla="*/ 208787 w 410545"/>
                <a:gd name="connsiteY3" fmla="*/ 429607 h 429694"/>
                <a:gd name="connsiteX4" fmla="*/ 127 w 410545"/>
                <a:gd name="connsiteY4" fmla="*/ 231005 h 429694"/>
                <a:gd name="connsiteX0" fmla="*/ 127 w 410545"/>
                <a:gd name="connsiteY0" fmla="*/ 231005 h 433377"/>
                <a:gd name="connsiteX1" fmla="*/ 181568 w 410545"/>
                <a:gd name="connsiteY1" fmla="*/ 127 h 433377"/>
                <a:gd name="connsiteX2" fmla="*/ 410545 w 410545"/>
                <a:gd name="connsiteY2" fmla="*/ 207410 h 433377"/>
                <a:gd name="connsiteX3" fmla="*/ 208787 w 410545"/>
                <a:gd name="connsiteY3" fmla="*/ 429607 h 433377"/>
                <a:gd name="connsiteX4" fmla="*/ 127 w 410545"/>
                <a:gd name="connsiteY4" fmla="*/ 231005 h 433377"/>
                <a:gd name="connsiteX0" fmla="*/ 127 w 410545"/>
                <a:gd name="connsiteY0" fmla="*/ 231005 h 429608"/>
                <a:gd name="connsiteX1" fmla="*/ 181568 w 410545"/>
                <a:gd name="connsiteY1" fmla="*/ 127 h 429608"/>
                <a:gd name="connsiteX2" fmla="*/ 410545 w 410545"/>
                <a:gd name="connsiteY2" fmla="*/ 207410 h 429608"/>
                <a:gd name="connsiteX3" fmla="*/ 208787 w 410545"/>
                <a:gd name="connsiteY3" fmla="*/ 429607 h 429608"/>
                <a:gd name="connsiteX4" fmla="*/ 127 w 410545"/>
                <a:gd name="connsiteY4" fmla="*/ 231005 h 429608"/>
                <a:gd name="connsiteX0" fmla="*/ 67 w 410485"/>
                <a:gd name="connsiteY0" fmla="*/ 231005 h 444520"/>
                <a:gd name="connsiteX1" fmla="*/ 181508 w 410485"/>
                <a:gd name="connsiteY1" fmla="*/ 127 h 444520"/>
                <a:gd name="connsiteX2" fmla="*/ 410485 w 410485"/>
                <a:gd name="connsiteY2" fmla="*/ 207410 h 444520"/>
                <a:gd name="connsiteX3" fmla="*/ 200950 w 410485"/>
                <a:gd name="connsiteY3" fmla="*/ 444520 h 444520"/>
                <a:gd name="connsiteX4" fmla="*/ 67 w 410485"/>
                <a:gd name="connsiteY4" fmla="*/ 231005 h 444520"/>
                <a:gd name="connsiteX0" fmla="*/ 67 w 410485"/>
                <a:gd name="connsiteY0" fmla="*/ 231005 h 429607"/>
                <a:gd name="connsiteX1" fmla="*/ 181508 w 410485"/>
                <a:gd name="connsiteY1" fmla="*/ 127 h 429607"/>
                <a:gd name="connsiteX2" fmla="*/ 410485 w 410485"/>
                <a:gd name="connsiteY2" fmla="*/ 207410 h 429607"/>
                <a:gd name="connsiteX3" fmla="*/ 200950 w 410485"/>
                <a:gd name="connsiteY3" fmla="*/ 429607 h 429607"/>
                <a:gd name="connsiteX4" fmla="*/ 67 w 410485"/>
                <a:gd name="connsiteY4" fmla="*/ 231005 h 429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485" h="429607">
                  <a:moveTo>
                    <a:pt x="67" y="231005"/>
                  </a:moveTo>
                  <a:cubicBezTo>
                    <a:pt x="-3173" y="159425"/>
                    <a:pt x="113105" y="4059"/>
                    <a:pt x="181508" y="127"/>
                  </a:cubicBezTo>
                  <a:cubicBezTo>
                    <a:pt x="249911" y="-3805"/>
                    <a:pt x="410485" y="84694"/>
                    <a:pt x="410485" y="207410"/>
                  </a:cubicBezTo>
                  <a:cubicBezTo>
                    <a:pt x="410485" y="330126"/>
                    <a:pt x="288795" y="429403"/>
                    <a:pt x="200950" y="429607"/>
                  </a:cubicBezTo>
                  <a:cubicBezTo>
                    <a:pt x="113105" y="429811"/>
                    <a:pt x="3307" y="302585"/>
                    <a:pt x="67" y="231005"/>
                  </a:cubicBezTo>
                  <a:close/>
                </a:path>
              </a:pathLst>
            </a:custGeom>
            <a:ln w="76200" cap="rnd">
              <a:solidFill>
                <a:srgbClr val="CE7C8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BD2D965-7C5F-928D-D130-950126FA15C6}"/>
                </a:ext>
              </a:extLst>
            </p:cNvPr>
            <p:cNvSpPr/>
            <p:nvPr/>
          </p:nvSpPr>
          <p:spPr>
            <a:xfrm rot="13661526">
              <a:off x="6311924" y="5637090"/>
              <a:ext cx="45719" cy="422649"/>
            </a:xfrm>
            <a:custGeom>
              <a:avLst/>
              <a:gdLst>
                <a:gd name="connsiteX0" fmla="*/ 0 w 38100"/>
                <a:gd name="connsiteY0" fmla="*/ 0 h 485775"/>
                <a:gd name="connsiteX1" fmla="*/ 38100 w 38100"/>
                <a:gd name="connsiteY1" fmla="*/ 485775 h 485775"/>
                <a:gd name="connsiteX0" fmla="*/ 0 w 19050"/>
                <a:gd name="connsiteY0" fmla="*/ 0 h 438150"/>
                <a:gd name="connsiteX1" fmla="*/ 19050 w 19050"/>
                <a:gd name="connsiteY1" fmla="*/ 438150 h 438150"/>
                <a:gd name="connsiteX0" fmla="*/ 0 w 41275"/>
                <a:gd name="connsiteY0" fmla="*/ 0 h 419100"/>
                <a:gd name="connsiteX1" fmla="*/ 41275 w 41275"/>
                <a:gd name="connsiteY1" fmla="*/ 419100 h 419100"/>
                <a:gd name="connsiteX0" fmla="*/ 764 w 42039"/>
                <a:gd name="connsiteY0" fmla="*/ 0 h 419100"/>
                <a:gd name="connsiteX1" fmla="*/ 42039 w 42039"/>
                <a:gd name="connsiteY1" fmla="*/ 419100 h 419100"/>
                <a:gd name="connsiteX0" fmla="*/ 4839 w 46114"/>
                <a:gd name="connsiteY0" fmla="*/ 0 h 419100"/>
                <a:gd name="connsiteX1" fmla="*/ 46114 w 46114"/>
                <a:gd name="connsiteY1" fmla="*/ 419100 h 419100"/>
                <a:gd name="connsiteX0" fmla="*/ 1574 w 42849"/>
                <a:gd name="connsiteY0" fmla="*/ 0 h 419100"/>
                <a:gd name="connsiteX1" fmla="*/ 42849 w 42849"/>
                <a:gd name="connsiteY1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49" h="419100">
                  <a:moveTo>
                    <a:pt x="1574" y="0"/>
                  </a:moveTo>
                  <a:cubicBezTo>
                    <a:pt x="-4776" y="165100"/>
                    <a:pt x="7924" y="292100"/>
                    <a:pt x="42849" y="419100"/>
                  </a:cubicBezTo>
                </a:path>
              </a:pathLst>
            </a:custGeom>
            <a:ln w="76200" cap="rnd">
              <a:solidFill>
                <a:srgbClr val="CE7C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7127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C376E-AC26-6E81-E59C-77E08DFD2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id="{F0CC7342-5E6F-5661-DFDE-8E9EE4EF4DB5}"/>
              </a:ext>
            </a:extLst>
          </p:cNvPr>
          <p:cNvGrpSpPr/>
          <p:nvPr/>
        </p:nvGrpSpPr>
        <p:grpSpPr>
          <a:xfrm>
            <a:off x="3568551" y="513314"/>
            <a:ext cx="5321598" cy="5831371"/>
            <a:chOff x="3568551" y="513314"/>
            <a:chExt cx="5321598" cy="5831371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91DDC5D9-C722-4D95-A62B-AE483262007A}"/>
                </a:ext>
              </a:extLst>
            </p:cNvPr>
            <p:cNvGrpSpPr/>
            <p:nvPr/>
          </p:nvGrpSpPr>
          <p:grpSpPr>
            <a:xfrm>
              <a:off x="6025635" y="2277869"/>
              <a:ext cx="2407641" cy="3413359"/>
              <a:chOff x="7122253" y="2300696"/>
              <a:chExt cx="2407641" cy="3529653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DD512BA4-F4E8-43D8-59FE-282ED460A304}"/>
                  </a:ext>
                </a:extLst>
              </p:cNvPr>
              <p:cNvSpPr/>
              <p:nvPr/>
            </p:nvSpPr>
            <p:spPr>
              <a:xfrm>
                <a:off x="7122253" y="2432807"/>
                <a:ext cx="2407641" cy="3397542"/>
              </a:xfrm>
              <a:custGeom>
                <a:avLst/>
                <a:gdLst>
                  <a:gd name="connsiteX0" fmla="*/ 1635853 w 2424419"/>
                  <a:gd name="connsiteY0" fmla="*/ 134224 h 3397542"/>
                  <a:gd name="connsiteX1" fmla="*/ 2030136 w 2424419"/>
                  <a:gd name="connsiteY1" fmla="*/ 746621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24419"/>
                  <a:gd name="connsiteY0" fmla="*/ 134224 h 3397542"/>
                  <a:gd name="connsiteX1" fmla="*/ 2122415 w 2424419"/>
                  <a:gd name="connsiteY1" fmla="*/ 889233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24419"/>
                  <a:gd name="connsiteY0" fmla="*/ 134224 h 3397542"/>
                  <a:gd name="connsiteX1" fmla="*/ 2122415 w 2424419"/>
                  <a:gd name="connsiteY1" fmla="*/ 889233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24419"/>
                  <a:gd name="connsiteY0" fmla="*/ 134224 h 3397542"/>
                  <a:gd name="connsiteX1" fmla="*/ 2122415 w 2424419"/>
                  <a:gd name="connsiteY1" fmla="*/ 889233 h 3397542"/>
                  <a:gd name="connsiteX2" fmla="*/ 2424419 w 2424419"/>
                  <a:gd name="connsiteY2" fmla="*/ 1677799 h 3397542"/>
                  <a:gd name="connsiteX3" fmla="*/ 2407641 w 2424419"/>
                  <a:gd name="connsiteY3" fmla="*/ 3162650 h 3397542"/>
                  <a:gd name="connsiteX4" fmla="*/ 1577130 w 2424419"/>
                  <a:gd name="connsiteY4" fmla="*/ 3380764 h 3397542"/>
                  <a:gd name="connsiteX5" fmla="*/ 478173 w 2424419"/>
                  <a:gd name="connsiteY5" fmla="*/ 3397542 h 3397542"/>
                  <a:gd name="connsiteX6" fmla="*/ 0 w 2424419"/>
                  <a:gd name="connsiteY6" fmla="*/ 3372375 h 3397542"/>
                  <a:gd name="connsiteX7" fmla="*/ 100668 w 2424419"/>
                  <a:gd name="connsiteY7" fmla="*/ 0 h 3397542"/>
                  <a:gd name="connsiteX8" fmla="*/ 1560353 w 2424419"/>
                  <a:gd name="connsiteY8" fmla="*/ 50334 h 3397542"/>
                  <a:gd name="connsiteX9" fmla="*/ 1635853 w 2424419"/>
                  <a:gd name="connsiteY9" fmla="*/ 134224 h 3397542"/>
                  <a:gd name="connsiteX0" fmla="*/ 1635853 w 2407641"/>
                  <a:gd name="connsiteY0" fmla="*/ 134224 h 3397542"/>
                  <a:gd name="connsiteX1" fmla="*/ 2122415 w 2407641"/>
                  <a:gd name="connsiteY1" fmla="*/ 889233 h 3397542"/>
                  <a:gd name="connsiteX2" fmla="*/ 2374085 w 2407641"/>
                  <a:gd name="connsiteY2" fmla="*/ 1686188 h 3397542"/>
                  <a:gd name="connsiteX3" fmla="*/ 2407641 w 2407641"/>
                  <a:gd name="connsiteY3" fmla="*/ 3162650 h 3397542"/>
                  <a:gd name="connsiteX4" fmla="*/ 1577130 w 2407641"/>
                  <a:gd name="connsiteY4" fmla="*/ 3380764 h 3397542"/>
                  <a:gd name="connsiteX5" fmla="*/ 478173 w 2407641"/>
                  <a:gd name="connsiteY5" fmla="*/ 3397542 h 3397542"/>
                  <a:gd name="connsiteX6" fmla="*/ 0 w 2407641"/>
                  <a:gd name="connsiteY6" fmla="*/ 3372375 h 3397542"/>
                  <a:gd name="connsiteX7" fmla="*/ 100668 w 2407641"/>
                  <a:gd name="connsiteY7" fmla="*/ 0 h 3397542"/>
                  <a:gd name="connsiteX8" fmla="*/ 1560353 w 2407641"/>
                  <a:gd name="connsiteY8" fmla="*/ 50334 h 3397542"/>
                  <a:gd name="connsiteX9" fmla="*/ 1635853 w 2407641"/>
                  <a:gd name="connsiteY9" fmla="*/ 134224 h 3397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7641" h="3397542">
                    <a:moveTo>
                      <a:pt x="1635853" y="134224"/>
                    </a:moveTo>
                    <a:cubicBezTo>
                      <a:pt x="1729530" y="274041"/>
                      <a:pt x="1999376" y="630572"/>
                      <a:pt x="2122415" y="889233"/>
                    </a:cubicBezTo>
                    <a:cubicBezTo>
                      <a:pt x="2245454" y="1147894"/>
                      <a:pt x="2326547" y="1307285"/>
                      <a:pt x="2374085" y="1686188"/>
                    </a:cubicBezTo>
                    <a:lnTo>
                      <a:pt x="2407641" y="3162650"/>
                    </a:lnTo>
                    <a:lnTo>
                      <a:pt x="1577130" y="3380764"/>
                    </a:lnTo>
                    <a:lnTo>
                      <a:pt x="478173" y="3397542"/>
                    </a:lnTo>
                    <a:lnTo>
                      <a:pt x="0" y="3372375"/>
                    </a:lnTo>
                    <a:lnTo>
                      <a:pt x="100668" y="0"/>
                    </a:lnTo>
                    <a:lnTo>
                      <a:pt x="1560353" y="50334"/>
                    </a:lnTo>
                    <a:lnTo>
                      <a:pt x="1635853" y="134224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92EE815-AA6A-D820-A1C4-29CB9081E42C}"/>
                  </a:ext>
                </a:extLst>
              </p:cNvPr>
              <p:cNvSpPr/>
              <p:nvPr/>
            </p:nvSpPr>
            <p:spPr>
              <a:xfrm>
                <a:off x="7206143" y="2300696"/>
                <a:ext cx="2114026" cy="3412208"/>
              </a:xfrm>
              <a:custGeom>
                <a:avLst/>
                <a:gdLst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305263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318782 w 2114026"/>
                  <a:gd name="connsiteY8" fmla="*/ 23824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48932 w 2114026"/>
                  <a:gd name="connsiteY8" fmla="*/ 2585674 h 3363986"/>
                  <a:gd name="connsiteX9" fmla="*/ 377505 w 2114026"/>
                  <a:gd name="connsiteY9" fmla="*/ 20972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48932 w 2114026"/>
                  <a:gd name="connsiteY8" fmla="*/ 2585674 h 3363986"/>
                  <a:gd name="connsiteX9" fmla="*/ 333055 w 2114026"/>
                  <a:gd name="connsiteY9" fmla="*/ 23258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33055 w 2114026"/>
                  <a:gd name="connsiteY9" fmla="*/ 23258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20355 w 2114026"/>
                  <a:gd name="connsiteY9" fmla="*/ 239569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20355 w 2114026"/>
                  <a:gd name="connsiteY9" fmla="*/ 239569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  <a:gd name="connsiteX0" fmla="*/ 1510018 w 2114026"/>
                  <a:gd name="connsiteY0" fmla="*/ 343949 h 3363986"/>
                  <a:gd name="connsiteX1" fmla="*/ 2114026 w 2114026"/>
                  <a:gd name="connsiteY1" fmla="*/ 1619076 h 3363986"/>
                  <a:gd name="connsiteX2" fmla="*/ 1224793 w 2114026"/>
                  <a:gd name="connsiteY2" fmla="*/ 2491531 h 3363986"/>
                  <a:gd name="connsiteX3" fmla="*/ 755009 w 2114026"/>
                  <a:gd name="connsiteY3" fmla="*/ 3338819 h 3363986"/>
                  <a:gd name="connsiteX4" fmla="*/ 620785 w 2114026"/>
                  <a:gd name="connsiteY4" fmla="*/ 3363986 h 3363986"/>
                  <a:gd name="connsiteX5" fmla="*/ 369116 w 2114026"/>
                  <a:gd name="connsiteY5" fmla="*/ 3347208 h 3363986"/>
                  <a:gd name="connsiteX6" fmla="*/ 134224 w 2114026"/>
                  <a:gd name="connsiteY6" fmla="*/ 3280096 h 3363986"/>
                  <a:gd name="connsiteX7" fmla="*/ 142613 w 2114026"/>
                  <a:gd name="connsiteY7" fmla="*/ 2919369 h 3363986"/>
                  <a:gd name="connsiteX8" fmla="*/ 229882 w 2114026"/>
                  <a:gd name="connsiteY8" fmla="*/ 2655524 h 3363986"/>
                  <a:gd name="connsiteX9" fmla="*/ 301305 w 2114026"/>
                  <a:gd name="connsiteY9" fmla="*/ 2402048 h 3363986"/>
                  <a:gd name="connsiteX10" fmla="*/ 234892 w 2114026"/>
                  <a:gd name="connsiteY10" fmla="*/ 1761689 h 3363986"/>
                  <a:gd name="connsiteX11" fmla="*/ 0 w 2114026"/>
                  <a:gd name="connsiteY11" fmla="*/ 855677 h 3363986"/>
                  <a:gd name="connsiteX12" fmla="*/ 1115736 w 2114026"/>
                  <a:gd name="connsiteY12" fmla="*/ 0 h 3363986"/>
                  <a:gd name="connsiteX13" fmla="*/ 1510018 w 2114026"/>
                  <a:gd name="connsiteY13" fmla="*/ 343949 h 3363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14026" h="3363986">
                    <a:moveTo>
                      <a:pt x="1510018" y="343949"/>
                    </a:moveTo>
                    <a:cubicBezTo>
                      <a:pt x="1786855" y="768991"/>
                      <a:pt x="1954635" y="1152089"/>
                      <a:pt x="2114026" y="1619076"/>
                    </a:cubicBezTo>
                    <a:lnTo>
                      <a:pt x="1224793" y="2491531"/>
                    </a:lnTo>
                    <a:lnTo>
                      <a:pt x="755009" y="3338819"/>
                    </a:lnTo>
                    <a:lnTo>
                      <a:pt x="620785" y="3363986"/>
                    </a:lnTo>
                    <a:lnTo>
                      <a:pt x="369116" y="3347208"/>
                    </a:lnTo>
                    <a:cubicBezTo>
                      <a:pt x="288023" y="3337421"/>
                      <a:pt x="171974" y="3351402"/>
                      <a:pt x="134224" y="3280096"/>
                    </a:cubicBezTo>
                    <a:cubicBezTo>
                      <a:pt x="96474" y="3208790"/>
                      <a:pt x="111853" y="3073167"/>
                      <a:pt x="142613" y="2919369"/>
                    </a:cubicBezTo>
                    <a:lnTo>
                      <a:pt x="229882" y="2655524"/>
                    </a:lnTo>
                    <a:cubicBezTo>
                      <a:pt x="259506" y="2568246"/>
                      <a:pt x="300470" y="2551020"/>
                      <a:pt x="301305" y="2402048"/>
                    </a:cubicBezTo>
                    <a:cubicBezTo>
                      <a:pt x="302140" y="2253076"/>
                      <a:pt x="288285" y="2018359"/>
                      <a:pt x="234892" y="1761689"/>
                    </a:cubicBezTo>
                    <a:lnTo>
                      <a:pt x="0" y="855677"/>
                    </a:lnTo>
                    <a:lnTo>
                      <a:pt x="1115736" y="0"/>
                    </a:lnTo>
                    <a:lnTo>
                      <a:pt x="1510018" y="343949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6C81D37-92DC-5DD4-835A-52B3CE204BDC}"/>
                  </a:ext>
                </a:extLst>
              </p:cNvPr>
              <p:cNvSpPr/>
              <p:nvPr/>
            </p:nvSpPr>
            <p:spPr>
              <a:xfrm>
                <a:off x="7313512" y="4943760"/>
                <a:ext cx="503237" cy="531177"/>
              </a:xfrm>
              <a:custGeom>
                <a:avLst/>
                <a:gdLst>
                  <a:gd name="connsiteX0" fmla="*/ 99060 w 495300"/>
                  <a:gd name="connsiteY0" fmla="*/ 45720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99060 w 495300"/>
                  <a:gd name="connsiteY3" fmla="*/ 45720 h 510540"/>
                  <a:gd name="connsiteX0" fmla="*/ 99060 w 495300"/>
                  <a:gd name="connsiteY0" fmla="*/ 45720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99060 w 495300"/>
                  <a:gd name="connsiteY3" fmla="*/ 45720 h 510540"/>
                  <a:gd name="connsiteX0" fmla="*/ 99060 w 495300"/>
                  <a:gd name="connsiteY0" fmla="*/ 45720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99060 w 495300"/>
                  <a:gd name="connsiteY3" fmla="*/ 45720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13347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13347 w 495300"/>
                  <a:gd name="connsiteY3" fmla="*/ 36195 h 510540"/>
                  <a:gd name="connsiteX0" fmla="*/ 127634 w 495300"/>
                  <a:gd name="connsiteY0" fmla="*/ 36195 h 510540"/>
                  <a:gd name="connsiteX1" fmla="*/ 495300 w 495300"/>
                  <a:gd name="connsiteY1" fmla="*/ 0 h 510540"/>
                  <a:gd name="connsiteX2" fmla="*/ 0 w 495300"/>
                  <a:gd name="connsiteY2" fmla="*/ 510540 h 510540"/>
                  <a:gd name="connsiteX3" fmla="*/ 127634 w 495300"/>
                  <a:gd name="connsiteY3" fmla="*/ 36195 h 510540"/>
                  <a:gd name="connsiteX0" fmla="*/ 141921 w 509587"/>
                  <a:gd name="connsiteY0" fmla="*/ 36195 h 505777"/>
                  <a:gd name="connsiteX1" fmla="*/ 509587 w 509587"/>
                  <a:gd name="connsiteY1" fmla="*/ 0 h 505777"/>
                  <a:gd name="connsiteX2" fmla="*/ 0 w 509587"/>
                  <a:gd name="connsiteY2" fmla="*/ 505777 h 505777"/>
                  <a:gd name="connsiteX3" fmla="*/ 141921 w 509587"/>
                  <a:gd name="connsiteY3" fmla="*/ 36195 h 505777"/>
                  <a:gd name="connsiteX0" fmla="*/ 135571 w 503237"/>
                  <a:gd name="connsiteY0" fmla="*/ 36195 h 531177"/>
                  <a:gd name="connsiteX1" fmla="*/ 503237 w 503237"/>
                  <a:gd name="connsiteY1" fmla="*/ 0 h 531177"/>
                  <a:gd name="connsiteX2" fmla="*/ 0 w 503237"/>
                  <a:gd name="connsiteY2" fmla="*/ 531177 h 531177"/>
                  <a:gd name="connsiteX3" fmla="*/ 135571 w 503237"/>
                  <a:gd name="connsiteY3" fmla="*/ 36195 h 531177"/>
                  <a:gd name="connsiteX0" fmla="*/ 135571 w 503237"/>
                  <a:gd name="connsiteY0" fmla="*/ 36195 h 531177"/>
                  <a:gd name="connsiteX1" fmla="*/ 503237 w 503237"/>
                  <a:gd name="connsiteY1" fmla="*/ 0 h 531177"/>
                  <a:gd name="connsiteX2" fmla="*/ 0 w 503237"/>
                  <a:gd name="connsiteY2" fmla="*/ 531177 h 531177"/>
                  <a:gd name="connsiteX3" fmla="*/ 135571 w 503237"/>
                  <a:gd name="connsiteY3" fmla="*/ 36195 h 531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3237" h="531177">
                    <a:moveTo>
                      <a:pt x="135571" y="36195"/>
                    </a:moveTo>
                    <a:cubicBezTo>
                      <a:pt x="224789" y="47943"/>
                      <a:pt x="361632" y="35877"/>
                      <a:pt x="503237" y="0"/>
                    </a:cubicBezTo>
                    <a:cubicBezTo>
                      <a:pt x="319087" y="136842"/>
                      <a:pt x="150813" y="284797"/>
                      <a:pt x="0" y="531177"/>
                    </a:cubicBezTo>
                    <a:cubicBezTo>
                      <a:pt x="32490" y="321733"/>
                      <a:pt x="90381" y="201189"/>
                      <a:pt x="135571" y="36195"/>
                    </a:cubicBez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EC233356-86C8-BEC5-F532-2D9FEE8E223D}"/>
                </a:ext>
              </a:extLst>
            </p:cNvPr>
            <p:cNvGrpSpPr/>
            <p:nvPr/>
          </p:nvGrpSpPr>
          <p:grpSpPr>
            <a:xfrm>
              <a:off x="4984278" y="3778829"/>
              <a:ext cx="1176166" cy="1994840"/>
              <a:chOff x="6080896" y="3917950"/>
              <a:chExt cx="1176166" cy="199484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89BE799-39AF-CBCE-1B78-78D4D9C39803}"/>
                  </a:ext>
                </a:extLst>
              </p:cNvPr>
              <p:cNvSpPr/>
              <p:nvPr/>
            </p:nvSpPr>
            <p:spPr>
              <a:xfrm>
                <a:off x="6080896" y="3917950"/>
                <a:ext cx="1100954" cy="1987550"/>
              </a:xfrm>
              <a:custGeom>
                <a:avLst/>
                <a:gdLst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52400 w 1003300"/>
                  <a:gd name="connsiteY6" fmla="*/ 1454150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12738 w 1003300"/>
                  <a:gd name="connsiteY5" fmla="*/ 1285875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85725 w 1089025"/>
                  <a:gd name="connsiteY8" fmla="*/ 1860550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28575 w 1089025"/>
                  <a:gd name="connsiteY8" fmla="*/ 1846262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267603 w 1104215"/>
                  <a:gd name="connsiteY6" fmla="*/ 1344613 h 1987550"/>
                  <a:gd name="connsiteX7" fmla="*/ 15190 w 1104215"/>
                  <a:gd name="connsiteY7" fmla="*/ 1609725 h 1987550"/>
                  <a:gd name="connsiteX8" fmla="*/ 43765 w 1104215"/>
                  <a:gd name="connsiteY8" fmla="*/ 1846262 h 1987550"/>
                  <a:gd name="connsiteX9" fmla="*/ 170765 w 1104215"/>
                  <a:gd name="connsiteY9" fmla="*/ 1949450 h 1987550"/>
                  <a:gd name="connsiteX10" fmla="*/ 437465 w 1104215"/>
                  <a:gd name="connsiteY10" fmla="*/ 1987550 h 1987550"/>
                  <a:gd name="connsiteX11" fmla="*/ 875615 w 1104215"/>
                  <a:gd name="connsiteY11" fmla="*/ 1962150 h 1987550"/>
                  <a:gd name="connsiteX12" fmla="*/ 996265 w 1104215"/>
                  <a:gd name="connsiteY12" fmla="*/ 1885950 h 1987550"/>
                  <a:gd name="connsiteX13" fmla="*/ 1085165 w 1104215"/>
                  <a:gd name="connsiteY13" fmla="*/ 1308100 h 1987550"/>
                  <a:gd name="connsiteX14" fmla="*/ 1104215 w 1104215"/>
                  <a:gd name="connsiteY14" fmla="*/ 565150 h 1987550"/>
                  <a:gd name="connsiteX15" fmla="*/ 964515 w 1104215"/>
                  <a:gd name="connsiteY15" fmla="*/ 139700 h 1987550"/>
                  <a:gd name="connsiteX16" fmla="*/ 647015 w 110421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15190 w 1104215"/>
                  <a:gd name="connsiteY6" fmla="*/ 1609725 h 1987550"/>
                  <a:gd name="connsiteX7" fmla="*/ 43765 w 1104215"/>
                  <a:gd name="connsiteY7" fmla="*/ 1846262 h 1987550"/>
                  <a:gd name="connsiteX8" fmla="*/ 170765 w 1104215"/>
                  <a:gd name="connsiteY8" fmla="*/ 1949450 h 1987550"/>
                  <a:gd name="connsiteX9" fmla="*/ 437465 w 1104215"/>
                  <a:gd name="connsiteY9" fmla="*/ 1987550 h 1987550"/>
                  <a:gd name="connsiteX10" fmla="*/ 875615 w 1104215"/>
                  <a:gd name="connsiteY10" fmla="*/ 1962150 h 1987550"/>
                  <a:gd name="connsiteX11" fmla="*/ 996265 w 1104215"/>
                  <a:gd name="connsiteY11" fmla="*/ 1885950 h 1987550"/>
                  <a:gd name="connsiteX12" fmla="*/ 1085165 w 1104215"/>
                  <a:gd name="connsiteY12" fmla="*/ 1308100 h 1987550"/>
                  <a:gd name="connsiteX13" fmla="*/ 1104215 w 1104215"/>
                  <a:gd name="connsiteY13" fmla="*/ 565150 h 1987550"/>
                  <a:gd name="connsiteX14" fmla="*/ 964515 w 1104215"/>
                  <a:gd name="connsiteY14" fmla="*/ 139700 h 1987550"/>
                  <a:gd name="connsiteX15" fmla="*/ 647015 w 1104215"/>
                  <a:gd name="connsiteY15" fmla="*/ 44450 h 1987550"/>
                  <a:gd name="connsiteX0" fmla="*/ 657747 w 1114947"/>
                  <a:gd name="connsiteY0" fmla="*/ 44450 h 1987550"/>
                  <a:gd name="connsiteX1" fmla="*/ 505347 w 1114947"/>
                  <a:gd name="connsiteY1" fmla="*/ 0 h 1987550"/>
                  <a:gd name="connsiteX2" fmla="*/ 314847 w 1114947"/>
                  <a:gd name="connsiteY2" fmla="*/ 69850 h 1987550"/>
                  <a:gd name="connsiteX3" fmla="*/ 187847 w 1114947"/>
                  <a:gd name="connsiteY3" fmla="*/ 508000 h 1987550"/>
                  <a:gd name="connsiteX4" fmla="*/ 270397 w 1114947"/>
                  <a:gd name="connsiteY4" fmla="*/ 1028700 h 1987550"/>
                  <a:gd name="connsiteX5" fmla="*/ 424385 w 1114947"/>
                  <a:gd name="connsiteY5" fmla="*/ 1285875 h 1987550"/>
                  <a:gd name="connsiteX6" fmla="*/ 25922 w 1114947"/>
                  <a:gd name="connsiteY6" fmla="*/ 1609725 h 1987550"/>
                  <a:gd name="connsiteX7" fmla="*/ 54497 w 1114947"/>
                  <a:gd name="connsiteY7" fmla="*/ 1846262 h 1987550"/>
                  <a:gd name="connsiteX8" fmla="*/ 181497 w 1114947"/>
                  <a:gd name="connsiteY8" fmla="*/ 1949450 h 1987550"/>
                  <a:gd name="connsiteX9" fmla="*/ 448197 w 1114947"/>
                  <a:gd name="connsiteY9" fmla="*/ 1987550 h 1987550"/>
                  <a:gd name="connsiteX10" fmla="*/ 886347 w 1114947"/>
                  <a:gd name="connsiteY10" fmla="*/ 1962150 h 1987550"/>
                  <a:gd name="connsiteX11" fmla="*/ 1006997 w 1114947"/>
                  <a:gd name="connsiteY11" fmla="*/ 1885950 h 1987550"/>
                  <a:gd name="connsiteX12" fmla="*/ 1095897 w 1114947"/>
                  <a:gd name="connsiteY12" fmla="*/ 1308100 h 1987550"/>
                  <a:gd name="connsiteX13" fmla="*/ 1114947 w 1114947"/>
                  <a:gd name="connsiteY13" fmla="*/ 565150 h 1987550"/>
                  <a:gd name="connsiteX14" fmla="*/ 975247 w 1114947"/>
                  <a:gd name="connsiteY14" fmla="*/ 139700 h 1987550"/>
                  <a:gd name="connsiteX15" fmla="*/ 657747 w 1114947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91899 w 1111061"/>
                  <a:gd name="connsiteY8" fmla="*/ 1944688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70692 w 1100954"/>
                  <a:gd name="connsiteY4" fmla="*/ 1019175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0954" h="1987550">
                    <a:moveTo>
                      <a:pt x="643754" y="44450"/>
                    </a:moveTo>
                    <a:lnTo>
                      <a:pt x="491354" y="0"/>
                    </a:lnTo>
                    <a:cubicBezTo>
                      <a:pt x="434204" y="4233"/>
                      <a:pt x="353771" y="-14817"/>
                      <a:pt x="300854" y="69850"/>
                    </a:cubicBezTo>
                    <a:cubicBezTo>
                      <a:pt x="247937" y="154517"/>
                      <a:pt x="178881" y="364066"/>
                      <a:pt x="173854" y="522287"/>
                    </a:cubicBezTo>
                    <a:cubicBezTo>
                      <a:pt x="168827" y="680508"/>
                      <a:pt x="221744" y="915723"/>
                      <a:pt x="270692" y="1019175"/>
                    </a:cubicBezTo>
                    <a:cubicBezTo>
                      <a:pt x="319640" y="1122627"/>
                      <a:pt x="370176" y="1189038"/>
                      <a:pt x="410392" y="1285875"/>
                    </a:cubicBezTo>
                    <a:cubicBezTo>
                      <a:pt x="307734" y="1330325"/>
                      <a:pt x="47383" y="1468702"/>
                      <a:pt x="11929" y="1609725"/>
                    </a:cubicBezTo>
                    <a:cubicBezTo>
                      <a:pt x="-23525" y="1750748"/>
                      <a:pt x="28862" y="1789641"/>
                      <a:pt x="54791" y="1846262"/>
                    </a:cubicBezTo>
                    <a:cubicBezTo>
                      <a:pt x="92362" y="1880658"/>
                      <a:pt x="115646" y="1919817"/>
                      <a:pt x="181792" y="1944688"/>
                    </a:cubicBezTo>
                    <a:cubicBezTo>
                      <a:pt x="247938" y="1969559"/>
                      <a:pt x="316729" y="1985433"/>
                      <a:pt x="434204" y="1987550"/>
                    </a:cubicBezTo>
                    <a:lnTo>
                      <a:pt x="872354" y="1962150"/>
                    </a:lnTo>
                    <a:lnTo>
                      <a:pt x="993004" y="1885950"/>
                    </a:lnTo>
                    <a:lnTo>
                      <a:pt x="1081904" y="1308100"/>
                    </a:lnTo>
                    <a:lnTo>
                      <a:pt x="1100954" y="565150"/>
                    </a:lnTo>
                    <a:lnTo>
                      <a:pt x="961254" y="139700"/>
                    </a:lnTo>
                    <a:lnTo>
                      <a:pt x="643754" y="44450"/>
                    </a:ln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2583D3B-29F0-D879-4901-814937E0E733}"/>
                  </a:ext>
                </a:extLst>
              </p:cNvPr>
              <p:cNvSpPr/>
              <p:nvPr/>
            </p:nvSpPr>
            <p:spPr>
              <a:xfrm>
                <a:off x="6154016" y="3963340"/>
                <a:ext cx="1103046" cy="1949450"/>
              </a:xfrm>
              <a:custGeom>
                <a:avLst/>
                <a:gdLst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52400 w 1003300"/>
                  <a:gd name="connsiteY6" fmla="*/ 1454150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74650 w 1003300"/>
                  <a:gd name="connsiteY5" fmla="*/ 1352550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546100 w 1003300"/>
                  <a:gd name="connsiteY0" fmla="*/ 44450 h 1987550"/>
                  <a:gd name="connsiteX1" fmla="*/ 393700 w 1003300"/>
                  <a:gd name="connsiteY1" fmla="*/ 0 h 1987550"/>
                  <a:gd name="connsiteX2" fmla="*/ 203200 w 1003300"/>
                  <a:gd name="connsiteY2" fmla="*/ 69850 h 1987550"/>
                  <a:gd name="connsiteX3" fmla="*/ 76200 w 1003300"/>
                  <a:gd name="connsiteY3" fmla="*/ 508000 h 1987550"/>
                  <a:gd name="connsiteX4" fmla="*/ 158750 w 1003300"/>
                  <a:gd name="connsiteY4" fmla="*/ 1028700 h 1987550"/>
                  <a:gd name="connsiteX5" fmla="*/ 312738 w 1003300"/>
                  <a:gd name="connsiteY5" fmla="*/ 1285875 h 1987550"/>
                  <a:gd name="connsiteX6" fmla="*/ 166688 w 1003300"/>
                  <a:gd name="connsiteY6" fmla="*/ 1344613 h 1987550"/>
                  <a:gd name="connsiteX7" fmla="*/ 19050 w 1003300"/>
                  <a:gd name="connsiteY7" fmla="*/ 1657350 h 1987550"/>
                  <a:gd name="connsiteX8" fmla="*/ 0 w 1003300"/>
                  <a:gd name="connsiteY8" fmla="*/ 1860550 h 1987550"/>
                  <a:gd name="connsiteX9" fmla="*/ 69850 w 1003300"/>
                  <a:gd name="connsiteY9" fmla="*/ 1949450 h 1987550"/>
                  <a:gd name="connsiteX10" fmla="*/ 336550 w 1003300"/>
                  <a:gd name="connsiteY10" fmla="*/ 1987550 h 1987550"/>
                  <a:gd name="connsiteX11" fmla="*/ 774700 w 1003300"/>
                  <a:gd name="connsiteY11" fmla="*/ 1962150 h 1987550"/>
                  <a:gd name="connsiteX12" fmla="*/ 895350 w 1003300"/>
                  <a:gd name="connsiteY12" fmla="*/ 1885950 h 1987550"/>
                  <a:gd name="connsiteX13" fmla="*/ 984250 w 1003300"/>
                  <a:gd name="connsiteY13" fmla="*/ 1308100 h 1987550"/>
                  <a:gd name="connsiteX14" fmla="*/ 1003300 w 1003300"/>
                  <a:gd name="connsiteY14" fmla="*/ 565150 h 1987550"/>
                  <a:gd name="connsiteX15" fmla="*/ 863600 w 1003300"/>
                  <a:gd name="connsiteY15" fmla="*/ 139700 h 1987550"/>
                  <a:gd name="connsiteX16" fmla="*/ 546100 w 1003300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85725 w 1089025"/>
                  <a:gd name="connsiteY8" fmla="*/ 1860550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31825 w 1089025"/>
                  <a:gd name="connsiteY0" fmla="*/ 44450 h 1987550"/>
                  <a:gd name="connsiteX1" fmla="*/ 479425 w 1089025"/>
                  <a:gd name="connsiteY1" fmla="*/ 0 h 1987550"/>
                  <a:gd name="connsiteX2" fmla="*/ 288925 w 1089025"/>
                  <a:gd name="connsiteY2" fmla="*/ 69850 h 1987550"/>
                  <a:gd name="connsiteX3" fmla="*/ 161925 w 1089025"/>
                  <a:gd name="connsiteY3" fmla="*/ 508000 h 1987550"/>
                  <a:gd name="connsiteX4" fmla="*/ 244475 w 1089025"/>
                  <a:gd name="connsiteY4" fmla="*/ 1028700 h 1987550"/>
                  <a:gd name="connsiteX5" fmla="*/ 398463 w 1089025"/>
                  <a:gd name="connsiteY5" fmla="*/ 1285875 h 1987550"/>
                  <a:gd name="connsiteX6" fmla="*/ 252413 w 1089025"/>
                  <a:gd name="connsiteY6" fmla="*/ 1344613 h 1987550"/>
                  <a:gd name="connsiteX7" fmla="*/ 0 w 1089025"/>
                  <a:gd name="connsiteY7" fmla="*/ 1609725 h 1987550"/>
                  <a:gd name="connsiteX8" fmla="*/ 28575 w 1089025"/>
                  <a:gd name="connsiteY8" fmla="*/ 1846262 h 1987550"/>
                  <a:gd name="connsiteX9" fmla="*/ 155575 w 1089025"/>
                  <a:gd name="connsiteY9" fmla="*/ 1949450 h 1987550"/>
                  <a:gd name="connsiteX10" fmla="*/ 422275 w 1089025"/>
                  <a:gd name="connsiteY10" fmla="*/ 1987550 h 1987550"/>
                  <a:gd name="connsiteX11" fmla="*/ 860425 w 1089025"/>
                  <a:gd name="connsiteY11" fmla="*/ 1962150 h 1987550"/>
                  <a:gd name="connsiteX12" fmla="*/ 981075 w 1089025"/>
                  <a:gd name="connsiteY12" fmla="*/ 1885950 h 1987550"/>
                  <a:gd name="connsiteX13" fmla="*/ 1069975 w 1089025"/>
                  <a:gd name="connsiteY13" fmla="*/ 1308100 h 1987550"/>
                  <a:gd name="connsiteX14" fmla="*/ 1089025 w 1089025"/>
                  <a:gd name="connsiteY14" fmla="*/ 565150 h 1987550"/>
                  <a:gd name="connsiteX15" fmla="*/ 949325 w 1089025"/>
                  <a:gd name="connsiteY15" fmla="*/ 139700 h 1987550"/>
                  <a:gd name="connsiteX16" fmla="*/ 631825 w 108902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267603 w 1104215"/>
                  <a:gd name="connsiteY6" fmla="*/ 1344613 h 1987550"/>
                  <a:gd name="connsiteX7" fmla="*/ 15190 w 1104215"/>
                  <a:gd name="connsiteY7" fmla="*/ 1609725 h 1987550"/>
                  <a:gd name="connsiteX8" fmla="*/ 43765 w 1104215"/>
                  <a:gd name="connsiteY8" fmla="*/ 1846262 h 1987550"/>
                  <a:gd name="connsiteX9" fmla="*/ 170765 w 1104215"/>
                  <a:gd name="connsiteY9" fmla="*/ 1949450 h 1987550"/>
                  <a:gd name="connsiteX10" fmla="*/ 437465 w 1104215"/>
                  <a:gd name="connsiteY10" fmla="*/ 1987550 h 1987550"/>
                  <a:gd name="connsiteX11" fmla="*/ 875615 w 1104215"/>
                  <a:gd name="connsiteY11" fmla="*/ 1962150 h 1987550"/>
                  <a:gd name="connsiteX12" fmla="*/ 996265 w 1104215"/>
                  <a:gd name="connsiteY12" fmla="*/ 1885950 h 1987550"/>
                  <a:gd name="connsiteX13" fmla="*/ 1085165 w 1104215"/>
                  <a:gd name="connsiteY13" fmla="*/ 1308100 h 1987550"/>
                  <a:gd name="connsiteX14" fmla="*/ 1104215 w 1104215"/>
                  <a:gd name="connsiteY14" fmla="*/ 565150 h 1987550"/>
                  <a:gd name="connsiteX15" fmla="*/ 964515 w 1104215"/>
                  <a:gd name="connsiteY15" fmla="*/ 139700 h 1987550"/>
                  <a:gd name="connsiteX16" fmla="*/ 647015 w 1104215"/>
                  <a:gd name="connsiteY16" fmla="*/ 44450 h 1987550"/>
                  <a:gd name="connsiteX0" fmla="*/ 647015 w 1104215"/>
                  <a:gd name="connsiteY0" fmla="*/ 44450 h 1987550"/>
                  <a:gd name="connsiteX1" fmla="*/ 494615 w 1104215"/>
                  <a:gd name="connsiteY1" fmla="*/ 0 h 1987550"/>
                  <a:gd name="connsiteX2" fmla="*/ 304115 w 1104215"/>
                  <a:gd name="connsiteY2" fmla="*/ 69850 h 1987550"/>
                  <a:gd name="connsiteX3" fmla="*/ 177115 w 1104215"/>
                  <a:gd name="connsiteY3" fmla="*/ 508000 h 1987550"/>
                  <a:gd name="connsiteX4" fmla="*/ 259665 w 1104215"/>
                  <a:gd name="connsiteY4" fmla="*/ 1028700 h 1987550"/>
                  <a:gd name="connsiteX5" fmla="*/ 413653 w 1104215"/>
                  <a:gd name="connsiteY5" fmla="*/ 1285875 h 1987550"/>
                  <a:gd name="connsiteX6" fmla="*/ 15190 w 1104215"/>
                  <a:gd name="connsiteY6" fmla="*/ 1609725 h 1987550"/>
                  <a:gd name="connsiteX7" fmla="*/ 43765 w 1104215"/>
                  <a:gd name="connsiteY7" fmla="*/ 1846262 h 1987550"/>
                  <a:gd name="connsiteX8" fmla="*/ 170765 w 1104215"/>
                  <a:gd name="connsiteY8" fmla="*/ 1949450 h 1987550"/>
                  <a:gd name="connsiteX9" fmla="*/ 437465 w 1104215"/>
                  <a:gd name="connsiteY9" fmla="*/ 1987550 h 1987550"/>
                  <a:gd name="connsiteX10" fmla="*/ 875615 w 1104215"/>
                  <a:gd name="connsiteY10" fmla="*/ 1962150 h 1987550"/>
                  <a:gd name="connsiteX11" fmla="*/ 996265 w 1104215"/>
                  <a:gd name="connsiteY11" fmla="*/ 1885950 h 1987550"/>
                  <a:gd name="connsiteX12" fmla="*/ 1085165 w 1104215"/>
                  <a:gd name="connsiteY12" fmla="*/ 1308100 h 1987550"/>
                  <a:gd name="connsiteX13" fmla="*/ 1104215 w 1104215"/>
                  <a:gd name="connsiteY13" fmla="*/ 565150 h 1987550"/>
                  <a:gd name="connsiteX14" fmla="*/ 964515 w 1104215"/>
                  <a:gd name="connsiteY14" fmla="*/ 139700 h 1987550"/>
                  <a:gd name="connsiteX15" fmla="*/ 647015 w 1104215"/>
                  <a:gd name="connsiteY15" fmla="*/ 44450 h 1987550"/>
                  <a:gd name="connsiteX0" fmla="*/ 657747 w 1114947"/>
                  <a:gd name="connsiteY0" fmla="*/ 44450 h 1987550"/>
                  <a:gd name="connsiteX1" fmla="*/ 505347 w 1114947"/>
                  <a:gd name="connsiteY1" fmla="*/ 0 h 1987550"/>
                  <a:gd name="connsiteX2" fmla="*/ 314847 w 1114947"/>
                  <a:gd name="connsiteY2" fmla="*/ 69850 h 1987550"/>
                  <a:gd name="connsiteX3" fmla="*/ 187847 w 1114947"/>
                  <a:gd name="connsiteY3" fmla="*/ 508000 h 1987550"/>
                  <a:gd name="connsiteX4" fmla="*/ 270397 w 1114947"/>
                  <a:gd name="connsiteY4" fmla="*/ 1028700 h 1987550"/>
                  <a:gd name="connsiteX5" fmla="*/ 424385 w 1114947"/>
                  <a:gd name="connsiteY5" fmla="*/ 1285875 h 1987550"/>
                  <a:gd name="connsiteX6" fmla="*/ 25922 w 1114947"/>
                  <a:gd name="connsiteY6" fmla="*/ 1609725 h 1987550"/>
                  <a:gd name="connsiteX7" fmla="*/ 54497 w 1114947"/>
                  <a:gd name="connsiteY7" fmla="*/ 1846262 h 1987550"/>
                  <a:gd name="connsiteX8" fmla="*/ 181497 w 1114947"/>
                  <a:gd name="connsiteY8" fmla="*/ 1949450 h 1987550"/>
                  <a:gd name="connsiteX9" fmla="*/ 448197 w 1114947"/>
                  <a:gd name="connsiteY9" fmla="*/ 1987550 h 1987550"/>
                  <a:gd name="connsiteX10" fmla="*/ 886347 w 1114947"/>
                  <a:gd name="connsiteY10" fmla="*/ 1962150 h 1987550"/>
                  <a:gd name="connsiteX11" fmla="*/ 1006997 w 1114947"/>
                  <a:gd name="connsiteY11" fmla="*/ 1885950 h 1987550"/>
                  <a:gd name="connsiteX12" fmla="*/ 1095897 w 1114947"/>
                  <a:gd name="connsiteY12" fmla="*/ 1308100 h 1987550"/>
                  <a:gd name="connsiteX13" fmla="*/ 1114947 w 1114947"/>
                  <a:gd name="connsiteY13" fmla="*/ 565150 h 1987550"/>
                  <a:gd name="connsiteX14" fmla="*/ 975247 w 1114947"/>
                  <a:gd name="connsiteY14" fmla="*/ 139700 h 1987550"/>
                  <a:gd name="connsiteX15" fmla="*/ 657747 w 1114947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1440 w 1108640"/>
                  <a:gd name="connsiteY0" fmla="*/ 44450 h 1987550"/>
                  <a:gd name="connsiteX1" fmla="*/ 499040 w 1108640"/>
                  <a:gd name="connsiteY1" fmla="*/ 0 h 1987550"/>
                  <a:gd name="connsiteX2" fmla="*/ 308540 w 1108640"/>
                  <a:gd name="connsiteY2" fmla="*/ 69850 h 1987550"/>
                  <a:gd name="connsiteX3" fmla="*/ 181540 w 1108640"/>
                  <a:gd name="connsiteY3" fmla="*/ 508000 h 1987550"/>
                  <a:gd name="connsiteX4" fmla="*/ 264090 w 1108640"/>
                  <a:gd name="connsiteY4" fmla="*/ 1028700 h 1987550"/>
                  <a:gd name="connsiteX5" fmla="*/ 418078 w 1108640"/>
                  <a:gd name="connsiteY5" fmla="*/ 1285875 h 1987550"/>
                  <a:gd name="connsiteX6" fmla="*/ 19615 w 1108640"/>
                  <a:gd name="connsiteY6" fmla="*/ 1609725 h 1987550"/>
                  <a:gd name="connsiteX7" fmla="*/ 48190 w 1108640"/>
                  <a:gd name="connsiteY7" fmla="*/ 1846262 h 1987550"/>
                  <a:gd name="connsiteX8" fmla="*/ 175190 w 1108640"/>
                  <a:gd name="connsiteY8" fmla="*/ 1949450 h 1987550"/>
                  <a:gd name="connsiteX9" fmla="*/ 441890 w 1108640"/>
                  <a:gd name="connsiteY9" fmla="*/ 1987550 h 1987550"/>
                  <a:gd name="connsiteX10" fmla="*/ 880040 w 1108640"/>
                  <a:gd name="connsiteY10" fmla="*/ 1962150 h 1987550"/>
                  <a:gd name="connsiteX11" fmla="*/ 1000690 w 1108640"/>
                  <a:gd name="connsiteY11" fmla="*/ 1885950 h 1987550"/>
                  <a:gd name="connsiteX12" fmla="*/ 1089590 w 1108640"/>
                  <a:gd name="connsiteY12" fmla="*/ 1308100 h 1987550"/>
                  <a:gd name="connsiteX13" fmla="*/ 1108640 w 1108640"/>
                  <a:gd name="connsiteY13" fmla="*/ 565150 h 1987550"/>
                  <a:gd name="connsiteX14" fmla="*/ 968940 w 1108640"/>
                  <a:gd name="connsiteY14" fmla="*/ 139700 h 1987550"/>
                  <a:gd name="connsiteX15" fmla="*/ 651440 w 1108640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77611 w 1111061"/>
                  <a:gd name="connsiteY8" fmla="*/ 1949450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53861 w 1111061"/>
                  <a:gd name="connsiteY0" fmla="*/ 44450 h 1987550"/>
                  <a:gd name="connsiteX1" fmla="*/ 501461 w 1111061"/>
                  <a:gd name="connsiteY1" fmla="*/ 0 h 1987550"/>
                  <a:gd name="connsiteX2" fmla="*/ 310961 w 1111061"/>
                  <a:gd name="connsiteY2" fmla="*/ 69850 h 1987550"/>
                  <a:gd name="connsiteX3" fmla="*/ 183961 w 1111061"/>
                  <a:gd name="connsiteY3" fmla="*/ 508000 h 1987550"/>
                  <a:gd name="connsiteX4" fmla="*/ 266511 w 1111061"/>
                  <a:gd name="connsiteY4" fmla="*/ 1028700 h 1987550"/>
                  <a:gd name="connsiteX5" fmla="*/ 420499 w 1111061"/>
                  <a:gd name="connsiteY5" fmla="*/ 1285875 h 1987550"/>
                  <a:gd name="connsiteX6" fmla="*/ 22036 w 1111061"/>
                  <a:gd name="connsiteY6" fmla="*/ 1609725 h 1987550"/>
                  <a:gd name="connsiteX7" fmla="*/ 64898 w 1111061"/>
                  <a:gd name="connsiteY7" fmla="*/ 1846262 h 1987550"/>
                  <a:gd name="connsiteX8" fmla="*/ 191899 w 1111061"/>
                  <a:gd name="connsiteY8" fmla="*/ 1944688 h 1987550"/>
                  <a:gd name="connsiteX9" fmla="*/ 444311 w 1111061"/>
                  <a:gd name="connsiteY9" fmla="*/ 1987550 h 1987550"/>
                  <a:gd name="connsiteX10" fmla="*/ 882461 w 1111061"/>
                  <a:gd name="connsiteY10" fmla="*/ 1962150 h 1987550"/>
                  <a:gd name="connsiteX11" fmla="*/ 1003111 w 1111061"/>
                  <a:gd name="connsiteY11" fmla="*/ 1885950 h 1987550"/>
                  <a:gd name="connsiteX12" fmla="*/ 1092011 w 1111061"/>
                  <a:gd name="connsiteY12" fmla="*/ 1308100 h 1987550"/>
                  <a:gd name="connsiteX13" fmla="*/ 1111061 w 1111061"/>
                  <a:gd name="connsiteY13" fmla="*/ 565150 h 1987550"/>
                  <a:gd name="connsiteX14" fmla="*/ 971361 w 1111061"/>
                  <a:gd name="connsiteY14" fmla="*/ 139700 h 1987550"/>
                  <a:gd name="connsiteX15" fmla="*/ 653861 w 1111061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08000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56404 w 1100954"/>
                  <a:gd name="connsiteY4" fmla="*/ 1028700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3754 w 1100954"/>
                  <a:gd name="connsiteY0" fmla="*/ 44450 h 1987550"/>
                  <a:gd name="connsiteX1" fmla="*/ 491354 w 1100954"/>
                  <a:gd name="connsiteY1" fmla="*/ 0 h 1987550"/>
                  <a:gd name="connsiteX2" fmla="*/ 300854 w 1100954"/>
                  <a:gd name="connsiteY2" fmla="*/ 69850 h 1987550"/>
                  <a:gd name="connsiteX3" fmla="*/ 173854 w 1100954"/>
                  <a:gd name="connsiteY3" fmla="*/ 522287 h 1987550"/>
                  <a:gd name="connsiteX4" fmla="*/ 270692 w 1100954"/>
                  <a:gd name="connsiteY4" fmla="*/ 1019175 h 1987550"/>
                  <a:gd name="connsiteX5" fmla="*/ 410392 w 1100954"/>
                  <a:gd name="connsiteY5" fmla="*/ 1285875 h 1987550"/>
                  <a:gd name="connsiteX6" fmla="*/ 11929 w 1100954"/>
                  <a:gd name="connsiteY6" fmla="*/ 1609725 h 1987550"/>
                  <a:gd name="connsiteX7" fmla="*/ 54791 w 1100954"/>
                  <a:gd name="connsiteY7" fmla="*/ 1846262 h 1987550"/>
                  <a:gd name="connsiteX8" fmla="*/ 181792 w 1100954"/>
                  <a:gd name="connsiteY8" fmla="*/ 1944688 h 1987550"/>
                  <a:gd name="connsiteX9" fmla="*/ 434204 w 1100954"/>
                  <a:gd name="connsiteY9" fmla="*/ 1987550 h 1987550"/>
                  <a:gd name="connsiteX10" fmla="*/ 872354 w 1100954"/>
                  <a:gd name="connsiteY10" fmla="*/ 1962150 h 1987550"/>
                  <a:gd name="connsiteX11" fmla="*/ 993004 w 1100954"/>
                  <a:gd name="connsiteY11" fmla="*/ 1885950 h 1987550"/>
                  <a:gd name="connsiteX12" fmla="*/ 1081904 w 1100954"/>
                  <a:gd name="connsiteY12" fmla="*/ 1308100 h 1987550"/>
                  <a:gd name="connsiteX13" fmla="*/ 1100954 w 1100954"/>
                  <a:gd name="connsiteY13" fmla="*/ 565150 h 1987550"/>
                  <a:gd name="connsiteX14" fmla="*/ 961254 w 1100954"/>
                  <a:gd name="connsiteY14" fmla="*/ 139700 h 1987550"/>
                  <a:gd name="connsiteX15" fmla="*/ 643754 w 1100954"/>
                  <a:gd name="connsiteY15" fmla="*/ 44450 h 1987550"/>
                  <a:gd name="connsiteX0" fmla="*/ 649100 w 1106300"/>
                  <a:gd name="connsiteY0" fmla="*/ 44450 h 1987550"/>
                  <a:gd name="connsiteX1" fmla="*/ 496700 w 1106300"/>
                  <a:gd name="connsiteY1" fmla="*/ 0 h 1987550"/>
                  <a:gd name="connsiteX2" fmla="*/ 306200 w 1106300"/>
                  <a:gd name="connsiteY2" fmla="*/ 69850 h 1987550"/>
                  <a:gd name="connsiteX3" fmla="*/ 179200 w 1106300"/>
                  <a:gd name="connsiteY3" fmla="*/ 522287 h 1987550"/>
                  <a:gd name="connsiteX4" fmla="*/ 276038 w 1106300"/>
                  <a:gd name="connsiteY4" fmla="*/ 1019175 h 1987550"/>
                  <a:gd name="connsiteX5" fmla="*/ 349063 w 1106300"/>
                  <a:gd name="connsiteY5" fmla="*/ 1281112 h 1987550"/>
                  <a:gd name="connsiteX6" fmla="*/ 17275 w 1106300"/>
                  <a:gd name="connsiteY6" fmla="*/ 1609725 h 1987550"/>
                  <a:gd name="connsiteX7" fmla="*/ 60137 w 1106300"/>
                  <a:gd name="connsiteY7" fmla="*/ 1846262 h 1987550"/>
                  <a:gd name="connsiteX8" fmla="*/ 187138 w 1106300"/>
                  <a:gd name="connsiteY8" fmla="*/ 1944688 h 1987550"/>
                  <a:gd name="connsiteX9" fmla="*/ 439550 w 1106300"/>
                  <a:gd name="connsiteY9" fmla="*/ 1987550 h 1987550"/>
                  <a:gd name="connsiteX10" fmla="*/ 877700 w 1106300"/>
                  <a:gd name="connsiteY10" fmla="*/ 1962150 h 1987550"/>
                  <a:gd name="connsiteX11" fmla="*/ 998350 w 1106300"/>
                  <a:gd name="connsiteY11" fmla="*/ 1885950 h 1987550"/>
                  <a:gd name="connsiteX12" fmla="*/ 1087250 w 1106300"/>
                  <a:gd name="connsiteY12" fmla="*/ 1308100 h 1987550"/>
                  <a:gd name="connsiteX13" fmla="*/ 1106300 w 1106300"/>
                  <a:gd name="connsiteY13" fmla="*/ 565150 h 1987550"/>
                  <a:gd name="connsiteX14" fmla="*/ 966600 w 1106300"/>
                  <a:gd name="connsiteY14" fmla="*/ 139700 h 1987550"/>
                  <a:gd name="connsiteX15" fmla="*/ 649100 w 1106300"/>
                  <a:gd name="connsiteY15" fmla="*/ 44450 h 1987550"/>
                  <a:gd name="connsiteX0" fmla="*/ 649100 w 1106300"/>
                  <a:gd name="connsiteY0" fmla="*/ 44450 h 1987550"/>
                  <a:gd name="connsiteX1" fmla="*/ 496700 w 1106300"/>
                  <a:gd name="connsiteY1" fmla="*/ 0 h 1987550"/>
                  <a:gd name="connsiteX2" fmla="*/ 306200 w 1106300"/>
                  <a:gd name="connsiteY2" fmla="*/ 69850 h 1987550"/>
                  <a:gd name="connsiteX3" fmla="*/ 179200 w 1106300"/>
                  <a:gd name="connsiteY3" fmla="*/ 522287 h 1987550"/>
                  <a:gd name="connsiteX4" fmla="*/ 233175 w 1106300"/>
                  <a:gd name="connsiteY4" fmla="*/ 1004887 h 1987550"/>
                  <a:gd name="connsiteX5" fmla="*/ 349063 w 1106300"/>
                  <a:gd name="connsiteY5" fmla="*/ 1281112 h 1987550"/>
                  <a:gd name="connsiteX6" fmla="*/ 17275 w 1106300"/>
                  <a:gd name="connsiteY6" fmla="*/ 1609725 h 1987550"/>
                  <a:gd name="connsiteX7" fmla="*/ 60137 w 1106300"/>
                  <a:gd name="connsiteY7" fmla="*/ 1846262 h 1987550"/>
                  <a:gd name="connsiteX8" fmla="*/ 187138 w 1106300"/>
                  <a:gd name="connsiteY8" fmla="*/ 1944688 h 1987550"/>
                  <a:gd name="connsiteX9" fmla="*/ 439550 w 1106300"/>
                  <a:gd name="connsiteY9" fmla="*/ 1987550 h 1987550"/>
                  <a:gd name="connsiteX10" fmla="*/ 877700 w 1106300"/>
                  <a:gd name="connsiteY10" fmla="*/ 1962150 h 1987550"/>
                  <a:gd name="connsiteX11" fmla="*/ 998350 w 1106300"/>
                  <a:gd name="connsiteY11" fmla="*/ 1885950 h 1987550"/>
                  <a:gd name="connsiteX12" fmla="*/ 1087250 w 1106300"/>
                  <a:gd name="connsiteY12" fmla="*/ 1308100 h 1987550"/>
                  <a:gd name="connsiteX13" fmla="*/ 1106300 w 1106300"/>
                  <a:gd name="connsiteY13" fmla="*/ 565150 h 1987550"/>
                  <a:gd name="connsiteX14" fmla="*/ 966600 w 1106300"/>
                  <a:gd name="connsiteY14" fmla="*/ 139700 h 1987550"/>
                  <a:gd name="connsiteX15" fmla="*/ 649100 w 1106300"/>
                  <a:gd name="connsiteY15" fmla="*/ 44450 h 1987550"/>
                  <a:gd name="connsiteX0" fmla="*/ 637502 w 1094702"/>
                  <a:gd name="connsiteY0" fmla="*/ 44450 h 1987550"/>
                  <a:gd name="connsiteX1" fmla="*/ 485102 w 1094702"/>
                  <a:gd name="connsiteY1" fmla="*/ 0 h 1987550"/>
                  <a:gd name="connsiteX2" fmla="*/ 294602 w 1094702"/>
                  <a:gd name="connsiteY2" fmla="*/ 69850 h 1987550"/>
                  <a:gd name="connsiteX3" fmla="*/ 167602 w 1094702"/>
                  <a:gd name="connsiteY3" fmla="*/ 522287 h 1987550"/>
                  <a:gd name="connsiteX4" fmla="*/ 221577 w 1094702"/>
                  <a:gd name="connsiteY4" fmla="*/ 1004887 h 1987550"/>
                  <a:gd name="connsiteX5" fmla="*/ 337465 w 1094702"/>
                  <a:gd name="connsiteY5" fmla="*/ 1281112 h 1987550"/>
                  <a:gd name="connsiteX6" fmla="*/ 19965 w 1094702"/>
                  <a:gd name="connsiteY6" fmla="*/ 1652587 h 1987550"/>
                  <a:gd name="connsiteX7" fmla="*/ 48539 w 1094702"/>
                  <a:gd name="connsiteY7" fmla="*/ 1846262 h 1987550"/>
                  <a:gd name="connsiteX8" fmla="*/ 175540 w 1094702"/>
                  <a:gd name="connsiteY8" fmla="*/ 1944688 h 1987550"/>
                  <a:gd name="connsiteX9" fmla="*/ 427952 w 1094702"/>
                  <a:gd name="connsiteY9" fmla="*/ 1987550 h 1987550"/>
                  <a:gd name="connsiteX10" fmla="*/ 866102 w 1094702"/>
                  <a:gd name="connsiteY10" fmla="*/ 1962150 h 1987550"/>
                  <a:gd name="connsiteX11" fmla="*/ 986752 w 1094702"/>
                  <a:gd name="connsiteY11" fmla="*/ 1885950 h 1987550"/>
                  <a:gd name="connsiteX12" fmla="*/ 1075652 w 1094702"/>
                  <a:gd name="connsiteY12" fmla="*/ 1308100 h 1987550"/>
                  <a:gd name="connsiteX13" fmla="*/ 1094702 w 1094702"/>
                  <a:gd name="connsiteY13" fmla="*/ 565150 h 1987550"/>
                  <a:gd name="connsiteX14" fmla="*/ 955002 w 1094702"/>
                  <a:gd name="connsiteY14" fmla="*/ 139700 h 1987550"/>
                  <a:gd name="connsiteX15" fmla="*/ 637502 w 1094702"/>
                  <a:gd name="connsiteY15" fmla="*/ 44450 h 1987550"/>
                  <a:gd name="connsiteX0" fmla="*/ 645917 w 1103117"/>
                  <a:gd name="connsiteY0" fmla="*/ 44450 h 1987550"/>
                  <a:gd name="connsiteX1" fmla="*/ 493517 w 1103117"/>
                  <a:gd name="connsiteY1" fmla="*/ 0 h 1987550"/>
                  <a:gd name="connsiteX2" fmla="*/ 303017 w 1103117"/>
                  <a:gd name="connsiteY2" fmla="*/ 69850 h 1987550"/>
                  <a:gd name="connsiteX3" fmla="*/ 176017 w 1103117"/>
                  <a:gd name="connsiteY3" fmla="*/ 522287 h 1987550"/>
                  <a:gd name="connsiteX4" fmla="*/ 229992 w 1103117"/>
                  <a:gd name="connsiteY4" fmla="*/ 1004887 h 1987550"/>
                  <a:gd name="connsiteX5" fmla="*/ 345880 w 1103117"/>
                  <a:gd name="connsiteY5" fmla="*/ 1281112 h 1987550"/>
                  <a:gd name="connsiteX6" fmla="*/ 28380 w 1103117"/>
                  <a:gd name="connsiteY6" fmla="*/ 1652587 h 1987550"/>
                  <a:gd name="connsiteX7" fmla="*/ 56954 w 1103117"/>
                  <a:gd name="connsiteY7" fmla="*/ 1846262 h 1987550"/>
                  <a:gd name="connsiteX8" fmla="*/ 183955 w 1103117"/>
                  <a:gd name="connsiteY8" fmla="*/ 1944688 h 1987550"/>
                  <a:gd name="connsiteX9" fmla="*/ 436367 w 1103117"/>
                  <a:gd name="connsiteY9" fmla="*/ 1987550 h 1987550"/>
                  <a:gd name="connsiteX10" fmla="*/ 874517 w 1103117"/>
                  <a:gd name="connsiteY10" fmla="*/ 1962150 h 1987550"/>
                  <a:gd name="connsiteX11" fmla="*/ 995167 w 1103117"/>
                  <a:gd name="connsiteY11" fmla="*/ 1885950 h 1987550"/>
                  <a:gd name="connsiteX12" fmla="*/ 1084067 w 1103117"/>
                  <a:gd name="connsiteY12" fmla="*/ 1308100 h 1987550"/>
                  <a:gd name="connsiteX13" fmla="*/ 1103117 w 1103117"/>
                  <a:gd name="connsiteY13" fmla="*/ 565150 h 1987550"/>
                  <a:gd name="connsiteX14" fmla="*/ 963417 w 1103117"/>
                  <a:gd name="connsiteY14" fmla="*/ 139700 h 1987550"/>
                  <a:gd name="connsiteX15" fmla="*/ 645917 w 1103117"/>
                  <a:gd name="connsiteY15" fmla="*/ 44450 h 1987550"/>
                  <a:gd name="connsiteX0" fmla="*/ 638930 w 1096130"/>
                  <a:gd name="connsiteY0" fmla="*/ 44450 h 1987550"/>
                  <a:gd name="connsiteX1" fmla="*/ 486530 w 1096130"/>
                  <a:gd name="connsiteY1" fmla="*/ 0 h 1987550"/>
                  <a:gd name="connsiteX2" fmla="*/ 296030 w 1096130"/>
                  <a:gd name="connsiteY2" fmla="*/ 69850 h 1987550"/>
                  <a:gd name="connsiteX3" fmla="*/ 169030 w 1096130"/>
                  <a:gd name="connsiteY3" fmla="*/ 522287 h 1987550"/>
                  <a:gd name="connsiteX4" fmla="*/ 223005 w 1096130"/>
                  <a:gd name="connsiteY4" fmla="*/ 1004887 h 1987550"/>
                  <a:gd name="connsiteX5" fmla="*/ 338893 w 1096130"/>
                  <a:gd name="connsiteY5" fmla="*/ 1281112 h 1987550"/>
                  <a:gd name="connsiteX6" fmla="*/ 21393 w 1096130"/>
                  <a:gd name="connsiteY6" fmla="*/ 1652587 h 1987550"/>
                  <a:gd name="connsiteX7" fmla="*/ 45205 w 1096130"/>
                  <a:gd name="connsiteY7" fmla="*/ 1889124 h 1987550"/>
                  <a:gd name="connsiteX8" fmla="*/ 176968 w 1096130"/>
                  <a:gd name="connsiteY8" fmla="*/ 1944688 h 1987550"/>
                  <a:gd name="connsiteX9" fmla="*/ 429380 w 1096130"/>
                  <a:gd name="connsiteY9" fmla="*/ 1987550 h 1987550"/>
                  <a:gd name="connsiteX10" fmla="*/ 867530 w 1096130"/>
                  <a:gd name="connsiteY10" fmla="*/ 1962150 h 1987550"/>
                  <a:gd name="connsiteX11" fmla="*/ 988180 w 1096130"/>
                  <a:gd name="connsiteY11" fmla="*/ 1885950 h 1987550"/>
                  <a:gd name="connsiteX12" fmla="*/ 1077080 w 1096130"/>
                  <a:gd name="connsiteY12" fmla="*/ 1308100 h 1987550"/>
                  <a:gd name="connsiteX13" fmla="*/ 1096130 w 1096130"/>
                  <a:gd name="connsiteY13" fmla="*/ 565150 h 1987550"/>
                  <a:gd name="connsiteX14" fmla="*/ 956430 w 1096130"/>
                  <a:gd name="connsiteY14" fmla="*/ 139700 h 1987550"/>
                  <a:gd name="connsiteX15" fmla="*/ 638930 w 1096130"/>
                  <a:gd name="connsiteY15" fmla="*/ 44450 h 1987550"/>
                  <a:gd name="connsiteX0" fmla="*/ 645846 w 1103046"/>
                  <a:gd name="connsiteY0" fmla="*/ 44450 h 1987550"/>
                  <a:gd name="connsiteX1" fmla="*/ 493446 w 1103046"/>
                  <a:gd name="connsiteY1" fmla="*/ 0 h 1987550"/>
                  <a:gd name="connsiteX2" fmla="*/ 302946 w 1103046"/>
                  <a:gd name="connsiteY2" fmla="*/ 69850 h 1987550"/>
                  <a:gd name="connsiteX3" fmla="*/ 175946 w 1103046"/>
                  <a:gd name="connsiteY3" fmla="*/ 522287 h 1987550"/>
                  <a:gd name="connsiteX4" fmla="*/ 229921 w 1103046"/>
                  <a:gd name="connsiteY4" fmla="*/ 1004887 h 1987550"/>
                  <a:gd name="connsiteX5" fmla="*/ 345809 w 1103046"/>
                  <a:gd name="connsiteY5" fmla="*/ 1281112 h 1987550"/>
                  <a:gd name="connsiteX6" fmla="*/ 28309 w 1103046"/>
                  <a:gd name="connsiteY6" fmla="*/ 1652587 h 1987550"/>
                  <a:gd name="connsiteX7" fmla="*/ 33071 w 1103046"/>
                  <a:gd name="connsiteY7" fmla="*/ 1870074 h 1987550"/>
                  <a:gd name="connsiteX8" fmla="*/ 183884 w 1103046"/>
                  <a:gd name="connsiteY8" fmla="*/ 1944688 h 1987550"/>
                  <a:gd name="connsiteX9" fmla="*/ 436296 w 1103046"/>
                  <a:gd name="connsiteY9" fmla="*/ 1987550 h 1987550"/>
                  <a:gd name="connsiteX10" fmla="*/ 874446 w 1103046"/>
                  <a:gd name="connsiteY10" fmla="*/ 1962150 h 1987550"/>
                  <a:gd name="connsiteX11" fmla="*/ 995096 w 1103046"/>
                  <a:gd name="connsiteY11" fmla="*/ 1885950 h 1987550"/>
                  <a:gd name="connsiteX12" fmla="*/ 1083996 w 1103046"/>
                  <a:gd name="connsiteY12" fmla="*/ 1308100 h 1987550"/>
                  <a:gd name="connsiteX13" fmla="*/ 1103046 w 1103046"/>
                  <a:gd name="connsiteY13" fmla="*/ 565150 h 1987550"/>
                  <a:gd name="connsiteX14" fmla="*/ 963346 w 1103046"/>
                  <a:gd name="connsiteY14" fmla="*/ 139700 h 1987550"/>
                  <a:gd name="connsiteX15" fmla="*/ 645846 w 1103046"/>
                  <a:gd name="connsiteY15" fmla="*/ 44450 h 1987550"/>
                  <a:gd name="connsiteX0" fmla="*/ 645846 w 1103046"/>
                  <a:gd name="connsiteY0" fmla="*/ 44450 h 1987550"/>
                  <a:gd name="connsiteX1" fmla="*/ 493446 w 1103046"/>
                  <a:gd name="connsiteY1" fmla="*/ 0 h 1987550"/>
                  <a:gd name="connsiteX2" fmla="*/ 302946 w 1103046"/>
                  <a:gd name="connsiteY2" fmla="*/ 69850 h 1987550"/>
                  <a:gd name="connsiteX3" fmla="*/ 175946 w 1103046"/>
                  <a:gd name="connsiteY3" fmla="*/ 522287 h 1987550"/>
                  <a:gd name="connsiteX4" fmla="*/ 229921 w 1103046"/>
                  <a:gd name="connsiteY4" fmla="*/ 1004887 h 1987550"/>
                  <a:gd name="connsiteX5" fmla="*/ 345809 w 1103046"/>
                  <a:gd name="connsiteY5" fmla="*/ 1281112 h 1987550"/>
                  <a:gd name="connsiteX6" fmla="*/ 28309 w 1103046"/>
                  <a:gd name="connsiteY6" fmla="*/ 1652587 h 1987550"/>
                  <a:gd name="connsiteX7" fmla="*/ 33071 w 1103046"/>
                  <a:gd name="connsiteY7" fmla="*/ 1870074 h 1987550"/>
                  <a:gd name="connsiteX8" fmla="*/ 169596 w 1103046"/>
                  <a:gd name="connsiteY8" fmla="*/ 1949450 h 1987550"/>
                  <a:gd name="connsiteX9" fmla="*/ 436296 w 1103046"/>
                  <a:gd name="connsiteY9" fmla="*/ 1987550 h 1987550"/>
                  <a:gd name="connsiteX10" fmla="*/ 874446 w 1103046"/>
                  <a:gd name="connsiteY10" fmla="*/ 1962150 h 1987550"/>
                  <a:gd name="connsiteX11" fmla="*/ 995096 w 1103046"/>
                  <a:gd name="connsiteY11" fmla="*/ 1885950 h 1987550"/>
                  <a:gd name="connsiteX12" fmla="*/ 1083996 w 1103046"/>
                  <a:gd name="connsiteY12" fmla="*/ 1308100 h 1987550"/>
                  <a:gd name="connsiteX13" fmla="*/ 1103046 w 1103046"/>
                  <a:gd name="connsiteY13" fmla="*/ 565150 h 1987550"/>
                  <a:gd name="connsiteX14" fmla="*/ 963346 w 1103046"/>
                  <a:gd name="connsiteY14" fmla="*/ 139700 h 1987550"/>
                  <a:gd name="connsiteX15" fmla="*/ 645846 w 1103046"/>
                  <a:gd name="connsiteY15" fmla="*/ 44450 h 1987550"/>
                  <a:gd name="connsiteX0" fmla="*/ 645846 w 1103046"/>
                  <a:gd name="connsiteY0" fmla="*/ 44450 h 1987550"/>
                  <a:gd name="connsiteX1" fmla="*/ 493446 w 1103046"/>
                  <a:gd name="connsiteY1" fmla="*/ 0 h 1987550"/>
                  <a:gd name="connsiteX2" fmla="*/ 341046 w 1103046"/>
                  <a:gd name="connsiteY2" fmla="*/ 98425 h 1987550"/>
                  <a:gd name="connsiteX3" fmla="*/ 175946 w 1103046"/>
                  <a:gd name="connsiteY3" fmla="*/ 522287 h 1987550"/>
                  <a:gd name="connsiteX4" fmla="*/ 229921 w 1103046"/>
                  <a:gd name="connsiteY4" fmla="*/ 1004887 h 1987550"/>
                  <a:gd name="connsiteX5" fmla="*/ 345809 w 1103046"/>
                  <a:gd name="connsiteY5" fmla="*/ 1281112 h 1987550"/>
                  <a:gd name="connsiteX6" fmla="*/ 28309 w 1103046"/>
                  <a:gd name="connsiteY6" fmla="*/ 1652587 h 1987550"/>
                  <a:gd name="connsiteX7" fmla="*/ 33071 w 1103046"/>
                  <a:gd name="connsiteY7" fmla="*/ 1870074 h 1987550"/>
                  <a:gd name="connsiteX8" fmla="*/ 169596 w 1103046"/>
                  <a:gd name="connsiteY8" fmla="*/ 1949450 h 1987550"/>
                  <a:gd name="connsiteX9" fmla="*/ 436296 w 1103046"/>
                  <a:gd name="connsiteY9" fmla="*/ 1987550 h 1987550"/>
                  <a:gd name="connsiteX10" fmla="*/ 874446 w 1103046"/>
                  <a:gd name="connsiteY10" fmla="*/ 1962150 h 1987550"/>
                  <a:gd name="connsiteX11" fmla="*/ 995096 w 1103046"/>
                  <a:gd name="connsiteY11" fmla="*/ 1885950 h 1987550"/>
                  <a:gd name="connsiteX12" fmla="*/ 1083996 w 1103046"/>
                  <a:gd name="connsiteY12" fmla="*/ 1308100 h 1987550"/>
                  <a:gd name="connsiteX13" fmla="*/ 1103046 w 1103046"/>
                  <a:gd name="connsiteY13" fmla="*/ 565150 h 1987550"/>
                  <a:gd name="connsiteX14" fmla="*/ 963346 w 1103046"/>
                  <a:gd name="connsiteY14" fmla="*/ 139700 h 1987550"/>
                  <a:gd name="connsiteX15" fmla="*/ 645846 w 1103046"/>
                  <a:gd name="connsiteY15" fmla="*/ 44450 h 1987550"/>
                  <a:gd name="connsiteX0" fmla="*/ 645846 w 1103046"/>
                  <a:gd name="connsiteY0" fmla="*/ 6763 h 1949863"/>
                  <a:gd name="connsiteX1" fmla="*/ 512496 w 1103046"/>
                  <a:gd name="connsiteY1" fmla="*/ 413 h 1949863"/>
                  <a:gd name="connsiteX2" fmla="*/ 341046 w 1103046"/>
                  <a:gd name="connsiteY2" fmla="*/ 60738 h 1949863"/>
                  <a:gd name="connsiteX3" fmla="*/ 175946 w 1103046"/>
                  <a:gd name="connsiteY3" fmla="*/ 484600 h 1949863"/>
                  <a:gd name="connsiteX4" fmla="*/ 229921 w 1103046"/>
                  <a:gd name="connsiteY4" fmla="*/ 967200 h 1949863"/>
                  <a:gd name="connsiteX5" fmla="*/ 345809 w 1103046"/>
                  <a:gd name="connsiteY5" fmla="*/ 1243425 h 1949863"/>
                  <a:gd name="connsiteX6" fmla="*/ 28309 w 1103046"/>
                  <a:gd name="connsiteY6" fmla="*/ 1614900 h 1949863"/>
                  <a:gd name="connsiteX7" fmla="*/ 33071 w 1103046"/>
                  <a:gd name="connsiteY7" fmla="*/ 1832387 h 1949863"/>
                  <a:gd name="connsiteX8" fmla="*/ 169596 w 1103046"/>
                  <a:gd name="connsiteY8" fmla="*/ 1911763 h 1949863"/>
                  <a:gd name="connsiteX9" fmla="*/ 436296 w 1103046"/>
                  <a:gd name="connsiteY9" fmla="*/ 1949863 h 1949863"/>
                  <a:gd name="connsiteX10" fmla="*/ 874446 w 1103046"/>
                  <a:gd name="connsiteY10" fmla="*/ 1924463 h 1949863"/>
                  <a:gd name="connsiteX11" fmla="*/ 995096 w 1103046"/>
                  <a:gd name="connsiteY11" fmla="*/ 1848263 h 1949863"/>
                  <a:gd name="connsiteX12" fmla="*/ 1083996 w 1103046"/>
                  <a:gd name="connsiteY12" fmla="*/ 1270413 h 1949863"/>
                  <a:gd name="connsiteX13" fmla="*/ 1103046 w 1103046"/>
                  <a:gd name="connsiteY13" fmla="*/ 527463 h 1949863"/>
                  <a:gd name="connsiteX14" fmla="*/ 963346 w 1103046"/>
                  <a:gd name="connsiteY14" fmla="*/ 102013 h 1949863"/>
                  <a:gd name="connsiteX15" fmla="*/ 645846 w 1103046"/>
                  <a:gd name="connsiteY15" fmla="*/ 6763 h 1949863"/>
                  <a:gd name="connsiteX0" fmla="*/ 650608 w 1103046"/>
                  <a:gd name="connsiteY0" fmla="*/ 21050 h 1949863"/>
                  <a:gd name="connsiteX1" fmla="*/ 512496 w 1103046"/>
                  <a:gd name="connsiteY1" fmla="*/ 413 h 1949863"/>
                  <a:gd name="connsiteX2" fmla="*/ 341046 w 1103046"/>
                  <a:gd name="connsiteY2" fmla="*/ 60738 h 1949863"/>
                  <a:gd name="connsiteX3" fmla="*/ 175946 w 1103046"/>
                  <a:gd name="connsiteY3" fmla="*/ 484600 h 1949863"/>
                  <a:gd name="connsiteX4" fmla="*/ 229921 w 1103046"/>
                  <a:gd name="connsiteY4" fmla="*/ 967200 h 1949863"/>
                  <a:gd name="connsiteX5" fmla="*/ 345809 w 1103046"/>
                  <a:gd name="connsiteY5" fmla="*/ 1243425 h 1949863"/>
                  <a:gd name="connsiteX6" fmla="*/ 28309 w 1103046"/>
                  <a:gd name="connsiteY6" fmla="*/ 1614900 h 1949863"/>
                  <a:gd name="connsiteX7" fmla="*/ 33071 w 1103046"/>
                  <a:gd name="connsiteY7" fmla="*/ 1832387 h 1949863"/>
                  <a:gd name="connsiteX8" fmla="*/ 169596 w 1103046"/>
                  <a:gd name="connsiteY8" fmla="*/ 1911763 h 1949863"/>
                  <a:gd name="connsiteX9" fmla="*/ 436296 w 1103046"/>
                  <a:gd name="connsiteY9" fmla="*/ 1949863 h 1949863"/>
                  <a:gd name="connsiteX10" fmla="*/ 874446 w 1103046"/>
                  <a:gd name="connsiteY10" fmla="*/ 1924463 h 1949863"/>
                  <a:gd name="connsiteX11" fmla="*/ 995096 w 1103046"/>
                  <a:gd name="connsiteY11" fmla="*/ 1848263 h 1949863"/>
                  <a:gd name="connsiteX12" fmla="*/ 1083996 w 1103046"/>
                  <a:gd name="connsiteY12" fmla="*/ 1270413 h 1949863"/>
                  <a:gd name="connsiteX13" fmla="*/ 1103046 w 1103046"/>
                  <a:gd name="connsiteY13" fmla="*/ 527463 h 1949863"/>
                  <a:gd name="connsiteX14" fmla="*/ 963346 w 1103046"/>
                  <a:gd name="connsiteY14" fmla="*/ 102013 h 1949863"/>
                  <a:gd name="connsiteX15" fmla="*/ 650608 w 1103046"/>
                  <a:gd name="connsiteY15" fmla="*/ 21050 h 1949863"/>
                  <a:gd name="connsiteX0" fmla="*/ 650608 w 1103046"/>
                  <a:gd name="connsiteY0" fmla="*/ 20637 h 1949450"/>
                  <a:gd name="connsiteX1" fmla="*/ 512496 w 1103046"/>
                  <a:gd name="connsiteY1" fmla="*/ 0 h 1949450"/>
                  <a:gd name="connsiteX2" fmla="*/ 293421 w 1103046"/>
                  <a:gd name="connsiteY2" fmla="*/ 103188 h 1949450"/>
                  <a:gd name="connsiteX3" fmla="*/ 175946 w 1103046"/>
                  <a:gd name="connsiteY3" fmla="*/ 484187 h 1949450"/>
                  <a:gd name="connsiteX4" fmla="*/ 229921 w 1103046"/>
                  <a:gd name="connsiteY4" fmla="*/ 966787 h 1949450"/>
                  <a:gd name="connsiteX5" fmla="*/ 345809 w 1103046"/>
                  <a:gd name="connsiteY5" fmla="*/ 1243012 h 1949450"/>
                  <a:gd name="connsiteX6" fmla="*/ 28309 w 1103046"/>
                  <a:gd name="connsiteY6" fmla="*/ 1614487 h 1949450"/>
                  <a:gd name="connsiteX7" fmla="*/ 33071 w 1103046"/>
                  <a:gd name="connsiteY7" fmla="*/ 1831974 h 1949450"/>
                  <a:gd name="connsiteX8" fmla="*/ 169596 w 1103046"/>
                  <a:gd name="connsiteY8" fmla="*/ 1911350 h 1949450"/>
                  <a:gd name="connsiteX9" fmla="*/ 436296 w 1103046"/>
                  <a:gd name="connsiteY9" fmla="*/ 1949450 h 1949450"/>
                  <a:gd name="connsiteX10" fmla="*/ 874446 w 1103046"/>
                  <a:gd name="connsiteY10" fmla="*/ 1924050 h 1949450"/>
                  <a:gd name="connsiteX11" fmla="*/ 995096 w 1103046"/>
                  <a:gd name="connsiteY11" fmla="*/ 1847850 h 1949450"/>
                  <a:gd name="connsiteX12" fmla="*/ 1083996 w 1103046"/>
                  <a:gd name="connsiteY12" fmla="*/ 1270000 h 1949450"/>
                  <a:gd name="connsiteX13" fmla="*/ 1103046 w 1103046"/>
                  <a:gd name="connsiteY13" fmla="*/ 527050 h 1949450"/>
                  <a:gd name="connsiteX14" fmla="*/ 963346 w 1103046"/>
                  <a:gd name="connsiteY14" fmla="*/ 101600 h 1949450"/>
                  <a:gd name="connsiteX15" fmla="*/ 650608 w 1103046"/>
                  <a:gd name="connsiteY15" fmla="*/ 20637 h 1949450"/>
                  <a:gd name="connsiteX0" fmla="*/ 650608 w 1103046"/>
                  <a:gd name="connsiteY0" fmla="*/ 20637 h 1949450"/>
                  <a:gd name="connsiteX1" fmla="*/ 512496 w 1103046"/>
                  <a:gd name="connsiteY1" fmla="*/ 0 h 1949450"/>
                  <a:gd name="connsiteX2" fmla="*/ 293421 w 1103046"/>
                  <a:gd name="connsiteY2" fmla="*/ 103188 h 1949450"/>
                  <a:gd name="connsiteX3" fmla="*/ 175946 w 1103046"/>
                  <a:gd name="connsiteY3" fmla="*/ 484187 h 1949450"/>
                  <a:gd name="connsiteX4" fmla="*/ 229921 w 1103046"/>
                  <a:gd name="connsiteY4" fmla="*/ 966787 h 1949450"/>
                  <a:gd name="connsiteX5" fmla="*/ 345809 w 1103046"/>
                  <a:gd name="connsiteY5" fmla="*/ 1243012 h 1949450"/>
                  <a:gd name="connsiteX6" fmla="*/ 28309 w 1103046"/>
                  <a:gd name="connsiteY6" fmla="*/ 1614487 h 1949450"/>
                  <a:gd name="connsiteX7" fmla="*/ 33071 w 1103046"/>
                  <a:gd name="connsiteY7" fmla="*/ 1831974 h 1949450"/>
                  <a:gd name="connsiteX8" fmla="*/ 169596 w 1103046"/>
                  <a:gd name="connsiteY8" fmla="*/ 1911350 h 1949450"/>
                  <a:gd name="connsiteX9" fmla="*/ 436296 w 1103046"/>
                  <a:gd name="connsiteY9" fmla="*/ 1949450 h 1949450"/>
                  <a:gd name="connsiteX10" fmla="*/ 874446 w 1103046"/>
                  <a:gd name="connsiteY10" fmla="*/ 1924050 h 1949450"/>
                  <a:gd name="connsiteX11" fmla="*/ 995096 w 1103046"/>
                  <a:gd name="connsiteY11" fmla="*/ 1847850 h 1949450"/>
                  <a:gd name="connsiteX12" fmla="*/ 1064946 w 1103046"/>
                  <a:gd name="connsiteY12" fmla="*/ 1270000 h 1949450"/>
                  <a:gd name="connsiteX13" fmla="*/ 1103046 w 1103046"/>
                  <a:gd name="connsiteY13" fmla="*/ 527050 h 1949450"/>
                  <a:gd name="connsiteX14" fmla="*/ 963346 w 1103046"/>
                  <a:gd name="connsiteY14" fmla="*/ 101600 h 1949450"/>
                  <a:gd name="connsiteX15" fmla="*/ 650608 w 1103046"/>
                  <a:gd name="connsiteY15" fmla="*/ 20637 h 1949450"/>
                  <a:gd name="connsiteX0" fmla="*/ 650608 w 1103046"/>
                  <a:gd name="connsiteY0" fmla="*/ 20637 h 1949450"/>
                  <a:gd name="connsiteX1" fmla="*/ 512496 w 1103046"/>
                  <a:gd name="connsiteY1" fmla="*/ 0 h 1949450"/>
                  <a:gd name="connsiteX2" fmla="*/ 293421 w 1103046"/>
                  <a:gd name="connsiteY2" fmla="*/ 103188 h 1949450"/>
                  <a:gd name="connsiteX3" fmla="*/ 175946 w 1103046"/>
                  <a:gd name="connsiteY3" fmla="*/ 484187 h 1949450"/>
                  <a:gd name="connsiteX4" fmla="*/ 229921 w 1103046"/>
                  <a:gd name="connsiteY4" fmla="*/ 966787 h 1949450"/>
                  <a:gd name="connsiteX5" fmla="*/ 345809 w 1103046"/>
                  <a:gd name="connsiteY5" fmla="*/ 1243012 h 1949450"/>
                  <a:gd name="connsiteX6" fmla="*/ 28309 w 1103046"/>
                  <a:gd name="connsiteY6" fmla="*/ 1614487 h 1949450"/>
                  <a:gd name="connsiteX7" fmla="*/ 33071 w 1103046"/>
                  <a:gd name="connsiteY7" fmla="*/ 1831974 h 1949450"/>
                  <a:gd name="connsiteX8" fmla="*/ 169596 w 1103046"/>
                  <a:gd name="connsiteY8" fmla="*/ 1911350 h 1949450"/>
                  <a:gd name="connsiteX9" fmla="*/ 436296 w 1103046"/>
                  <a:gd name="connsiteY9" fmla="*/ 1949450 h 1949450"/>
                  <a:gd name="connsiteX10" fmla="*/ 874446 w 1103046"/>
                  <a:gd name="connsiteY10" fmla="*/ 1924050 h 1949450"/>
                  <a:gd name="connsiteX11" fmla="*/ 971284 w 1103046"/>
                  <a:gd name="connsiteY11" fmla="*/ 1843088 h 1949450"/>
                  <a:gd name="connsiteX12" fmla="*/ 1064946 w 1103046"/>
                  <a:gd name="connsiteY12" fmla="*/ 1270000 h 1949450"/>
                  <a:gd name="connsiteX13" fmla="*/ 1103046 w 1103046"/>
                  <a:gd name="connsiteY13" fmla="*/ 527050 h 1949450"/>
                  <a:gd name="connsiteX14" fmla="*/ 963346 w 1103046"/>
                  <a:gd name="connsiteY14" fmla="*/ 101600 h 1949450"/>
                  <a:gd name="connsiteX15" fmla="*/ 650608 w 1103046"/>
                  <a:gd name="connsiteY15" fmla="*/ 20637 h 1949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3046" h="1949450">
                    <a:moveTo>
                      <a:pt x="650608" y="20637"/>
                    </a:moveTo>
                    <a:lnTo>
                      <a:pt x="512496" y="0"/>
                    </a:lnTo>
                    <a:cubicBezTo>
                      <a:pt x="455346" y="4233"/>
                      <a:pt x="349513" y="22490"/>
                      <a:pt x="293421" y="103188"/>
                    </a:cubicBezTo>
                    <a:cubicBezTo>
                      <a:pt x="237329" y="183886"/>
                      <a:pt x="186529" y="340254"/>
                      <a:pt x="175946" y="484187"/>
                    </a:cubicBezTo>
                    <a:cubicBezTo>
                      <a:pt x="165363" y="628120"/>
                      <a:pt x="201611" y="840316"/>
                      <a:pt x="229921" y="966787"/>
                    </a:cubicBezTo>
                    <a:cubicBezTo>
                      <a:pt x="258232" y="1093258"/>
                      <a:pt x="305593" y="1146175"/>
                      <a:pt x="345809" y="1243012"/>
                    </a:cubicBezTo>
                    <a:cubicBezTo>
                      <a:pt x="243151" y="1287462"/>
                      <a:pt x="80432" y="1516327"/>
                      <a:pt x="28309" y="1614487"/>
                    </a:cubicBezTo>
                    <a:cubicBezTo>
                      <a:pt x="-23814" y="1712647"/>
                      <a:pt x="7142" y="1775353"/>
                      <a:pt x="33071" y="1831974"/>
                    </a:cubicBezTo>
                    <a:cubicBezTo>
                      <a:pt x="70642" y="1866370"/>
                      <a:pt x="102392" y="1891771"/>
                      <a:pt x="169596" y="1911350"/>
                    </a:cubicBezTo>
                    <a:cubicBezTo>
                      <a:pt x="236800" y="1930929"/>
                      <a:pt x="318821" y="1947333"/>
                      <a:pt x="436296" y="1949450"/>
                    </a:cubicBezTo>
                    <a:lnTo>
                      <a:pt x="874446" y="1924050"/>
                    </a:lnTo>
                    <a:lnTo>
                      <a:pt x="971284" y="1843088"/>
                    </a:lnTo>
                    <a:lnTo>
                      <a:pt x="1064946" y="1270000"/>
                    </a:lnTo>
                    <a:lnTo>
                      <a:pt x="1103046" y="527050"/>
                    </a:lnTo>
                    <a:lnTo>
                      <a:pt x="963346" y="101600"/>
                    </a:lnTo>
                    <a:lnTo>
                      <a:pt x="650608" y="20637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81BE502-AF7D-8D2F-B6CA-6A656E4CDE16}"/>
                </a:ext>
              </a:extLst>
            </p:cNvPr>
            <p:cNvGrpSpPr/>
            <p:nvPr/>
          </p:nvGrpSpPr>
          <p:grpSpPr>
            <a:xfrm>
              <a:off x="6646854" y="3105728"/>
              <a:ext cx="1375895" cy="2988972"/>
              <a:chOff x="7742938" y="3162301"/>
              <a:chExt cx="1375895" cy="3187287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C1BDA7B2-B48D-0FD3-BEC4-8126BE9D71C4}"/>
                  </a:ext>
                </a:extLst>
              </p:cNvPr>
              <p:cNvSpPr/>
              <p:nvPr/>
            </p:nvSpPr>
            <p:spPr>
              <a:xfrm>
                <a:off x="8118271" y="3431095"/>
                <a:ext cx="1000562" cy="2918493"/>
              </a:xfrm>
              <a:custGeom>
                <a:avLst/>
                <a:gdLst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45952 w 981512"/>
                  <a:gd name="connsiteY6" fmla="*/ 2600587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62062 w 981512"/>
                  <a:gd name="connsiteY7" fmla="*/ 2785145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60240 w 981512"/>
                  <a:gd name="connsiteY6" fmla="*/ 2614874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10980"/>
                  <a:gd name="connsiteX1" fmla="*/ 981512 w 981512"/>
                  <a:gd name="connsiteY1" fmla="*/ 343949 h 2910980"/>
                  <a:gd name="connsiteX2" fmla="*/ 889233 w 981512"/>
                  <a:gd name="connsiteY2" fmla="*/ 696286 h 2910980"/>
                  <a:gd name="connsiteX3" fmla="*/ 671119 w 981512"/>
                  <a:gd name="connsiteY3" fmla="*/ 1828800 h 2910980"/>
                  <a:gd name="connsiteX4" fmla="*/ 654341 w 981512"/>
                  <a:gd name="connsiteY4" fmla="*/ 1904301 h 2910980"/>
                  <a:gd name="connsiteX5" fmla="*/ 587229 w 981512"/>
                  <a:gd name="connsiteY5" fmla="*/ 2449586 h 2910980"/>
                  <a:gd name="connsiteX6" fmla="*/ 650715 w 981512"/>
                  <a:gd name="connsiteY6" fmla="*/ 2622018 h 2910980"/>
                  <a:gd name="connsiteX7" fmla="*/ 545393 w 981512"/>
                  <a:gd name="connsiteY7" fmla="*/ 2811339 h 2910980"/>
                  <a:gd name="connsiteX8" fmla="*/ 327171 w 981512"/>
                  <a:gd name="connsiteY8" fmla="*/ 2910980 h 2910980"/>
                  <a:gd name="connsiteX9" fmla="*/ 0 w 981512"/>
                  <a:gd name="connsiteY9" fmla="*/ 2902591 h 2910980"/>
                  <a:gd name="connsiteX10" fmla="*/ 864066 w 981512"/>
                  <a:gd name="connsiteY10" fmla="*/ 0 h 2910980"/>
                  <a:gd name="connsiteX0" fmla="*/ 864066 w 981512"/>
                  <a:gd name="connsiteY0" fmla="*/ 0 h 2902591"/>
                  <a:gd name="connsiteX1" fmla="*/ 981512 w 981512"/>
                  <a:gd name="connsiteY1" fmla="*/ 343949 h 2902591"/>
                  <a:gd name="connsiteX2" fmla="*/ 889233 w 981512"/>
                  <a:gd name="connsiteY2" fmla="*/ 696286 h 2902591"/>
                  <a:gd name="connsiteX3" fmla="*/ 671119 w 981512"/>
                  <a:gd name="connsiteY3" fmla="*/ 1828800 h 2902591"/>
                  <a:gd name="connsiteX4" fmla="*/ 654341 w 981512"/>
                  <a:gd name="connsiteY4" fmla="*/ 1904301 h 2902591"/>
                  <a:gd name="connsiteX5" fmla="*/ 587229 w 981512"/>
                  <a:gd name="connsiteY5" fmla="*/ 2449586 h 2902591"/>
                  <a:gd name="connsiteX6" fmla="*/ 650715 w 981512"/>
                  <a:gd name="connsiteY6" fmla="*/ 2622018 h 2902591"/>
                  <a:gd name="connsiteX7" fmla="*/ 545393 w 981512"/>
                  <a:gd name="connsiteY7" fmla="*/ 2811339 h 2902591"/>
                  <a:gd name="connsiteX8" fmla="*/ 305739 w 981512"/>
                  <a:gd name="connsiteY8" fmla="*/ 2901455 h 2902591"/>
                  <a:gd name="connsiteX9" fmla="*/ 0 w 981512"/>
                  <a:gd name="connsiteY9" fmla="*/ 2902591 h 2902591"/>
                  <a:gd name="connsiteX10" fmla="*/ 864066 w 981512"/>
                  <a:gd name="connsiteY10" fmla="*/ 0 h 2902591"/>
                  <a:gd name="connsiteX0" fmla="*/ 880922 w 998368"/>
                  <a:gd name="connsiteY0" fmla="*/ 0 h 3124035"/>
                  <a:gd name="connsiteX1" fmla="*/ 998368 w 998368"/>
                  <a:gd name="connsiteY1" fmla="*/ 343949 h 3124035"/>
                  <a:gd name="connsiteX2" fmla="*/ 906089 w 998368"/>
                  <a:gd name="connsiteY2" fmla="*/ 696286 h 3124035"/>
                  <a:gd name="connsiteX3" fmla="*/ 687975 w 998368"/>
                  <a:gd name="connsiteY3" fmla="*/ 1828800 h 3124035"/>
                  <a:gd name="connsiteX4" fmla="*/ 671197 w 998368"/>
                  <a:gd name="connsiteY4" fmla="*/ 1904301 h 3124035"/>
                  <a:gd name="connsiteX5" fmla="*/ 604085 w 998368"/>
                  <a:gd name="connsiteY5" fmla="*/ 2449586 h 3124035"/>
                  <a:gd name="connsiteX6" fmla="*/ 667571 w 998368"/>
                  <a:gd name="connsiteY6" fmla="*/ 2622018 h 3124035"/>
                  <a:gd name="connsiteX7" fmla="*/ 562249 w 998368"/>
                  <a:gd name="connsiteY7" fmla="*/ 2811339 h 3124035"/>
                  <a:gd name="connsiteX8" fmla="*/ 322595 w 998368"/>
                  <a:gd name="connsiteY8" fmla="*/ 2901455 h 3124035"/>
                  <a:gd name="connsiteX9" fmla="*/ 16856 w 998368"/>
                  <a:gd name="connsiteY9" fmla="*/ 2902591 h 3124035"/>
                  <a:gd name="connsiteX10" fmla="*/ 880922 w 998368"/>
                  <a:gd name="connsiteY10" fmla="*/ 0 h 3124035"/>
                  <a:gd name="connsiteX0" fmla="*/ 864066 w 981512"/>
                  <a:gd name="connsiteY0" fmla="*/ 0 h 2921460"/>
                  <a:gd name="connsiteX1" fmla="*/ 981512 w 981512"/>
                  <a:gd name="connsiteY1" fmla="*/ 343949 h 2921460"/>
                  <a:gd name="connsiteX2" fmla="*/ 889233 w 981512"/>
                  <a:gd name="connsiteY2" fmla="*/ 696286 h 2921460"/>
                  <a:gd name="connsiteX3" fmla="*/ 671119 w 981512"/>
                  <a:gd name="connsiteY3" fmla="*/ 1828800 h 2921460"/>
                  <a:gd name="connsiteX4" fmla="*/ 654341 w 981512"/>
                  <a:gd name="connsiteY4" fmla="*/ 1904301 h 2921460"/>
                  <a:gd name="connsiteX5" fmla="*/ 587229 w 981512"/>
                  <a:gd name="connsiteY5" fmla="*/ 2449586 h 2921460"/>
                  <a:gd name="connsiteX6" fmla="*/ 650715 w 981512"/>
                  <a:gd name="connsiteY6" fmla="*/ 2622018 h 2921460"/>
                  <a:gd name="connsiteX7" fmla="*/ 545393 w 981512"/>
                  <a:gd name="connsiteY7" fmla="*/ 2811339 h 2921460"/>
                  <a:gd name="connsiteX8" fmla="*/ 305739 w 981512"/>
                  <a:gd name="connsiteY8" fmla="*/ 2901455 h 2921460"/>
                  <a:gd name="connsiteX9" fmla="*/ 0 w 981512"/>
                  <a:gd name="connsiteY9" fmla="*/ 2902591 h 2921460"/>
                  <a:gd name="connsiteX10" fmla="*/ 864066 w 981512"/>
                  <a:gd name="connsiteY10" fmla="*/ 0 h 2921460"/>
                  <a:gd name="connsiteX0" fmla="*/ 864066 w 981512"/>
                  <a:gd name="connsiteY0" fmla="*/ 0 h 2921460"/>
                  <a:gd name="connsiteX1" fmla="*/ 981512 w 981512"/>
                  <a:gd name="connsiteY1" fmla="*/ 343949 h 2921460"/>
                  <a:gd name="connsiteX2" fmla="*/ 889233 w 981512"/>
                  <a:gd name="connsiteY2" fmla="*/ 696286 h 2921460"/>
                  <a:gd name="connsiteX3" fmla="*/ 671119 w 981512"/>
                  <a:gd name="connsiteY3" fmla="*/ 1828800 h 2921460"/>
                  <a:gd name="connsiteX4" fmla="*/ 654341 w 981512"/>
                  <a:gd name="connsiteY4" fmla="*/ 1904301 h 2921460"/>
                  <a:gd name="connsiteX5" fmla="*/ 587229 w 981512"/>
                  <a:gd name="connsiteY5" fmla="*/ 2449586 h 2921460"/>
                  <a:gd name="connsiteX6" fmla="*/ 650715 w 981512"/>
                  <a:gd name="connsiteY6" fmla="*/ 2622018 h 2921460"/>
                  <a:gd name="connsiteX7" fmla="*/ 545393 w 981512"/>
                  <a:gd name="connsiteY7" fmla="*/ 2811339 h 2921460"/>
                  <a:gd name="connsiteX8" fmla="*/ 305739 w 981512"/>
                  <a:gd name="connsiteY8" fmla="*/ 2901455 h 2921460"/>
                  <a:gd name="connsiteX9" fmla="*/ 0 w 981512"/>
                  <a:gd name="connsiteY9" fmla="*/ 2902591 h 2921460"/>
                  <a:gd name="connsiteX10" fmla="*/ 864066 w 981512"/>
                  <a:gd name="connsiteY10" fmla="*/ 0 h 2921460"/>
                  <a:gd name="connsiteX0" fmla="*/ 864066 w 981512"/>
                  <a:gd name="connsiteY0" fmla="*/ 0 h 2921460"/>
                  <a:gd name="connsiteX1" fmla="*/ 981512 w 981512"/>
                  <a:gd name="connsiteY1" fmla="*/ 343949 h 2921460"/>
                  <a:gd name="connsiteX2" fmla="*/ 889233 w 981512"/>
                  <a:gd name="connsiteY2" fmla="*/ 696286 h 2921460"/>
                  <a:gd name="connsiteX3" fmla="*/ 671119 w 981512"/>
                  <a:gd name="connsiteY3" fmla="*/ 1828800 h 2921460"/>
                  <a:gd name="connsiteX4" fmla="*/ 654341 w 981512"/>
                  <a:gd name="connsiteY4" fmla="*/ 1904301 h 2921460"/>
                  <a:gd name="connsiteX5" fmla="*/ 587229 w 981512"/>
                  <a:gd name="connsiteY5" fmla="*/ 2449586 h 2921460"/>
                  <a:gd name="connsiteX6" fmla="*/ 650715 w 981512"/>
                  <a:gd name="connsiteY6" fmla="*/ 2622018 h 2921460"/>
                  <a:gd name="connsiteX7" fmla="*/ 545393 w 981512"/>
                  <a:gd name="connsiteY7" fmla="*/ 2811339 h 2921460"/>
                  <a:gd name="connsiteX8" fmla="*/ 305739 w 981512"/>
                  <a:gd name="connsiteY8" fmla="*/ 2901455 h 2921460"/>
                  <a:gd name="connsiteX9" fmla="*/ 0 w 981512"/>
                  <a:gd name="connsiteY9" fmla="*/ 2902591 h 2921460"/>
                  <a:gd name="connsiteX10" fmla="*/ 864066 w 981512"/>
                  <a:gd name="connsiteY10" fmla="*/ 0 h 2921460"/>
                  <a:gd name="connsiteX0" fmla="*/ 864066 w 981512"/>
                  <a:gd name="connsiteY0" fmla="*/ 0 h 2916198"/>
                  <a:gd name="connsiteX1" fmla="*/ 981512 w 981512"/>
                  <a:gd name="connsiteY1" fmla="*/ 343949 h 2916198"/>
                  <a:gd name="connsiteX2" fmla="*/ 889233 w 981512"/>
                  <a:gd name="connsiteY2" fmla="*/ 696286 h 2916198"/>
                  <a:gd name="connsiteX3" fmla="*/ 671119 w 981512"/>
                  <a:gd name="connsiteY3" fmla="*/ 1828800 h 2916198"/>
                  <a:gd name="connsiteX4" fmla="*/ 654341 w 981512"/>
                  <a:gd name="connsiteY4" fmla="*/ 1904301 h 2916198"/>
                  <a:gd name="connsiteX5" fmla="*/ 587229 w 981512"/>
                  <a:gd name="connsiteY5" fmla="*/ 2449586 h 2916198"/>
                  <a:gd name="connsiteX6" fmla="*/ 650715 w 981512"/>
                  <a:gd name="connsiteY6" fmla="*/ 2622018 h 2916198"/>
                  <a:gd name="connsiteX7" fmla="*/ 545393 w 981512"/>
                  <a:gd name="connsiteY7" fmla="*/ 2811339 h 2916198"/>
                  <a:gd name="connsiteX8" fmla="*/ 305739 w 981512"/>
                  <a:gd name="connsiteY8" fmla="*/ 2901455 h 2916198"/>
                  <a:gd name="connsiteX9" fmla="*/ 0 w 981512"/>
                  <a:gd name="connsiteY9" fmla="*/ 2902591 h 2916198"/>
                  <a:gd name="connsiteX10" fmla="*/ 864066 w 981512"/>
                  <a:gd name="connsiteY10" fmla="*/ 0 h 2916198"/>
                  <a:gd name="connsiteX0" fmla="*/ 883116 w 1000562"/>
                  <a:gd name="connsiteY0" fmla="*/ 0 h 2922712"/>
                  <a:gd name="connsiteX1" fmla="*/ 1000562 w 1000562"/>
                  <a:gd name="connsiteY1" fmla="*/ 343949 h 2922712"/>
                  <a:gd name="connsiteX2" fmla="*/ 908283 w 1000562"/>
                  <a:gd name="connsiteY2" fmla="*/ 696286 h 2922712"/>
                  <a:gd name="connsiteX3" fmla="*/ 690169 w 1000562"/>
                  <a:gd name="connsiteY3" fmla="*/ 1828800 h 2922712"/>
                  <a:gd name="connsiteX4" fmla="*/ 673391 w 1000562"/>
                  <a:gd name="connsiteY4" fmla="*/ 1904301 h 2922712"/>
                  <a:gd name="connsiteX5" fmla="*/ 606279 w 1000562"/>
                  <a:gd name="connsiteY5" fmla="*/ 2449586 h 2922712"/>
                  <a:gd name="connsiteX6" fmla="*/ 669765 w 1000562"/>
                  <a:gd name="connsiteY6" fmla="*/ 2622018 h 2922712"/>
                  <a:gd name="connsiteX7" fmla="*/ 564443 w 1000562"/>
                  <a:gd name="connsiteY7" fmla="*/ 2811339 h 2922712"/>
                  <a:gd name="connsiteX8" fmla="*/ 324789 w 1000562"/>
                  <a:gd name="connsiteY8" fmla="*/ 2901455 h 2922712"/>
                  <a:gd name="connsiteX9" fmla="*/ 0 w 1000562"/>
                  <a:gd name="connsiteY9" fmla="*/ 2912116 h 2922712"/>
                  <a:gd name="connsiteX10" fmla="*/ 883116 w 1000562"/>
                  <a:gd name="connsiteY10" fmla="*/ 0 h 2922712"/>
                  <a:gd name="connsiteX0" fmla="*/ 883116 w 1000562"/>
                  <a:gd name="connsiteY0" fmla="*/ 0 h 2918493"/>
                  <a:gd name="connsiteX1" fmla="*/ 1000562 w 1000562"/>
                  <a:gd name="connsiteY1" fmla="*/ 343949 h 2918493"/>
                  <a:gd name="connsiteX2" fmla="*/ 908283 w 1000562"/>
                  <a:gd name="connsiteY2" fmla="*/ 696286 h 2918493"/>
                  <a:gd name="connsiteX3" fmla="*/ 690169 w 1000562"/>
                  <a:gd name="connsiteY3" fmla="*/ 1828800 h 2918493"/>
                  <a:gd name="connsiteX4" fmla="*/ 673391 w 1000562"/>
                  <a:gd name="connsiteY4" fmla="*/ 1904301 h 2918493"/>
                  <a:gd name="connsiteX5" fmla="*/ 606279 w 1000562"/>
                  <a:gd name="connsiteY5" fmla="*/ 2449586 h 2918493"/>
                  <a:gd name="connsiteX6" fmla="*/ 669765 w 1000562"/>
                  <a:gd name="connsiteY6" fmla="*/ 2622018 h 2918493"/>
                  <a:gd name="connsiteX7" fmla="*/ 564443 w 1000562"/>
                  <a:gd name="connsiteY7" fmla="*/ 2811339 h 2918493"/>
                  <a:gd name="connsiteX8" fmla="*/ 324789 w 1000562"/>
                  <a:gd name="connsiteY8" fmla="*/ 2901455 h 2918493"/>
                  <a:gd name="connsiteX9" fmla="*/ 0 w 1000562"/>
                  <a:gd name="connsiteY9" fmla="*/ 2912116 h 2918493"/>
                  <a:gd name="connsiteX10" fmla="*/ 883116 w 1000562"/>
                  <a:gd name="connsiteY10" fmla="*/ 0 h 2918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0562" h="2918493">
                    <a:moveTo>
                      <a:pt x="883116" y="0"/>
                    </a:moveTo>
                    <a:lnTo>
                      <a:pt x="1000562" y="343949"/>
                    </a:lnTo>
                    <a:lnTo>
                      <a:pt x="908283" y="696286"/>
                    </a:lnTo>
                    <a:lnTo>
                      <a:pt x="690169" y="1828800"/>
                    </a:lnTo>
                    <a:lnTo>
                      <a:pt x="673391" y="1904301"/>
                    </a:lnTo>
                    <a:lnTo>
                      <a:pt x="606279" y="2449586"/>
                    </a:lnTo>
                    <a:cubicBezTo>
                      <a:pt x="635837" y="2515628"/>
                      <a:pt x="676738" y="2561726"/>
                      <a:pt x="669765" y="2622018"/>
                    </a:cubicBezTo>
                    <a:cubicBezTo>
                      <a:pt x="662792" y="2682310"/>
                      <a:pt x="605667" y="2781037"/>
                      <a:pt x="564443" y="2811339"/>
                    </a:cubicBezTo>
                    <a:cubicBezTo>
                      <a:pt x="494083" y="2865191"/>
                      <a:pt x="418863" y="2884659"/>
                      <a:pt x="324789" y="2901455"/>
                    </a:cubicBezTo>
                    <a:cubicBezTo>
                      <a:pt x="230715" y="2918251"/>
                      <a:pt x="121259" y="2924205"/>
                      <a:pt x="0" y="2912116"/>
                    </a:cubicBezTo>
                    <a:lnTo>
                      <a:pt x="883116" y="0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DAA7F9BC-345E-4F0C-DC0F-F4718EE035F1}"/>
                  </a:ext>
                </a:extLst>
              </p:cNvPr>
              <p:cNvGrpSpPr/>
              <p:nvPr/>
            </p:nvGrpSpPr>
            <p:grpSpPr>
              <a:xfrm>
                <a:off x="7742938" y="3162301"/>
                <a:ext cx="1315337" cy="3181320"/>
                <a:chOff x="7742938" y="3162301"/>
                <a:chExt cx="1315337" cy="318132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941EC6D0-3BE7-FBC6-B81E-0F8BF3857A35}"/>
                    </a:ext>
                  </a:extLst>
                </p:cNvPr>
                <p:cNvSpPr/>
                <p:nvPr/>
              </p:nvSpPr>
              <p:spPr>
                <a:xfrm>
                  <a:off x="7742938" y="3462338"/>
                  <a:ext cx="658112" cy="2843212"/>
                </a:xfrm>
                <a:custGeom>
                  <a:avLst/>
                  <a:gdLst>
                    <a:gd name="connsiteX0" fmla="*/ 657225 w 657225"/>
                    <a:gd name="connsiteY0" fmla="*/ 0 h 2843212"/>
                    <a:gd name="connsiteX1" fmla="*/ 609600 w 657225"/>
                    <a:gd name="connsiteY1" fmla="*/ 47625 h 2843212"/>
                    <a:gd name="connsiteX2" fmla="*/ 133350 w 657225"/>
                    <a:gd name="connsiteY2" fmla="*/ 2019300 h 2843212"/>
                    <a:gd name="connsiteX3" fmla="*/ 23813 w 657225"/>
                    <a:gd name="connsiteY3" fmla="*/ 2424112 h 2843212"/>
                    <a:gd name="connsiteX4" fmla="*/ 0 w 657225"/>
                    <a:gd name="connsiteY4" fmla="*/ 2609850 h 2843212"/>
                    <a:gd name="connsiteX5" fmla="*/ 42863 w 657225"/>
                    <a:gd name="connsiteY5" fmla="*/ 2743200 h 2843212"/>
                    <a:gd name="connsiteX6" fmla="*/ 138113 w 657225"/>
                    <a:gd name="connsiteY6" fmla="*/ 2824162 h 2843212"/>
                    <a:gd name="connsiteX7" fmla="*/ 223838 w 657225"/>
                    <a:gd name="connsiteY7" fmla="*/ 2843212 h 2843212"/>
                    <a:gd name="connsiteX8" fmla="*/ 657225 w 657225"/>
                    <a:gd name="connsiteY8" fmla="*/ 0 h 2843212"/>
                    <a:gd name="connsiteX0" fmla="*/ 658112 w 658112"/>
                    <a:gd name="connsiteY0" fmla="*/ 0 h 2843212"/>
                    <a:gd name="connsiteX1" fmla="*/ 610487 w 658112"/>
                    <a:gd name="connsiteY1" fmla="*/ 47625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610487 w 658112"/>
                    <a:gd name="connsiteY1" fmla="*/ 47625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610487 w 658112"/>
                    <a:gd name="connsiteY1" fmla="*/ 95250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596200 w 658112"/>
                    <a:gd name="connsiteY1" fmla="*/ 104775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  <a:gd name="connsiteX0" fmla="*/ 658112 w 658112"/>
                    <a:gd name="connsiteY0" fmla="*/ 0 h 2843212"/>
                    <a:gd name="connsiteX1" fmla="*/ 600962 w 658112"/>
                    <a:gd name="connsiteY1" fmla="*/ 138112 h 2843212"/>
                    <a:gd name="connsiteX2" fmla="*/ 134237 w 658112"/>
                    <a:gd name="connsiteY2" fmla="*/ 2019300 h 2843212"/>
                    <a:gd name="connsiteX3" fmla="*/ 24700 w 658112"/>
                    <a:gd name="connsiteY3" fmla="*/ 2424112 h 2843212"/>
                    <a:gd name="connsiteX4" fmla="*/ 887 w 658112"/>
                    <a:gd name="connsiteY4" fmla="*/ 2609850 h 2843212"/>
                    <a:gd name="connsiteX5" fmla="*/ 43750 w 658112"/>
                    <a:gd name="connsiteY5" fmla="*/ 2743200 h 2843212"/>
                    <a:gd name="connsiteX6" fmla="*/ 139000 w 658112"/>
                    <a:gd name="connsiteY6" fmla="*/ 2824162 h 2843212"/>
                    <a:gd name="connsiteX7" fmla="*/ 224725 w 658112"/>
                    <a:gd name="connsiteY7" fmla="*/ 2843212 h 2843212"/>
                    <a:gd name="connsiteX8" fmla="*/ 658112 w 658112"/>
                    <a:gd name="connsiteY8" fmla="*/ 0 h 2843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8112" h="2843212">
                      <a:moveTo>
                        <a:pt x="658112" y="0"/>
                      </a:moveTo>
                      <a:lnTo>
                        <a:pt x="600962" y="138112"/>
                      </a:lnTo>
                      <a:lnTo>
                        <a:pt x="134237" y="2019300"/>
                      </a:lnTo>
                      <a:lnTo>
                        <a:pt x="24700" y="2424112"/>
                      </a:lnTo>
                      <a:cubicBezTo>
                        <a:pt x="2475" y="2522537"/>
                        <a:pt x="-2288" y="2556669"/>
                        <a:pt x="887" y="2609850"/>
                      </a:cubicBezTo>
                      <a:cubicBezTo>
                        <a:pt x="4062" y="2663031"/>
                        <a:pt x="12000" y="2716213"/>
                        <a:pt x="43750" y="2743200"/>
                      </a:cubicBezTo>
                      <a:lnTo>
                        <a:pt x="139000" y="2824162"/>
                      </a:lnTo>
                      <a:lnTo>
                        <a:pt x="224725" y="2843212"/>
                      </a:lnTo>
                      <a:lnTo>
                        <a:pt x="658112" y="0"/>
                      </a:lnTo>
                      <a:close/>
                    </a:path>
                  </a:pathLst>
                </a:custGeom>
                <a:solidFill>
                  <a:srgbClr val="F7C6A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C165599A-0798-3EFF-CBFB-E3345E385EDE}"/>
                    </a:ext>
                  </a:extLst>
                </p:cNvPr>
                <p:cNvSpPr/>
                <p:nvPr/>
              </p:nvSpPr>
              <p:spPr>
                <a:xfrm>
                  <a:off x="7836665" y="3162301"/>
                  <a:ext cx="1221610" cy="3181320"/>
                </a:xfrm>
                <a:custGeom>
                  <a:avLst/>
                  <a:gdLst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71500 w 1209675"/>
                    <a:gd name="connsiteY7" fmla="*/ 2981325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42925 w 1209675"/>
                    <a:gd name="connsiteY7" fmla="*/ 2947987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57213 w 1209675"/>
                    <a:gd name="connsiteY7" fmla="*/ 2962275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61976 w 1209675"/>
                    <a:gd name="connsiteY7" fmla="*/ 2986087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71825"/>
                    <a:gd name="connsiteX1" fmla="*/ 381000 w 1209675"/>
                    <a:gd name="connsiteY1" fmla="*/ 1114425 h 3171825"/>
                    <a:gd name="connsiteX2" fmla="*/ 104775 w 1209675"/>
                    <a:gd name="connsiteY2" fmla="*/ 2305050 h 3171825"/>
                    <a:gd name="connsiteX3" fmla="*/ 0 w 1209675"/>
                    <a:gd name="connsiteY3" fmla="*/ 2647950 h 3171825"/>
                    <a:gd name="connsiteX4" fmla="*/ 0 w 1209675"/>
                    <a:gd name="connsiteY4" fmla="*/ 3048000 h 3171825"/>
                    <a:gd name="connsiteX5" fmla="*/ 85725 w 1209675"/>
                    <a:gd name="connsiteY5" fmla="*/ 3143250 h 3171825"/>
                    <a:gd name="connsiteX6" fmla="*/ 361950 w 1209675"/>
                    <a:gd name="connsiteY6" fmla="*/ 3171825 h 3171825"/>
                    <a:gd name="connsiteX7" fmla="*/ 561976 w 1209675"/>
                    <a:gd name="connsiteY7" fmla="*/ 2986087 h 3171825"/>
                    <a:gd name="connsiteX8" fmla="*/ 666750 w 1209675"/>
                    <a:gd name="connsiteY8" fmla="*/ 2733675 h 3171825"/>
                    <a:gd name="connsiteX9" fmla="*/ 809625 w 1209675"/>
                    <a:gd name="connsiteY9" fmla="*/ 1943100 h 3171825"/>
                    <a:gd name="connsiteX10" fmla="*/ 1057275 w 1209675"/>
                    <a:gd name="connsiteY10" fmla="*/ 1181100 h 3171825"/>
                    <a:gd name="connsiteX11" fmla="*/ 1152525 w 1209675"/>
                    <a:gd name="connsiteY11" fmla="*/ 676275 h 3171825"/>
                    <a:gd name="connsiteX12" fmla="*/ 1209675 w 1209675"/>
                    <a:gd name="connsiteY12" fmla="*/ 381000 h 3171825"/>
                    <a:gd name="connsiteX13" fmla="*/ 1104900 w 1209675"/>
                    <a:gd name="connsiteY13" fmla="*/ 85725 h 3171825"/>
                    <a:gd name="connsiteX14" fmla="*/ 704850 w 1209675"/>
                    <a:gd name="connsiteY14" fmla="*/ 0 h 3171825"/>
                    <a:gd name="connsiteX15" fmla="*/ 542925 w 1209675"/>
                    <a:gd name="connsiteY15" fmla="*/ 314325 h 3171825"/>
                    <a:gd name="connsiteX0" fmla="*/ 542925 w 1209675"/>
                    <a:gd name="connsiteY0" fmla="*/ 314325 h 3181320"/>
                    <a:gd name="connsiteX1" fmla="*/ 381000 w 1209675"/>
                    <a:gd name="connsiteY1" fmla="*/ 1114425 h 3181320"/>
                    <a:gd name="connsiteX2" fmla="*/ 104775 w 1209675"/>
                    <a:gd name="connsiteY2" fmla="*/ 2305050 h 3181320"/>
                    <a:gd name="connsiteX3" fmla="*/ 0 w 1209675"/>
                    <a:gd name="connsiteY3" fmla="*/ 2647950 h 3181320"/>
                    <a:gd name="connsiteX4" fmla="*/ 0 w 1209675"/>
                    <a:gd name="connsiteY4" fmla="*/ 3048000 h 3181320"/>
                    <a:gd name="connsiteX5" fmla="*/ 85725 w 1209675"/>
                    <a:gd name="connsiteY5" fmla="*/ 3143250 h 3181320"/>
                    <a:gd name="connsiteX6" fmla="*/ 361950 w 1209675"/>
                    <a:gd name="connsiteY6" fmla="*/ 3171825 h 3181320"/>
                    <a:gd name="connsiteX7" fmla="*/ 561976 w 1209675"/>
                    <a:gd name="connsiteY7" fmla="*/ 2986087 h 3181320"/>
                    <a:gd name="connsiteX8" fmla="*/ 666750 w 1209675"/>
                    <a:gd name="connsiteY8" fmla="*/ 2733675 h 3181320"/>
                    <a:gd name="connsiteX9" fmla="*/ 809625 w 1209675"/>
                    <a:gd name="connsiteY9" fmla="*/ 1943100 h 3181320"/>
                    <a:gd name="connsiteX10" fmla="*/ 1057275 w 1209675"/>
                    <a:gd name="connsiteY10" fmla="*/ 1181100 h 3181320"/>
                    <a:gd name="connsiteX11" fmla="*/ 1152525 w 1209675"/>
                    <a:gd name="connsiteY11" fmla="*/ 676275 h 3181320"/>
                    <a:gd name="connsiteX12" fmla="*/ 1209675 w 1209675"/>
                    <a:gd name="connsiteY12" fmla="*/ 381000 h 3181320"/>
                    <a:gd name="connsiteX13" fmla="*/ 1104900 w 1209675"/>
                    <a:gd name="connsiteY13" fmla="*/ 85725 h 3181320"/>
                    <a:gd name="connsiteX14" fmla="*/ 704850 w 1209675"/>
                    <a:gd name="connsiteY14" fmla="*/ 0 h 3181320"/>
                    <a:gd name="connsiteX15" fmla="*/ 542925 w 1209675"/>
                    <a:gd name="connsiteY15" fmla="*/ 314325 h 3181320"/>
                    <a:gd name="connsiteX0" fmla="*/ 542925 w 1209675"/>
                    <a:gd name="connsiteY0" fmla="*/ 314325 h 3181320"/>
                    <a:gd name="connsiteX1" fmla="*/ 381000 w 1209675"/>
                    <a:gd name="connsiteY1" fmla="*/ 1114425 h 3181320"/>
                    <a:gd name="connsiteX2" fmla="*/ 104775 w 1209675"/>
                    <a:gd name="connsiteY2" fmla="*/ 2305050 h 3181320"/>
                    <a:gd name="connsiteX3" fmla="*/ 0 w 1209675"/>
                    <a:gd name="connsiteY3" fmla="*/ 2647950 h 3181320"/>
                    <a:gd name="connsiteX4" fmla="*/ 0 w 1209675"/>
                    <a:gd name="connsiteY4" fmla="*/ 3019425 h 3181320"/>
                    <a:gd name="connsiteX5" fmla="*/ 85725 w 1209675"/>
                    <a:gd name="connsiteY5" fmla="*/ 3143250 h 3181320"/>
                    <a:gd name="connsiteX6" fmla="*/ 361950 w 1209675"/>
                    <a:gd name="connsiteY6" fmla="*/ 3171825 h 3181320"/>
                    <a:gd name="connsiteX7" fmla="*/ 561976 w 1209675"/>
                    <a:gd name="connsiteY7" fmla="*/ 2986087 h 3181320"/>
                    <a:gd name="connsiteX8" fmla="*/ 666750 w 1209675"/>
                    <a:gd name="connsiteY8" fmla="*/ 2733675 h 3181320"/>
                    <a:gd name="connsiteX9" fmla="*/ 809625 w 1209675"/>
                    <a:gd name="connsiteY9" fmla="*/ 1943100 h 3181320"/>
                    <a:gd name="connsiteX10" fmla="*/ 1057275 w 1209675"/>
                    <a:gd name="connsiteY10" fmla="*/ 1181100 h 3181320"/>
                    <a:gd name="connsiteX11" fmla="*/ 1152525 w 1209675"/>
                    <a:gd name="connsiteY11" fmla="*/ 676275 h 3181320"/>
                    <a:gd name="connsiteX12" fmla="*/ 1209675 w 1209675"/>
                    <a:gd name="connsiteY12" fmla="*/ 381000 h 3181320"/>
                    <a:gd name="connsiteX13" fmla="*/ 1104900 w 1209675"/>
                    <a:gd name="connsiteY13" fmla="*/ 85725 h 3181320"/>
                    <a:gd name="connsiteX14" fmla="*/ 704850 w 1209675"/>
                    <a:gd name="connsiteY14" fmla="*/ 0 h 3181320"/>
                    <a:gd name="connsiteX15" fmla="*/ 542925 w 1209675"/>
                    <a:gd name="connsiteY15" fmla="*/ 314325 h 3181320"/>
                    <a:gd name="connsiteX0" fmla="*/ 554860 w 1221610"/>
                    <a:gd name="connsiteY0" fmla="*/ 314325 h 3181320"/>
                    <a:gd name="connsiteX1" fmla="*/ 392935 w 1221610"/>
                    <a:gd name="connsiteY1" fmla="*/ 1114425 h 3181320"/>
                    <a:gd name="connsiteX2" fmla="*/ 116710 w 1221610"/>
                    <a:gd name="connsiteY2" fmla="*/ 2305050 h 3181320"/>
                    <a:gd name="connsiteX3" fmla="*/ 11935 w 1221610"/>
                    <a:gd name="connsiteY3" fmla="*/ 2647950 h 3181320"/>
                    <a:gd name="connsiteX4" fmla="*/ 11935 w 1221610"/>
                    <a:gd name="connsiteY4" fmla="*/ 3019425 h 3181320"/>
                    <a:gd name="connsiteX5" fmla="*/ 97660 w 1221610"/>
                    <a:gd name="connsiteY5" fmla="*/ 3143250 h 3181320"/>
                    <a:gd name="connsiteX6" fmla="*/ 373885 w 1221610"/>
                    <a:gd name="connsiteY6" fmla="*/ 3171825 h 3181320"/>
                    <a:gd name="connsiteX7" fmla="*/ 573911 w 1221610"/>
                    <a:gd name="connsiteY7" fmla="*/ 2986087 h 3181320"/>
                    <a:gd name="connsiteX8" fmla="*/ 678685 w 1221610"/>
                    <a:gd name="connsiteY8" fmla="*/ 2733675 h 3181320"/>
                    <a:gd name="connsiteX9" fmla="*/ 821560 w 1221610"/>
                    <a:gd name="connsiteY9" fmla="*/ 1943100 h 3181320"/>
                    <a:gd name="connsiteX10" fmla="*/ 1069210 w 1221610"/>
                    <a:gd name="connsiteY10" fmla="*/ 1181100 h 3181320"/>
                    <a:gd name="connsiteX11" fmla="*/ 1164460 w 1221610"/>
                    <a:gd name="connsiteY11" fmla="*/ 676275 h 3181320"/>
                    <a:gd name="connsiteX12" fmla="*/ 1221610 w 1221610"/>
                    <a:gd name="connsiteY12" fmla="*/ 381000 h 3181320"/>
                    <a:gd name="connsiteX13" fmla="*/ 1116835 w 1221610"/>
                    <a:gd name="connsiteY13" fmla="*/ 85725 h 3181320"/>
                    <a:gd name="connsiteX14" fmla="*/ 716785 w 1221610"/>
                    <a:gd name="connsiteY14" fmla="*/ 0 h 3181320"/>
                    <a:gd name="connsiteX15" fmla="*/ 554860 w 1221610"/>
                    <a:gd name="connsiteY15" fmla="*/ 314325 h 3181320"/>
                    <a:gd name="connsiteX0" fmla="*/ 554860 w 1221610"/>
                    <a:gd name="connsiteY0" fmla="*/ 314325 h 3181320"/>
                    <a:gd name="connsiteX1" fmla="*/ 392935 w 1221610"/>
                    <a:gd name="connsiteY1" fmla="*/ 1114425 h 3181320"/>
                    <a:gd name="connsiteX2" fmla="*/ 116710 w 1221610"/>
                    <a:gd name="connsiteY2" fmla="*/ 2305050 h 3181320"/>
                    <a:gd name="connsiteX3" fmla="*/ 11935 w 1221610"/>
                    <a:gd name="connsiteY3" fmla="*/ 2647950 h 3181320"/>
                    <a:gd name="connsiteX4" fmla="*/ 11935 w 1221610"/>
                    <a:gd name="connsiteY4" fmla="*/ 2971800 h 3181320"/>
                    <a:gd name="connsiteX5" fmla="*/ 97660 w 1221610"/>
                    <a:gd name="connsiteY5" fmla="*/ 3143250 h 3181320"/>
                    <a:gd name="connsiteX6" fmla="*/ 373885 w 1221610"/>
                    <a:gd name="connsiteY6" fmla="*/ 3171825 h 3181320"/>
                    <a:gd name="connsiteX7" fmla="*/ 573911 w 1221610"/>
                    <a:gd name="connsiteY7" fmla="*/ 2986087 h 3181320"/>
                    <a:gd name="connsiteX8" fmla="*/ 678685 w 1221610"/>
                    <a:gd name="connsiteY8" fmla="*/ 2733675 h 3181320"/>
                    <a:gd name="connsiteX9" fmla="*/ 821560 w 1221610"/>
                    <a:gd name="connsiteY9" fmla="*/ 1943100 h 3181320"/>
                    <a:gd name="connsiteX10" fmla="*/ 1069210 w 1221610"/>
                    <a:gd name="connsiteY10" fmla="*/ 1181100 h 3181320"/>
                    <a:gd name="connsiteX11" fmla="*/ 1164460 w 1221610"/>
                    <a:gd name="connsiteY11" fmla="*/ 676275 h 3181320"/>
                    <a:gd name="connsiteX12" fmla="*/ 1221610 w 1221610"/>
                    <a:gd name="connsiteY12" fmla="*/ 381000 h 3181320"/>
                    <a:gd name="connsiteX13" fmla="*/ 1116835 w 1221610"/>
                    <a:gd name="connsiteY13" fmla="*/ 85725 h 3181320"/>
                    <a:gd name="connsiteX14" fmla="*/ 716785 w 1221610"/>
                    <a:gd name="connsiteY14" fmla="*/ 0 h 3181320"/>
                    <a:gd name="connsiteX15" fmla="*/ 554860 w 1221610"/>
                    <a:gd name="connsiteY15" fmla="*/ 314325 h 3181320"/>
                    <a:gd name="connsiteX0" fmla="*/ 554860 w 1221610"/>
                    <a:gd name="connsiteY0" fmla="*/ 314325 h 3181320"/>
                    <a:gd name="connsiteX1" fmla="*/ 392935 w 1221610"/>
                    <a:gd name="connsiteY1" fmla="*/ 1114425 h 3181320"/>
                    <a:gd name="connsiteX2" fmla="*/ 116710 w 1221610"/>
                    <a:gd name="connsiteY2" fmla="*/ 2305050 h 3181320"/>
                    <a:gd name="connsiteX3" fmla="*/ 11935 w 1221610"/>
                    <a:gd name="connsiteY3" fmla="*/ 2647950 h 3181320"/>
                    <a:gd name="connsiteX4" fmla="*/ 11935 w 1221610"/>
                    <a:gd name="connsiteY4" fmla="*/ 2971800 h 3181320"/>
                    <a:gd name="connsiteX5" fmla="*/ 97660 w 1221610"/>
                    <a:gd name="connsiteY5" fmla="*/ 3143250 h 3181320"/>
                    <a:gd name="connsiteX6" fmla="*/ 373885 w 1221610"/>
                    <a:gd name="connsiteY6" fmla="*/ 3171825 h 3181320"/>
                    <a:gd name="connsiteX7" fmla="*/ 573911 w 1221610"/>
                    <a:gd name="connsiteY7" fmla="*/ 2986087 h 3181320"/>
                    <a:gd name="connsiteX8" fmla="*/ 678685 w 1221610"/>
                    <a:gd name="connsiteY8" fmla="*/ 2733675 h 3181320"/>
                    <a:gd name="connsiteX9" fmla="*/ 821560 w 1221610"/>
                    <a:gd name="connsiteY9" fmla="*/ 1943100 h 3181320"/>
                    <a:gd name="connsiteX10" fmla="*/ 1054922 w 1221610"/>
                    <a:gd name="connsiteY10" fmla="*/ 1181100 h 3181320"/>
                    <a:gd name="connsiteX11" fmla="*/ 1164460 w 1221610"/>
                    <a:gd name="connsiteY11" fmla="*/ 676275 h 3181320"/>
                    <a:gd name="connsiteX12" fmla="*/ 1221610 w 1221610"/>
                    <a:gd name="connsiteY12" fmla="*/ 381000 h 3181320"/>
                    <a:gd name="connsiteX13" fmla="*/ 1116835 w 1221610"/>
                    <a:gd name="connsiteY13" fmla="*/ 85725 h 3181320"/>
                    <a:gd name="connsiteX14" fmla="*/ 716785 w 1221610"/>
                    <a:gd name="connsiteY14" fmla="*/ 0 h 3181320"/>
                    <a:gd name="connsiteX15" fmla="*/ 554860 w 1221610"/>
                    <a:gd name="connsiteY15" fmla="*/ 314325 h 3181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221610" h="3181320">
                      <a:moveTo>
                        <a:pt x="554860" y="314325"/>
                      </a:moveTo>
                      <a:lnTo>
                        <a:pt x="392935" y="1114425"/>
                      </a:lnTo>
                      <a:lnTo>
                        <a:pt x="116710" y="2305050"/>
                      </a:lnTo>
                      <a:lnTo>
                        <a:pt x="11935" y="2647950"/>
                      </a:lnTo>
                      <a:cubicBezTo>
                        <a:pt x="-5528" y="2767013"/>
                        <a:pt x="-2352" y="2889250"/>
                        <a:pt x="11935" y="2971800"/>
                      </a:cubicBezTo>
                      <a:cubicBezTo>
                        <a:pt x="26222" y="3054350"/>
                        <a:pt x="37335" y="3117850"/>
                        <a:pt x="97660" y="3143250"/>
                      </a:cubicBezTo>
                      <a:cubicBezTo>
                        <a:pt x="157985" y="3163887"/>
                        <a:pt x="294510" y="3198019"/>
                        <a:pt x="373885" y="3171825"/>
                      </a:cubicBezTo>
                      <a:cubicBezTo>
                        <a:pt x="453260" y="3145631"/>
                        <a:pt x="523111" y="3059112"/>
                        <a:pt x="573911" y="2986087"/>
                      </a:cubicBezTo>
                      <a:cubicBezTo>
                        <a:pt x="624711" y="2913062"/>
                        <a:pt x="637410" y="2907506"/>
                        <a:pt x="678685" y="2733675"/>
                      </a:cubicBezTo>
                      <a:lnTo>
                        <a:pt x="821560" y="1943100"/>
                      </a:lnTo>
                      <a:lnTo>
                        <a:pt x="1054922" y="1181100"/>
                      </a:lnTo>
                      <a:lnTo>
                        <a:pt x="1164460" y="676275"/>
                      </a:lnTo>
                      <a:lnTo>
                        <a:pt x="1221610" y="381000"/>
                      </a:lnTo>
                      <a:lnTo>
                        <a:pt x="1116835" y="85725"/>
                      </a:lnTo>
                      <a:lnTo>
                        <a:pt x="716785" y="0"/>
                      </a:lnTo>
                      <a:lnTo>
                        <a:pt x="554860" y="314325"/>
                      </a:lnTo>
                      <a:close/>
                    </a:path>
                  </a:pathLst>
                </a:custGeom>
                <a:solidFill>
                  <a:srgbClr val="DB9C7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7EBF7A2-C21C-07D7-5446-35602A6AA940}"/>
                </a:ext>
              </a:extLst>
            </p:cNvPr>
            <p:cNvGrpSpPr/>
            <p:nvPr/>
          </p:nvGrpSpPr>
          <p:grpSpPr>
            <a:xfrm>
              <a:off x="7722160" y="3766125"/>
              <a:ext cx="1167989" cy="2231902"/>
              <a:chOff x="8818778" y="3905246"/>
              <a:chExt cx="1167989" cy="2231902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C02F906-3A39-6B13-6214-3D035B44E496}"/>
                  </a:ext>
                </a:extLst>
              </p:cNvPr>
              <p:cNvSpPr/>
              <p:nvPr/>
            </p:nvSpPr>
            <p:spPr>
              <a:xfrm>
                <a:off x="8818778" y="3939540"/>
                <a:ext cx="1167989" cy="2197608"/>
              </a:xfrm>
              <a:custGeom>
                <a:avLst/>
                <a:gdLst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129540 w 1158240"/>
                  <a:gd name="connsiteY5" fmla="*/ 209550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231140 w 1158240"/>
                  <a:gd name="connsiteY5" fmla="*/ 212725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231140 w 1158240"/>
                  <a:gd name="connsiteY5" fmla="*/ 212725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560"/>
                  <a:gd name="connsiteX1" fmla="*/ 76200 w 1158240"/>
                  <a:gd name="connsiteY1" fmla="*/ 678180 h 2194560"/>
                  <a:gd name="connsiteX2" fmla="*/ 53340 w 1158240"/>
                  <a:gd name="connsiteY2" fmla="*/ 1501140 h 2194560"/>
                  <a:gd name="connsiteX3" fmla="*/ 0 w 1158240"/>
                  <a:gd name="connsiteY3" fmla="*/ 1866900 h 2194560"/>
                  <a:gd name="connsiteX4" fmla="*/ 7620 w 1158240"/>
                  <a:gd name="connsiteY4" fmla="*/ 1996440 h 2194560"/>
                  <a:gd name="connsiteX5" fmla="*/ 231140 w 1158240"/>
                  <a:gd name="connsiteY5" fmla="*/ 2127250 h 2194560"/>
                  <a:gd name="connsiteX6" fmla="*/ 556260 w 1158240"/>
                  <a:gd name="connsiteY6" fmla="*/ 2179320 h 2194560"/>
                  <a:gd name="connsiteX7" fmla="*/ 853440 w 1158240"/>
                  <a:gd name="connsiteY7" fmla="*/ 2194560 h 2194560"/>
                  <a:gd name="connsiteX8" fmla="*/ 1097280 w 1158240"/>
                  <a:gd name="connsiteY8" fmla="*/ 2087880 h 2194560"/>
                  <a:gd name="connsiteX9" fmla="*/ 1158240 w 1158240"/>
                  <a:gd name="connsiteY9" fmla="*/ 1935480 h 2194560"/>
                  <a:gd name="connsiteX10" fmla="*/ 1089660 w 1158240"/>
                  <a:gd name="connsiteY10" fmla="*/ 1783080 h 2194560"/>
                  <a:gd name="connsiteX11" fmla="*/ 990600 w 1158240"/>
                  <a:gd name="connsiteY11" fmla="*/ 1699260 h 2194560"/>
                  <a:gd name="connsiteX12" fmla="*/ 922020 w 1158240"/>
                  <a:gd name="connsiteY12" fmla="*/ 1417320 h 2194560"/>
                  <a:gd name="connsiteX13" fmla="*/ 922020 w 1158240"/>
                  <a:gd name="connsiteY13" fmla="*/ 1074420 h 2194560"/>
                  <a:gd name="connsiteX14" fmla="*/ 868680 w 1158240"/>
                  <a:gd name="connsiteY14" fmla="*/ 495300 h 2194560"/>
                  <a:gd name="connsiteX15" fmla="*/ 822960 w 1158240"/>
                  <a:gd name="connsiteY15" fmla="*/ 213360 h 2194560"/>
                  <a:gd name="connsiteX16" fmla="*/ 708660 w 1158240"/>
                  <a:gd name="connsiteY16" fmla="*/ 60960 h 2194560"/>
                  <a:gd name="connsiteX17" fmla="*/ 586740 w 1158240"/>
                  <a:gd name="connsiteY17" fmla="*/ 0 h 2194560"/>
                  <a:gd name="connsiteX18" fmla="*/ 205740 w 1158240"/>
                  <a:gd name="connsiteY18" fmla="*/ 114300 h 2194560"/>
                  <a:gd name="connsiteX0" fmla="*/ 205740 w 1158240"/>
                  <a:gd name="connsiteY0" fmla="*/ 114300 h 2194826"/>
                  <a:gd name="connsiteX1" fmla="*/ 76200 w 1158240"/>
                  <a:gd name="connsiteY1" fmla="*/ 678180 h 2194826"/>
                  <a:gd name="connsiteX2" fmla="*/ 53340 w 1158240"/>
                  <a:gd name="connsiteY2" fmla="*/ 1501140 h 2194826"/>
                  <a:gd name="connsiteX3" fmla="*/ 0 w 1158240"/>
                  <a:gd name="connsiteY3" fmla="*/ 1866900 h 2194826"/>
                  <a:gd name="connsiteX4" fmla="*/ 7620 w 1158240"/>
                  <a:gd name="connsiteY4" fmla="*/ 1996440 h 2194826"/>
                  <a:gd name="connsiteX5" fmla="*/ 231140 w 1158240"/>
                  <a:gd name="connsiteY5" fmla="*/ 2127250 h 2194826"/>
                  <a:gd name="connsiteX6" fmla="*/ 556260 w 1158240"/>
                  <a:gd name="connsiteY6" fmla="*/ 2179320 h 2194826"/>
                  <a:gd name="connsiteX7" fmla="*/ 853440 w 1158240"/>
                  <a:gd name="connsiteY7" fmla="*/ 2194560 h 2194826"/>
                  <a:gd name="connsiteX8" fmla="*/ 1097280 w 1158240"/>
                  <a:gd name="connsiteY8" fmla="*/ 2087880 h 2194826"/>
                  <a:gd name="connsiteX9" fmla="*/ 1158240 w 1158240"/>
                  <a:gd name="connsiteY9" fmla="*/ 1935480 h 2194826"/>
                  <a:gd name="connsiteX10" fmla="*/ 1089660 w 1158240"/>
                  <a:gd name="connsiteY10" fmla="*/ 1783080 h 2194826"/>
                  <a:gd name="connsiteX11" fmla="*/ 990600 w 1158240"/>
                  <a:gd name="connsiteY11" fmla="*/ 1699260 h 2194826"/>
                  <a:gd name="connsiteX12" fmla="*/ 922020 w 1158240"/>
                  <a:gd name="connsiteY12" fmla="*/ 1417320 h 2194826"/>
                  <a:gd name="connsiteX13" fmla="*/ 922020 w 1158240"/>
                  <a:gd name="connsiteY13" fmla="*/ 1074420 h 2194826"/>
                  <a:gd name="connsiteX14" fmla="*/ 868680 w 1158240"/>
                  <a:gd name="connsiteY14" fmla="*/ 495300 h 2194826"/>
                  <a:gd name="connsiteX15" fmla="*/ 822960 w 1158240"/>
                  <a:gd name="connsiteY15" fmla="*/ 213360 h 2194826"/>
                  <a:gd name="connsiteX16" fmla="*/ 708660 w 1158240"/>
                  <a:gd name="connsiteY16" fmla="*/ 60960 h 2194826"/>
                  <a:gd name="connsiteX17" fmla="*/ 586740 w 1158240"/>
                  <a:gd name="connsiteY17" fmla="*/ 0 h 2194826"/>
                  <a:gd name="connsiteX18" fmla="*/ 205740 w 1158240"/>
                  <a:gd name="connsiteY18" fmla="*/ 114300 h 2194826"/>
                  <a:gd name="connsiteX0" fmla="*/ 205740 w 1158240"/>
                  <a:gd name="connsiteY0" fmla="*/ 114300 h 2197608"/>
                  <a:gd name="connsiteX1" fmla="*/ 76200 w 1158240"/>
                  <a:gd name="connsiteY1" fmla="*/ 678180 h 2197608"/>
                  <a:gd name="connsiteX2" fmla="*/ 53340 w 1158240"/>
                  <a:gd name="connsiteY2" fmla="*/ 1501140 h 2197608"/>
                  <a:gd name="connsiteX3" fmla="*/ 0 w 1158240"/>
                  <a:gd name="connsiteY3" fmla="*/ 1866900 h 2197608"/>
                  <a:gd name="connsiteX4" fmla="*/ 7620 w 1158240"/>
                  <a:gd name="connsiteY4" fmla="*/ 1996440 h 2197608"/>
                  <a:gd name="connsiteX5" fmla="*/ 231140 w 1158240"/>
                  <a:gd name="connsiteY5" fmla="*/ 2127250 h 2197608"/>
                  <a:gd name="connsiteX6" fmla="*/ 556260 w 1158240"/>
                  <a:gd name="connsiteY6" fmla="*/ 2179320 h 2197608"/>
                  <a:gd name="connsiteX7" fmla="*/ 853440 w 1158240"/>
                  <a:gd name="connsiteY7" fmla="*/ 2194560 h 2197608"/>
                  <a:gd name="connsiteX8" fmla="*/ 1097280 w 1158240"/>
                  <a:gd name="connsiteY8" fmla="*/ 2087880 h 2197608"/>
                  <a:gd name="connsiteX9" fmla="*/ 1158240 w 1158240"/>
                  <a:gd name="connsiteY9" fmla="*/ 1935480 h 2197608"/>
                  <a:gd name="connsiteX10" fmla="*/ 1089660 w 1158240"/>
                  <a:gd name="connsiteY10" fmla="*/ 1783080 h 2197608"/>
                  <a:gd name="connsiteX11" fmla="*/ 990600 w 1158240"/>
                  <a:gd name="connsiteY11" fmla="*/ 1699260 h 2197608"/>
                  <a:gd name="connsiteX12" fmla="*/ 922020 w 1158240"/>
                  <a:gd name="connsiteY12" fmla="*/ 1417320 h 2197608"/>
                  <a:gd name="connsiteX13" fmla="*/ 922020 w 1158240"/>
                  <a:gd name="connsiteY13" fmla="*/ 1074420 h 2197608"/>
                  <a:gd name="connsiteX14" fmla="*/ 868680 w 1158240"/>
                  <a:gd name="connsiteY14" fmla="*/ 495300 h 2197608"/>
                  <a:gd name="connsiteX15" fmla="*/ 822960 w 1158240"/>
                  <a:gd name="connsiteY15" fmla="*/ 213360 h 2197608"/>
                  <a:gd name="connsiteX16" fmla="*/ 708660 w 1158240"/>
                  <a:gd name="connsiteY16" fmla="*/ 60960 h 2197608"/>
                  <a:gd name="connsiteX17" fmla="*/ 586740 w 1158240"/>
                  <a:gd name="connsiteY17" fmla="*/ 0 h 2197608"/>
                  <a:gd name="connsiteX18" fmla="*/ 205740 w 1158240"/>
                  <a:gd name="connsiteY18" fmla="*/ 114300 h 2197608"/>
                  <a:gd name="connsiteX0" fmla="*/ 205740 w 1162309"/>
                  <a:gd name="connsiteY0" fmla="*/ 114300 h 2197608"/>
                  <a:gd name="connsiteX1" fmla="*/ 76200 w 1162309"/>
                  <a:gd name="connsiteY1" fmla="*/ 678180 h 2197608"/>
                  <a:gd name="connsiteX2" fmla="*/ 53340 w 1162309"/>
                  <a:gd name="connsiteY2" fmla="*/ 1501140 h 2197608"/>
                  <a:gd name="connsiteX3" fmla="*/ 0 w 1162309"/>
                  <a:gd name="connsiteY3" fmla="*/ 1866900 h 2197608"/>
                  <a:gd name="connsiteX4" fmla="*/ 7620 w 1162309"/>
                  <a:gd name="connsiteY4" fmla="*/ 1996440 h 2197608"/>
                  <a:gd name="connsiteX5" fmla="*/ 231140 w 1162309"/>
                  <a:gd name="connsiteY5" fmla="*/ 2127250 h 2197608"/>
                  <a:gd name="connsiteX6" fmla="*/ 556260 w 1162309"/>
                  <a:gd name="connsiteY6" fmla="*/ 2179320 h 2197608"/>
                  <a:gd name="connsiteX7" fmla="*/ 853440 w 1162309"/>
                  <a:gd name="connsiteY7" fmla="*/ 2194560 h 2197608"/>
                  <a:gd name="connsiteX8" fmla="*/ 1097280 w 1162309"/>
                  <a:gd name="connsiteY8" fmla="*/ 2087880 h 2197608"/>
                  <a:gd name="connsiteX9" fmla="*/ 1158240 w 1162309"/>
                  <a:gd name="connsiteY9" fmla="*/ 1935480 h 2197608"/>
                  <a:gd name="connsiteX10" fmla="*/ 1089660 w 1162309"/>
                  <a:gd name="connsiteY10" fmla="*/ 1783080 h 2197608"/>
                  <a:gd name="connsiteX11" fmla="*/ 990600 w 1162309"/>
                  <a:gd name="connsiteY11" fmla="*/ 1699260 h 2197608"/>
                  <a:gd name="connsiteX12" fmla="*/ 922020 w 1162309"/>
                  <a:gd name="connsiteY12" fmla="*/ 1417320 h 2197608"/>
                  <a:gd name="connsiteX13" fmla="*/ 922020 w 1162309"/>
                  <a:gd name="connsiteY13" fmla="*/ 1074420 h 2197608"/>
                  <a:gd name="connsiteX14" fmla="*/ 868680 w 1162309"/>
                  <a:gd name="connsiteY14" fmla="*/ 495300 h 2197608"/>
                  <a:gd name="connsiteX15" fmla="*/ 822960 w 1162309"/>
                  <a:gd name="connsiteY15" fmla="*/ 213360 h 2197608"/>
                  <a:gd name="connsiteX16" fmla="*/ 708660 w 1162309"/>
                  <a:gd name="connsiteY16" fmla="*/ 60960 h 2197608"/>
                  <a:gd name="connsiteX17" fmla="*/ 586740 w 1162309"/>
                  <a:gd name="connsiteY17" fmla="*/ 0 h 2197608"/>
                  <a:gd name="connsiteX18" fmla="*/ 205740 w 1162309"/>
                  <a:gd name="connsiteY18" fmla="*/ 114300 h 2197608"/>
                  <a:gd name="connsiteX0" fmla="*/ 205740 w 1158301"/>
                  <a:gd name="connsiteY0" fmla="*/ 114300 h 2197608"/>
                  <a:gd name="connsiteX1" fmla="*/ 76200 w 1158301"/>
                  <a:gd name="connsiteY1" fmla="*/ 678180 h 2197608"/>
                  <a:gd name="connsiteX2" fmla="*/ 53340 w 1158301"/>
                  <a:gd name="connsiteY2" fmla="*/ 1501140 h 2197608"/>
                  <a:gd name="connsiteX3" fmla="*/ 0 w 1158301"/>
                  <a:gd name="connsiteY3" fmla="*/ 1866900 h 2197608"/>
                  <a:gd name="connsiteX4" fmla="*/ 7620 w 1158301"/>
                  <a:gd name="connsiteY4" fmla="*/ 1996440 h 2197608"/>
                  <a:gd name="connsiteX5" fmla="*/ 231140 w 1158301"/>
                  <a:gd name="connsiteY5" fmla="*/ 2127250 h 2197608"/>
                  <a:gd name="connsiteX6" fmla="*/ 556260 w 1158301"/>
                  <a:gd name="connsiteY6" fmla="*/ 2179320 h 2197608"/>
                  <a:gd name="connsiteX7" fmla="*/ 853440 w 1158301"/>
                  <a:gd name="connsiteY7" fmla="*/ 2194560 h 2197608"/>
                  <a:gd name="connsiteX8" fmla="*/ 1097280 w 1158301"/>
                  <a:gd name="connsiteY8" fmla="*/ 2087880 h 2197608"/>
                  <a:gd name="connsiteX9" fmla="*/ 1158240 w 1158301"/>
                  <a:gd name="connsiteY9" fmla="*/ 1935480 h 2197608"/>
                  <a:gd name="connsiteX10" fmla="*/ 1089660 w 1158301"/>
                  <a:gd name="connsiteY10" fmla="*/ 1783080 h 2197608"/>
                  <a:gd name="connsiteX11" fmla="*/ 990600 w 1158301"/>
                  <a:gd name="connsiteY11" fmla="*/ 1699260 h 2197608"/>
                  <a:gd name="connsiteX12" fmla="*/ 922020 w 1158301"/>
                  <a:gd name="connsiteY12" fmla="*/ 1417320 h 2197608"/>
                  <a:gd name="connsiteX13" fmla="*/ 922020 w 1158301"/>
                  <a:gd name="connsiteY13" fmla="*/ 1074420 h 2197608"/>
                  <a:gd name="connsiteX14" fmla="*/ 868680 w 1158301"/>
                  <a:gd name="connsiteY14" fmla="*/ 495300 h 2197608"/>
                  <a:gd name="connsiteX15" fmla="*/ 822960 w 1158301"/>
                  <a:gd name="connsiteY15" fmla="*/ 213360 h 2197608"/>
                  <a:gd name="connsiteX16" fmla="*/ 708660 w 1158301"/>
                  <a:gd name="connsiteY16" fmla="*/ 60960 h 2197608"/>
                  <a:gd name="connsiteX17" fmla="*/ 586740 w 1158301"/>
                  <a:gd name="connsiteY17" fmla="*/ 0 h 2197608"/>
                  <a:gd name="connsiteX18" fmla="*/ 205740 w 115830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90600 w 1155131"/>
                  <a:gd name="connsiteY11" fmla="*/ 16992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05740 w 1155131"/>
                  <a:gd name="connsiteY0" fmla="*/ 114300 h 2197608"/>
                  <a:gd name="connsiteX1" fmla="*/ 76200 w 1155131"/>
                  <a:gd name="connsiteY1" fmla="*/ 678180 h 2197608"/>
                  <a:gd name="connsiteX2" fmla="*/ 53340 w 1155131"/>
                  <a:gd name="connsiteY2" fmla="*/ 1501140 h 2197608"/>
                  <a:gd name="connsiteX3" fmla="*/ 0 w 1155131"/>
                  <a:gd name="connsiteY3" fmla="*/ 1866900 h 2197608"/>
                  <a:gd name="connsiteX4" fmla="*/ 7620 w 1155131"/>
                  <a:gd name="connsiteY4" fmla="*/ 1996440 h 2197608"/>
                  <a:gd name="connsiteX5" fmla="*/ 231140 w 1155131"/>
                  <a:gd name="connsiteY5" fmla="*/ 2127250 h 2197608"/>
                  <a:gd name="connsiteX6" fmla="*/ 556260 w 1155131"/>
                  <a:gd name="connsiteY6" fmla="*/ 2179320 h 2197608"/>
                  <a:gd name="connsiteX7" fmla="*/ 853440 w 1155131"/>
                  <a:gd name="connsiteY7" fmla="*/ 2194560 h 2197608"/>
                  <a:gd name="connsiteX8" fmla="*/ 1097280 w 1155131"/>
                  <a:gd name="connsiteY8" fmla="*/ 2087880 h 2197608"/>
                  <a:gd name="connsiteX9" fmla="*/ 1155065 w 1155131"/>
                  <a:gd name="connsiteY9" fmla="*/ 1948180 h 2197608"/>
                  <a:gd name="connsiteX10" fmla="*/ 1089660 w 1155131"/>
                  <a:gd name="connsiteY10" fmla="*/ 1783080 h 2197608"/>
                  <a:gd name="connsiteX11" fmla="*/ 984250 w 1155131"/>
                  <a:gd name="connsiteY11" fmla="*/ 1686560 h 2197608"/>
                  <a:gd name="connsiteX12" fmla="*/ 922020 w 1155131"/>
                  <a:gd name="connsiteY12" fmla="*/ 1417320 h 2197608"/>
                  <a:gd name="connsiteX13" fmla="*/ 922020 w 1155131"/>
                  <a:gd name="connsiteY13" fmla="*/ 1074420 h 2197608"/>
                  <a:gd name="connsiteX14" fmla="*/ 868680 w 1155131"/>
                  <a:gd name="connsiteY14" fmla="*/ 495300 h 2197608"/>
                  <a:gd name="connsiteX15" fmla="*/ 822960 w 1155131"/>
                  <a:gd name="connsiteY15" fmla="*/ 213360 h 2197608"/>
                  <a:gd name="connsiteX16" fmla="*/ 708660 w 1155131"/>
                  <a:gd name="connsiteY16" fmla="*/ 60960 h 2197608"/>
                  <a:gd name="connsiteX17" fmla="*/ 586740 w 1155131"/>
                  <a:gd name="connsiteY17" fmla="*/ 0 h 2197608"/>
                  <a:gd name="connsiteX18" fmla="*/ 205740 w 1155131"/>
                  <a:gd name="connsiteY18" fmla="*/ 114300 h 2197608"/>
                  <a:gd name="connsiteX0" fmla="*/ 219692 w 1169083"/>
                  <a:gd name="connsiteY0" fmla="*/ 114300 h 2197608"/>
                  <a:gd name="connsiteX1" fmla="*/ 90152 w 1169083"/>
                  <a:gd name="connsiteY1" fmla="*/ 678180 h 2197608"/>
                  <a:gd name="connsiteX2" fmla="*/ 67292 w 1169083"/>
                  <a:gd name="connsiteY2" fmla="*/ 1501140 h 2197608"/>
                  <a:gd name="connsiteX3" fmla="*/ 13952 w 1169083"/>
                  <a:gd name="connsiteY3" fmla="*/ 1866900 h 2197608"/>
                  <a:gd name="connsiteX4" fmla="*/ 21572 w 1169083"/>
                  <a:gd name="connsiteY4" fmla="*/ 1996440 h 2197608"/>
                  <a:gd name="connsiteX5" fmla="*/ 245092 w 1169083"/>
                  <a:gd name="connsiteY5" fmla="*/ 2127250 h 2197608"/>
                  <a:gd name="connsiteX6" fmla="*/ 570212 w 1169083"/>
                  <a:gd name="connsiteY6" fmla="*/ 2179320 h 2197608"/>
                  <a:gd name="connsiteX7" fmla="*/ 867392 w 1169083"/>
                  <a:gd name="connsiteY7" fmla="*/ 2194560 h 2197608"/>
                  <a:gd name="connsiteX8" fmla="*/ 1111232 w 1169083"/>
                  <a:gd name="connsiteY8" fmla="*/ 2087880 h 2197608"/>
                  <a:gd name="connsiteX9" fmla="*/ 1169017 w 1169083"/>
                  <a:gd name="connsiteY9" fmla="*/ 1948180 h 2197608"/>
                  <a:gd name="connsiteX10" fmla="*/ 1103612 w 1169083"/>
                  <a:gd name="connsiteY10" fmla="*/ 1783080 h 2197608"/>
                  <a:gd name="connsiteX11" fmla="*/ 998202 w 1169083"/>
                  <a:gd name="connsiteY11" fmla="*/ 1686560 h 2197608"/>
                  <a:gd name="connsiteX12" fmla="*/ 935972 w 1169083"/>
                  <a:gd name="connsiteY12" fmla="*/ 1417320 h 2197608"/>
                  <a:gd name="connsiteX13" fmla="*/ 935972 w 1169083"/>
                  <a:gd name="connsiteY13" fmla="*/ 1074420 h 2197608"/>
                  <a:gd name="connsiteX14" fmla="*/ 882632 w 1169083"/>
                  <a:gd name="connsiteY14" fmla="*/ 495300 h 2197608"/>
                  <a:gd name="connsiteX15" fmla="*/ 836912 w 1169083"/>
                  <a:gd name="connsiteY15" fmla="*/ 213360 h 2197608"/>
                  <a:gd name="connsiteX16" fmla="*/ 722612 w 1169083"/>
                  <a:gd name="connsiteY16" fmla="*/ 60960 h 2197608"/>
                  <a:gd name="connsiteX17" fmla="*/ 600692 w 1169083"/>
                  <a:gd name="connsiteY17" fmla="*/ 0 h 2197608"/>
                  <a:gd name="connsiteX18" fmla="*/ 219692 w 1169083"/>
                  <a:gd name="connsiteY18" fmla="*/ 114300 h 2197608"/>
                  <a:gd name="connsiteX0" fmla="*/ 212219 w 1161610"/>
                  <a:gd name="connsiteY0" fmla="*/ 114300 h 2197608"/>
                  <a:gd name="connsiteX1" fmla="*/ 82679 w 1161610"/>
                  <a:gd name="connsiteY1" fmla="*/ 678180 h 2197608"/>
                  <a:gd name="connsiteX2" fmla="*/ 59819 w 1161610"/>
                  <a:gd name="connsiteY2" fmla="*/ 1501140 h 2197608"/>
                  <a:gd name="connsiteX3" fmla="*/ 6479 w 1161610"/>
                  <a:gd name="connsiteY3" fmla="*/ 1866900 h 2197608"/>
                  <a:gd name="connsiteX4" fmla="*/ 26799 w 1161610"/>
                  <a:gd name="connsiteY4" fmla="*/ 2005965 h 2197608"/>
                  <a:gd name="connsiteX5" fmla="*/ 237619 w 1161610"/>
                  <a:gd name="connsiteY5" fmla="*/ 2127250 h 2197608"/>
                  <a:gd name="connsiteX6" fmla="*/ 562739 w 1161610"/>
                  <a:gd name="connsiteY6" fmla="*/ 2179320 h 2197608"/>
                  <a:gd name="connsiteX7" fmla="*/ 859919 w 1161610"/>
                  <a:gd name="connsiteY7" fmla="*/ 2194560 h 2197608"/>
                  <a:gd name="connsiteX8" fmla="*/ 1103759 w 1161610"/>
                  <a:gd name="connsiteY8" fmla="*/ 2087880 h 2197608"/>
                  <a:gd name="connsiteX9" fmla="*/ 1161544 w 1161610"/>
                  <a:gd name="connsiteY9" fmla="*/ 1948180 h 2197608"/>
                  <a:gd name="connsiteX10" fmla="*/ 1096139 w 1161610"/>
                  <a:gd name="connsiteY10" fmla="*/ 1783080 h 2197608"/>
                  <a:gd name="connsiteX11" fmla="*/ 990729 w 1161610"/>
                  <a:gd name="connsiteY11" fmla="*/ 1686560 h 2197608"/>
                  <a:gd name="connsiteX12" fmla="*/ 928499 w 1161610"/>
                  <a:gd name="connsiteY12" fmla="*/ 1417320 h 2197608"/>
                  <a:gd name="connsiteX13" fmla="*/ 928499 w 1161610"/>
                  <a:gd name="connsiteY13" fmla="*/ 1074420 h 2197608"/>
                  <a:gd name="connsiteX14" fmla="*/ 875159 w 1161610"/>
                  <a:gd name="connsiteY14" fmla="*/ 495300 h 2197608"/>
                  <a:gd name="connsiteX15" fmla="*/ 829439 w 1161610"/>
                  <a:gd name="connsiteY15" fmla="*/ 213360 h 2197608"/>
                  <a:gd name="connsiteX16" fmla="*/ 715139 w 1161610"/>
                  <a:gd name="connsiteY16" fmla="*/ 60960 h 2197608"/>
                  <a:gd name="connsiteX17" fmla="*/ 593219 w 1161610"/>
                  <a:gd name="connsiteY17" fmla="*/ 0 h 2197608"/>
                  <a:gd name="connsiteX18" fmla="*/ 212219 w 1161610"/>
                  <a:gd name="connsiteY18" fmla="*/ 114300 h 2197608"/>
                  <a:gd name="connsiteX0" fmla="*/ 218542 w 1167933"/>
                  <a:gd name="connsiteY0" fmla="*/ 114300 h 2197608"/>
                  <a:gd name="connsiteX1" fmla="*/ 89002 w 1167933"/>
                  <a:gd name="connsiteY1" fmla="*/ 678180 h 2197608"/>
                  <a:gd name="connsiteX2" fmla="*/ 66142 w 1167933"/>
                  <a:gd name="connsiteY2" fmla="*/ 1501140 h 2197608"/>
                  <a:gd name="connsiteX3" fmla="*/ 3277 w 1167933"/>
                  <a:gd name="connsiteY3" fmla="*/ 1866900 h 2197608"/>
                  <a:gd name="connsiteX4" fmla="*/ 33122 w 1167933"/>
                  <a:gd name="connsiteY4" fmla="*/ 2005965 h 2197608"/>
                  <a:gd name="connsiteX5" fmla="*/ 243942 w 1167933"/>
                  <a:gd name="connsiteY5" fmla="*/ 2127250 h 2197608"/>
                  <a:gd name="connsiteX6" fmla="*/ 569062 w 1167933"/>
                  <a:gd name="connsiteY6" fmla="*/ 2179320 h 2197608"/>
                  <a:gd name="connsiteX7" fmla="*/ 866242 w 1167933"/>
                  <a:gd name="connsiteY7" fmla="*/ 2194560 h 2197608"/>
                  <a:gd name="connsiteX8" fmla="*/ 1110082 w 1167933"/>
                  <a:gd name="connsiteY8" fmla="*/ 2087880 h 2197608"/>
                  <a:gd name="connsiteX9" fmla="*/ 1167867 w 1167933"/>
                  <a:gd name="connsiteY9" fmla="*/ 1948180 h 2197608"/>
                  <a:gd name="connsiteX10" fmla="*/ 1102462 w 1167933"/>
                  <a:gd name="connsiteY10" fmla="*/ 1783080 h 2197608"/>
                  <a:gd name="connsiteX11" fmla="*/ 997052 w 1167933"/>
                  <a:gd name="connsiteY11" fmla="*/ 1686560 h 2197608"/>
                  <a:gd name="connsiteX12" fmla="*/ 934822 w 1167933"/>
                  <a:gd name="connsiteY12" fmla="*/ 1417320 h 2197608"/>
                  <a:gd name="connsiteX13" fmla="*/ 934822 w 1167933"/>
                  <a:gd name="connsiteY13" fmla="*/ 1074420 h 2197608"/>
                  <a:gd name="connsiteX14" fmla="*/ 881482 w 1167933"/>
                  <a:gd name="connsiteY14" fmla="*/ 495300 h 2197608"/>
                  <a:gd name="connsiteX15" fmla="*/ 835762 w 1167933"/>
                  <a:gd name="connsiteY15" fmla="*/ 213360 h 2197608"/>
                  <a:gd name="connsiteX16" fmla="*/ 721462 w 1167933"/>
                  <a:gd name="connsiteY16" fmla="*/ 60960 h 2197608"/>
                  <a:gd name="connsiteX17" fmla="*/ 599542 w 1167933"/>
                  <a:gd name="connsiteY17" fmla="*/ 0 h 2197608"/>
                  <a:gd name="connsiteX18" fmla="*/ 218542 w 1167933"/>
                  <a:gd name="connsiteY18" fmla="*/ 114300 h 2197608"/>
                  <a:gd name="connsiteX0" fmla="*/ 218542 w 1167933"/>
                  <a:gd name="connsiteY0" fmla="*/ 114300 h 2197608"/>
                  <a:gd name="connsiteX1" fmla="*/ 89002 w 1167933"/>
                  <a:gd name="connsiteY1" fmla="*/ 678180 h 2197608"/>
                  <a:gd name="connsiteX2" fmla="*/ 66142 w 1167933"/>
                  <a:gd name="connsiteY2" fmla="*/ 1501140 h 2197608"/>
                  <a:gd name="connsiteX3" fmla="*/ 3277 w 1167933"/>
                  <a:gd name="connsiteY3" fmla="*/ 1866900 h 2197608"/>
                  <a:gd name="connsiteX4" fmla="*/ 33122 w 1167933"/>
                  <a:gd name="connsiteY4" fmla="*/ 2005965 h 2197608"/>
                  <a:gd name="connsiteX5" fmla="*/ 243942 w 1167933"/>
                  <a:gd name="connsiteY5" fmla="*/ 2127250 h 2197608"/>
                  <a:gd name="connsiteX6" fmla="*/ 569062 w 1167933"/>
                  <a:gd name="connsiteY6" fmla="*/ 2179320 h 2197608"/>
                  <a:gd name="connsiteX7" fmla="*/ 866242 w 1167933"/>
                  <a:gd name="connsiteY7" fmla="*/ 2194560 h 2197608"/>
                  <a:gd name="connsiteX8" fmla="*/ 1110082 w 1167933"/>
                  <a:gd name="connsiteY8" fmla="*/ 2087880 h 2197608"/>
                  <a:gd name="connsiteX9" fmla="*/ 1167867 w 1167933"/>
                  <a:gd name="connsiteY9" fmla="*/ 1948180 h 2197608"/>
                  <a:gd name="connsiteX10" fmla="*/ 1102462 w 1167933"/>
                  <a:gd name="connsiteY10" fmla="*/ 1783080 h 2197608"/>
                  <a:gd name="connsiteX11" fmla="*/ 997052 w 1167933"/>
                  <a:gd name="connsiteY11" fmla="*/ 1686560 h 2197608"/>
                  <a:gd name="connsiteX12" fmla="*/ 934822 w 1167933"/>
                  <a:gd name="connsiteY12" fmla="*/ 1417320 h 2197608"/>
                  <a:gd name="connsiteX13" fmla="*/ 934822 w 1167933"/>
                  <a:gd name="connsiteY13" fmla="*/ 1074420 h 2197608"/>
                  <a:gd name="connsiteX14" fmla="*/ 881482 w 1167933"/>
                  <a:gd name="connsiteY14" fmla="*/ 495300 h 2197608"/>
                  <a:gd name="connsiteX15" fmla="*/ 835762 w 1167933"/>
                  <a:gd name="connsiteY15" fmla="*/ 213360 h 2197608"/>
                  <a:gd name="connsiteX16" fmla="*/ 721462 w 1167933"/>
                  <a:gd name="connsiteY16" fmla="*/ 60960 h 2197608"/>
                  <a:gd name="connsiteX17" fmla="*/ 599542 w 1167933"/>
                  <a:gd name="connsiteY17" fmla="*/ 0 h 2197608"/>
                  <a:gd name="connsiteX18" fmla="*/ 218542 w 1167933"/>
                  <a:gd name="connsiteY18" fmla="*/ 114300 h 2197608"/>
                  <a:gd name="connsiteX0" fmla="*/ 218542 w 1167989"/>
                  <a:gd name="connsiteY0" fmla="*/ 114300 h 2197608"/>
                  <a:gd name="connsiteX1" fmla="*/ 89002 w 1167989"/>
                  <a:gd name="connsiteY1" fmla="*/ 678180 h 2197608"/>
                  <a:gd name="connsiteX2" fmla="*/ 66142 w 1167989"/>
                  <a:gd name="connsiteY2" fmla="*/ 1501140 h 2197608"/>
                  <a:gd name="connsiteX3" fmla="*/ 3277 w 1167989"/>
                  <a:gd name="connsiteY3" fmla="*/ 1866900 h 2197608"/>
                  <a:gd name="connsiteX4" fmla="*/ 33122 w 1167989"/>
                  <a:gd name="connsiteY4" fmla="*/ 2005965 h 2197608"/>
                  <a:gd name="connsiteX5" fmla="*/ 243942 w 1167989"/>
                  <a:gd name="connsiteY5" fmla="*/ 2127250 h 2197608"/>
                  <a:gd name="connsiteX6" fmla="*/ 569062 w 1167989"/>
                  <a:gd name="connsiteY6" fmla="*/ 2179320 h 2197608"/>
                  <a:gd name="connsiteX7" fmla="*/ 866242 w 1167989"/>
                  <a:gd name="connsiteY7" fmla="*/ 2194560 h 2197608"/>
                  <a:gd name="connsiteX8" fmla="*/ 1110082 w 1167989"/>
                  <a:gd name="connsiteY8" fmla="*/ 2087880 h 2197608"/>
                  <a:gd name="connsiteX9" fmla="*/ 1167867 w 1167989"/>
                  <a:gd name="connsiteY9" fmla="*/ 1948180 h 2197608"/>
                  <a:gd name="connsiteX10" fmla="*/ 1102462 w 1167989"/>
                  <a:gd name="connsiteY10" fmla="*/ 1783080 h 2197608"/>
                  <a:gd name="connsiteX11" fmla="*/ 997052 w 1167989"/>
                  <a:gd name="connsiteY11" fmla="*/ 1686560 h 2197608"/>
                  <a:gd name="connsiteX12" fmla="*/ 934822 w 1167989"/>
                  <a:gd name="connsiteY12" fmla="*/ 1417320 h 2197608"/>
                  <a:gd name="connsiteX13" fmla="*/ 934822 w 1167989"/>
                  <a:gd name="connsiteY13" fmla="*/ 1074420 h 2197608"/>
                  <a:gd name="connsiteX14" fmla="*/ 881482 w 1167989"/>
                  <a:gd name="connsiteY14" fmla="*/ 495300 h 2197608"/>
                  <a:gd name="connsiteX15" fmla="*/ 835762 w 1167989"/>
                  <a:gd name="connsiteY15" fmla="*/ 213360 h 2197608"/>
                  <a:gd name="connsiteX16" fmla="*/ 721462 w 1167989"/>
                  <a:gd name="connsiteY16" fmla="*/ 60960 h 2197608"/>
                  <a:gd name="connsiteX17" fmla="*/ 599542 w 1167989"/>
                  <a:gd name="connsiteY17" fmla="*/ 0 h 2197608"/>
                  <a:gd name="connsiteX18" fmla="*/ 218542 w 1167989"/>
                  <a:gd name="connsiteY18" fmla="*/ 114300 h 219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67989" h="2197608">
                    <a:moveTo>
                      <a:pt x="218542" y="114300"/>
                    </a:moveTo>
                    <a:lnTo>
                      <a:pt x="89002" y="678180"/>
                    </a:lnTo>
                    <a:lnTo>
                      <a:pt x="66142" y="1501140"/>
                    </a:lnTo>
                    <a:cubicBezTo>
                      <a:pt x="53442" y="1699260"/>
                      <a:pt x="8780" y="1782763"/>
                      <a:pt x="3277" y="1866900"/>
                    </a:cubicBezTo>
                    <a:cubicBezTo>
                      <a:pt x="-2226" y="1951037"/>
                      <a:pt x="-5401" y="1962573"/>
                      <a:pt x="33122" y="2005965"/>
                    </a:cubicBezTo>
                    <a:cubicBezTo>
                      <a:pt x="71645" y="2049357"/>
                      <a:pt x="154619" y="2098357"/>
                      <a:pt x="243942" y="2127250"/>
                    </a:cubicBezTo>
                    <a:cubicBezTo>
                      <a:pt x="333265" y="2156143"/>
                      <a:pt x="465345" y="2168102"/>
                      <a:pt x="569062" y="2179320"/>
                    </a:cubicBezTo>
                    <a:cubicBezTo>
                      <a:pt x="668122" y="2184400"/>
                      <a:pt x="760832" y="2205355"/>
                      <a:pt x="866242" y="2194560"/>
                    </a:cubicBezTo>
                    <a:cubicBezTo>
                      <a:pt x="971652" y="2183765"/>
                      <a:pt x="1070712" y="2135505"/>
                      <a:pt x="1110082" y="2087880"/>
                    </a:cubicBezTo>
                    <a:cubicBezTo>
                      <a:pt x="1149452" y="2040255"/>
                      <a:pt x="1169772" y="2002155"/>
                      <a:pt x="1167867" y="1948180"/>
                    </a:cubicBezTo>
                    <a:cubicBezTo>
                      <a:pt x="1165962" y="1894205"/>
                      <a:pt x="1130402" y="1822450"/>
                      <a:pt x="1102462" y="1783080"/>
                    </a:cubicBezTo>
                    <a:lnTo>
                      <a:pt x="997052" y="1686560"/>
                    </a:lnTo>
                    <a:cubicBezTo>
                      <a:pt x="969112" y="1625600"/>
                      <a:pt x="934822" y="1531620"/>
                      <a:pt x="934822" y="1417320"/>
                    </a:cubicBezTo>
                    <a:lnTo>
                      <a:pt x="934822" y="1074420"/>
                    </a:lnTo>
                    <a:lnTo>
                      <a:pt x="881482" y="495300"/>
                    </a:lnTo>
                    <a:cubicBezTo>
                      <a:pt x="864972" y="351790"/>
                      <a:pt x="862432" y="285750"/>
                      <a:pt x="835762" y="213360"/>
                    </a:cubicBezTo>
                    <a:cubicBezTo>
                      <a:pt x="809092" y="140970"/>
                      <a:pt x="760832" y="96520"/>
                      <a:pt x="721462" y="60960"/>
                    </a:cubicBezTo>
                    <a:lnTo>
                      <a:pt x="599542" y="0"/>
                    </a:lnTo>
                    <a:lnTo>
                      <a:pt x="218542" y="114300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6AEAF8D-E340-65CF-1000-AD0C93444731}"/>
                  </a:ext>
                </a:extLst>
              </p:cNvPr>
              <p:cNvSpPr/>
              <p:nvPr/>
            </p:nvSpPr>
            <p:spPr>
              <a:xfrm>
                <a:off x="8983437" y="3937001"/>
                <a:ext cx="714833" cy="1528368"/>
              </a:xfrm>
              <a:custGeom>
                <a:avLst/>
                <a:gdLst>
                  <a:gd name="connsiteX0" fmla="*/ 101600 w 730250"/>
                  <a:gd name="connsiteY0" fmla="*/ 133350 h 1524000"/>
                  <a:gd name="connsiteX1" fmla="*/ 0 w 730250"/>
                  <a:gd name="connsiteY1" fmla="*/ 787400 h 1524000"/>
                  <a:gd name="connsiteX2" fmla="*/ 25400 w 730250"/>
                  <a:gd name="connsiteY2" fmla="*/ 1219200 h 1524000"/>
                  <a:gd name="connsiteX3" fmla="*/ 114300 w 730250"/>
                  <a:gd name="connsiteY3" fmla="*/ 1390650 h 1524000"/>
                  <a:gd name="connsiteX4" fmla="*/ 298450 w 730250"/>
                  <a:gd name="connsiteY4" fmla="*/ 1524000 h 1524000"/>
                  <a:gd name="connsiteX5" fmla="*/ 552450 w 730250"/>
                  <a:gd name="connsiteY5" fmla="*/ 1492250 h 1524000"/>
                  <a:gd name="connsiteX6" fmla="*/ 730250 w 730250"/>
                  <a:gd name="connsiteY6" fmla="*/ 1244600 h 1524000"/>
                  <a:gd name="connsiteX7" fmla="*/ 673100 w 730250"/>
                  <a:gd name="connsiteY7" fmla="*/ 527050 h 1524000"/>
                  <a:gd name="connsiteX8" fmla="*/ 495300 w 730250"/>
                  <a:gd name="connsiteY8" fmla="*/ 44450 h 1524000"/>
                  <a:gd name="connsiteX9" fmla="*/ 450850 w 730250"/>
                  <a:gd name="connsiteY9" fmla="*/ 0 h 1524000"/>
                  <a:gd name="connsiteX10" fmla="*/ 171450 w 730250"/>
                  <a:gd name="connsiteY10" fmla="*/ 44450 h 1524000"/>
                  <a:gd name="connsiteX11" fmla="*/ 101600 w 730250"/>
                  <a:gd name="connsiteY11" fmla="*/ 133350 h 1524000"/>
                  <a:gd name="connsiteX0" fmla="*/ 101600 w 730250"/>
                  <a:gd name="connsiteY0" fmla="*/ 133350 h 1524000"/>
                  <a:gd name="connsiteX1" fmla="*/ 0 w 730250"/>
                  <a:gd name="connsiteY1" fmla="*/ 787400 h 1524000"/>
                  <a:gd name="connsiteX2" fmla="*/ 25400 w 730250"/>
                  <a:gd name="connsiteY2" fmla="*/ 1219200 h 1524000"/>
                  <a:gd name="connsiteX3" fmla="*/ 127000 w 730250"/>
                  <a:gd name="connsiteY3" fmla="*/ 1384300 h 1524000"/>
                  <a:gd name="connsiteX4" fmla="*/ 298450 w 730250"/>
                  <a:gd name="connsiteY4" fmla="*/ 1524000 h 1524000"/>
                  <a:gd name="connsiteX5" fmla="*/ 552450 w 730250"/>
                  <a:gd name="connsiteY5" fmla="*/ 1492250 h 1524000"/>
                  <a:gd name="connsiteX6" fmla="*/ 730250 w 730250"/>
                  <a:gd name="connsiteY6" fmla="*/ 1244600 h 1524000"/>
                  <a:gd name="connsiteX7" fmla="*/ 673100 w 730250"/>
                  <a:gd name="connsiteY7" fmla="*/ 527050 h 1524000"/>
                  <a:gd name="connsiteX8" fmla="*/ 495300 w 730250"/>
                  <a:gd name="connsiteY8" fmla="*/ 44450 h 1524000"/>
                  <a:gd name="connsiteX9" fmla="*/ 450850 w 730250"/>
                  <a:gd name="connsiteY9" fmla="*/ 0 h 1524000"/>
                  <a:gd name="connsiteX10" fmla="*/ 171450 w 730250"/>
                  <a:gd name="connsiteY10" fmla="*/ 44450 h 1524000"/>
                  <a:gd name="connsiteX11" fmla="*/ 101600 w 730250"/>
                  <a:gd name="connsiteY11" fmla="*/ 133350 h 1524000"/>
                  <a:gd name="connsiteX0" fmla="*/ 101600 w 730250"/>
                  <a:gd name="connsiteY0" fmla="*/ 133350 h 1534165"/>
                  <a:gd name="connsiteX1" fmla="*/ 0 w 730250"/>
                  <a:gd name="connsiteY1" fmla="*/ 787400 h 1534165"/>
                  <a:gd name="connsiteX2" fmla="*/ 25400 w 730250"/>
                  <a:gd name="connsiteY2" fmla="*/ 1219200 h 1534165"/>
                  <a:gd name="connsiteX3" fmla="*/ 127000 w 730250"/>
                  <a:gd name="connsiteY3" fmla="*/ 1384300 h 1534165"/>
                  <a:gd name="connsiteX4" fmla="*/ 298450 w 730250"/>
                  <a:gd name="connsiteY4" fmla="*/ 1524000 h 1534165"/>
                  <a:gd name="connsiteX5" fmla="*/ 552450 w 730250"/>
                  <a:gd name="connsiteY5" fmla="*/ 1492250 h 1534165"/>
                  <a:gd name="connsiteX6" fmla="*/ 730250 w 730250"/>
                  <a:gd name="connsiteY6" fmla="*/ 1244600 h 1534165"/>
                  <a:gd name="connsiteX7" fmla="*/ 673100 w 730250"/>
                  <a:gd name="connsiteY7" fmla="*/ 527050 h 1534165"/>
                  <a:gd name="connsiteX8" fmla="*/ 495300 w 730250"/>
                  <a:gd name="connsiteY8" fmla="*/ 44450 h 1534165"/>
                  <a:gd name="connsiteX9" fmla="*/ 450850 w 730250"/>
                  <a:gd name="connsiteY9" fmla="*/ 0 h 1534165"/>
                  <a:gd name="connsiteX10" fmla="*/ 171450 w 730250"/>
                  <a:gd name="connsiteY10" fmla="*/ 44450 h 1534165"/>
                  <a:gd name="connsiteX11" fmla="*/ 101600 w 730250"/>
                  <a:gd name="connsiteY11" fmla="*/ 133350 h 1534165"/>
                  <a:gd name="connsiteX0" fmla="*/ 101600 w 730250"/>
                  <a:gd name="connsiteY0" fmla="*/ 133350 h 1527825"/>
                  <a:gd name="connsiteX1" fmla="*/ 0 w 730250"/>
                  <a:gd name="connsiteY1" fmla="*/ 787400 h 1527825"/>
                  <a:gd name="connsiteX2" fmla="*/ 25400 w 730250"/>
                  <a:gd name="connsiteY2" fmla="*/ 1219200 h 1527825"/>
                  <a:gd name="connsiteX3" fmla="*/ 127000 w 730250"/>
                  <a:gd name="connsiteY3" fmla="*/ 1384300 h 1527825"/>
                  <a:gd name="connsiteX4" fmla="*/ 298450 w 730250"/>
                  <a:gd name="connsiteY4" fmla="*/ 1524000 h 1527825"/>
                  <a:gd name="connsiteX5" fmla="*/ 555625 w 730250"/>
                  <a:gd name="connsiteY5" fmla="*/ 1466850 h 1527825"/>
                  <a:gd name="connsiteX6" fmla="*/ 730250 w 730250"/>
                  <a:gd name="connsiteY6" fmla="*/ 1244600 h 1527825"/>
                  <a:gd name="connsiteX7" fmla="*/ 673100 w 730250"/>
                  <a:gd name="connsiteY7" fmla="*/ 527050 h 1527825"/>
                  <a:gd name="connsiteX8" fmla="*/ 495300 w 730250"/>
                  <a:gd name="connsiteY8" fmla="*/ 44450 h 1527825"/>
                  <a:gd name="connsiteX9" fmla="*/ 450850 w 730250"/>
                  <a:gd name="connsiteY9" fmla="*/ 0 h 1527825"/>
                  <a:gd name="connsiteX10" fmla="*/ 171450 w 730250"/>
                  <a:gd name="connsiteY10" fmla="*/ 44450 h 1527825"/>
                  <a:gd name="connsiteX11" fmla="*/ 101600 w 730250"/>
                  <a:gd name="connsiteY11" fmla="*/ 133350 h 1527825"/>
                  <a:gd name="connsiteX0" fmla="*/ 101600 w 730250"/>
                  <a:gd name="connsiteY0" fmla="*/ 133350 h 1531772"/>
                  <a:gd name="connsiteX1" fmla="*/ 0 w 730250"/>
                  <a:gd name="connsiteY1" fmla="*/ 787400 h 1531772"/>
                  <a:gd name="connsiteX2" fmla="*/ 25400 w 730250"/>
                  <a:gd name="connsiteY2" fmla="*/ 1219200 h 1531772"/>
                  <a:gd name="connsiteX3" fmla="*/ 127000 w 730250"/>
                  <a:gd name="connsiteY3" fmla="*/ 1384300 h 1531772"/>
                  <a:gd name="connsiteX4" fmla="*/ 298450 w 730250"/>
                  <a:gd name="connsiteY4" fmla="*/ 1524000 h 1531772"/>
                  <a:gd name="connsiteX5" fmla="*/ 555625 w 730250"/>
                  <a:gd name="connsiteY5" fmla="*/ 1466850 h 1531772"/>
                  <a:gd name="connsiteX6" fmla="*/ 730250 w 730250"/>
                  <a:gd name="connsiteY6" fmla="*/ 1244600 h 1531772"/>
                  <a:gd name="connsiteX7" fmla="*/ 673100 w 730250"/>
                  <a:gd name="connsiteY7" fmla="*/ 527050 h 1531772"/>
                  <a:gd name="connsiteX8" fmla="*/ 495300 w 730250"/>
                  <a:gd name="connsiteY8" fmla="*/ 44450 h 1531772"/>
                  <a:gd name="connsiteX9" fmla="*/ 450850 w 730250"/>
                  <a:gd name="connsiteY9" fmla="*/ 0 h 1531772"/>
                  <a:gd name="connsiteX10" fmla="*/ 171450 w 730250"/>
                  <a:gd name="connsiteY10" fmla="*/ 44450 h 1531772"/>
                  <a:gd name="connsiteX11" fmla="*/ 101600 w 730250"/>
                  <a:gd name="connsiteY11" fmla="*/ 133350 h 1531772"/>
                  <a:gd name="connsiteX0" fmla="*/ 101600 w 730250"/>
                  <a:gd name="connsiteY0" fmla="*/ 133350 h 1528677"/>
                  <a:gd name="connsiteX1" fmla="*/ 0 w 730250"/>
                  <a:gd name="connsiteY1" fmla="*/ 787400 h 1528677"/>
                  <a:gd name="connsiteX2" fmla="*/ 25400 w 730250"/>
                  <a:gd name="connsiteY2" fmla="*/ 1219200 h 1528677"/>
                  <a:gd name="connsiteX3" fmla="*/ 127000 w 730250"/>
                  <a:gd name="connsiteY3" fmla="*/ 1384300 h 1528677"/>
                  <a:gd name="connsiteX4" fmla="*/ 298450 w 730250"/>
                  <a:gd name="connsiteY4" fmla="*/ 1524000 h 1528677"/>
                  <a:gd name="connsiteX5" fmla="*/ 555625 w 730250"/>
                  <a:gd name="connsiteY5" fmla="*/ 1466850 h 1528677"/>
                  <a:gd name="connsiteX6" fmla="*/ 730250 w 730250"/>
                  <a:gd name="connsiteY6" fmla="*/ 1244600 h 1528677"/>
                  <a:gd name="connsiteX7" fmla="*/ 673100 w 730250"/>
                  <a:gd name="connsiteY7" fmla="*/ 527050 h 1528677"/>
                  <a:gd name="connsiteX8" fmla="*/ 495300 w 730250"/>
                  <a:gd name="connsiteY8" fmla="*/ 44450 h 1528677"/>
                  <a:gd name="connsiteX9" fmla="*/ 450850 w 730250"/>
                  <a:gd name="connsiteY9" fmla="*/ 0 h 1528677"/>
                  <a:gd name="connsiteX10" fmla="*/ 171450 w 730250"/>
                  <a:gd name="connsiteY10" fmla="*/ 44450 h 1528677"/>
                  <a:gd name="connsiteX11" fmla="*/ 101600 w 730250"/>
                  <a:gd name="connsiteY11" fmla="*/ 133350 h 1528677"/>
                  <a:gd name="connsiteX0" fmla="*/ 101600 w 731964"/>
                  <a:gd name="connsiteY0" fmla="*/ 133350 h 1528677"/>
                  <a:gd name="connsiteX1" fmla="*/ 0 w 731964"/>
                  <a:gd name="connsiteY1" fmla="*/ 787400 h 1528677"/>
                  <a:gd name="connsiteX2" fmla="*/ 25400 w 731964"/>
                  <a:gd name="connsiteY2" fmla="*/ 1219200 h 1528677"/>
                  <a:gd name="connsiteX3" fmla="*/ 127000 w 731964"/>
                  <a:gd name="connsiteY3" fmla="*/ 1384300 h 1528677"/>
                  <a:gd name="connsiteX4" fmla="*/ 298450 w 731964"/>
                  <a:gd name="connsiteY4" fmla="*/ 1524000 h 1528677"/>
                  <a:gd name="connsiteX5" fmla="*/ 555625 w 731964"/>
                  <a:gd name="connsiteY5" fmla="*/ 1466850 h 1528677"/>
                  <a:gd name="connsiteX6" fmla="*/ 730250 w 731964"/>
                  <a:gd name="connsiteY6" fmla="*/ 1244600 h 1528677"/>
                  <a:gd name="connsiteX7" fmla="*/ 673100 w 731964"/>
                  <a:gd name="connsiteY7" fmla="*/ 527050 h 1528677"/>
                  <a:gd name="connsiteX8" fmla="*/ 495300 w 731964"/>
                  <a:gd name="connsiteY8" fmla="*/ 44450 h 1528677"/>
                  <a:gd name="connsiteX9" fmla="*/ 450850 w 731964"/>
                  <a:gd name="connsiteY9" fmla="*/ 0 h 1528677"/>
                  <a:gd name="connsiteX10" fmla="*/ 171450 w 731964"/>
                  <a:gd name="connsiteY10" fmla="*/ 44450 h 1528677"/>
                  <a:gd name="connsiteX11" fmla="*/ 101600 w 731964"/>
                  <a:gd name="connsiteY11" fmla="*/ 133350 h 1528677"/>
                  <a:gd name="connsiteX0" fmla="*/ 101600 w 732262"/>
                  <a:gd name="connsiteY0" fmla="*/ 133350 h 1528677"/>
                  <a:gd name="connsiteX1" fmla="*/ 0 w 732262"/>
                  <a:gd name="connsiteY1" fmla="*/ 787400 h 1528677"/>
                  <a:gd name="connsiteX2" fmla="*/ 25400 w 732262"/>
                  <a:gd name="connsiteY2" fmla="*/ 1219200 h 1528677"/>
                  <a:gd name="connsiteX3" fmla="*/ 127000 w 732262"/>
                  <a:gd name="connsiteY3" fmla="*/ 1384300 h 1528677"/>
                  <a:gd name="connsiteX4" fmla="*/ 298450 w 732262"/>
                  <a:gd name="connsiteY4" fmla="*/ 1524000 h 1528677"/>
                  <a:gd name="connsiteX5" fmla="*/ 555625 w 732262"/>
                  <a:gd name="connsiteY5" fmla="*/ 1466850 h 1528677"/>
                  <a:gd name="connsiteX6" fmla="*/ 730250 w 732262"/>
                  <a:gd name="connsiteY6" fmla="*/ 1244600 h 1528677"/>
                  <a:gd name="connsiteX7" fmla="*/ 673100 w 732262"/>
                  <a:gd name="connsiteY7" fmla="*/ 527050 h 1528677"/>
                  <a:gd name="connsiteX8" fmla="*/ 495300 w 732262"/>
                  <a:gd name="connsiteY8" fmla="*/ 44450 h 1528677"/>
                  <a:gd name="connsiteX9" fmla="*/ 450850 w 732262"/>
                  <a:gd name="connsiteY9" fmla="*/ 0 h 1528677"/>
                  <a:gd name="connsiteX10" fmla="*/ 171450 w 732262"/>
                  <a:gd name="connsiteY10" fmla="*/ 44450 h 1528677"/>
                  <a:gd name="connsiteX11" fmla="*/ 101600 w 732262"/>
                  <a:gd name="connsiteY11" fmla="*/ 133350 h 1528677"/>
                  <a:gd name="connsiteX0" fmla="*/ 101600 w 735019"/>
                  <a:gd name="connsiteY0" fmla="*/ 133350 h 1528677"/>
                  <a:gd name="connsiteX1" fmla="*/ 0 w 735019"/>
                  <a:gd name="connsiteY1" fmla="*/ 787400 h 1528677"/>
                  <a:gd name="connsiteX2" fmla="*/ 25400 w 735019"/>
                  <a:gd name="connsiteY2" fmla="*/ 1219200 h 1528677"/>
                  <a:gd name="connsiteX3" fmla="*/ 127000 w 735019"/>
                  <a:gd name="connsiteY3" fmla="*/ 1384300 h 1528677"/>
                  <a:gd name="connsiteX4" fmla="*/ 298450 w 735019"/>
                  <a:gd name="connsiteY4" fmla="*/ 1524000 h 1528677"/>
                  <a:gd name="connsiteX5" fmla="*/ 555625 w 735019"/>
                  <a:gd name="connsiteY5" fmla="*/ 1466850 h 1528677"/>
                  <a:gd name="connsiteX6" fmla="*/ 730250 w 735019"/>
                  <a:gd name="connsiteY6" fmla="*/ 1244600 h 1528677"/>
                  <a:gd name="connsiteX7" fmla="*/ 673100 w 735019"/>
                  <a:gd name="connsiteY7" fmla="*/ 527050 h 1528677"/>
                  <a:gd name="connsiteX8" fmla="*/ 495300 w 735019"/>
                  <a:gd name="connsiteY8" fmla="*/ 44450 h 1528677"/>
                  <a:gd name="connsiteX9" fmla="*/ 450850 w 735019"/>
                  <a:gd name="connsiteY9" fmla="*/ 0 h 1528677"/>
                  <a:gd name="connsiteX10" fmla="*/ 171450 w 735019"/>
                  <a:gd name="connsiteY10" fmla="*/ 44450 h 1528677"/>
                  <a:gd name="connsiteX11" fmla="*/ 101600 w 735019"/>
                  <a:gd name="connsiteY11" fmla="*/ 133350 h 1528677"/>
                  <a:gd name="connsiteX0" fmla="*/ 101600 w 732860"/>
                  <a:gd name="connsiteY0" fmla="*/ 133350 h 1528677"/>
                  <a:gd name="connsiteX1" fmla="*/ 0 w 732860"/>
                  <a:gd name="connsiteY1" fmla="*/ 787400 h 1528677"/>
                  <a:gd name="connsiteX2" fmla="*/ 25400 w 732860"/>
                  <a:gd name="connsiteY2" fmla="*/ 1219200 h 1528677"/>
                  <a:gd name="connsiteX3" fmla="*/ 127000 w 732860"/>
                  <a:gd name="connsiteY3" fmla="*/ 1384300 h 1528677"/>
                  <a:gd name="connsiteX4" fmla="*/ 298450 w 732860"/>
                  <a:gd name="connsiteY4" fmla="*/ 1524000 h 1528677"/>
                  <a:gd name="connsiteX5" fmla="*/ 555625 w 732860"/>
                  <a:gd name="connsiteY5" fmla="*/ 1466850 h 1528677"/>
                  <a:gd name="connsiteX6" fmla="*/ 730250 w 732860"/>
                  <a:gd name="connsiteY6" fmla="*/ 1244600 h 1528677"/>
                  <a:gd name="connsiteX7" fmla="*/ 673100 w 732860"/>
                  <a:gd name="connsiteY7" fmla="*/ 527050 h 1528677"/>
                  <a:gd name="connsiteX8" fmla="*/ 495300 w 732860"/>
                  <a:gd name="connsiteY8" fmla="*/ 44450 h 1528677"/>
                  <a:gd name="connsiteX9" fmla="*/ 450850 w 732860"/>
                  <a:gd name="connsiteY9" fmla="*/ 0 h 1528677"/>
                  <a:gd name="connsiteX10" fmla="*/ 171450 w 732860"/>
                  <a:gd name="connsiteY10" fmla="*/ 44450 h 1528677"/>
                  <a:gd name="connsiteX11" fmla="*/ 101600 w 732860"/>
                  <a:gd name="connsiteY11" fmla="*/ 133350 h 1528677"/>
                  <a:gd name="connsiteX0" fmla="*/ 101600 w 733667"/>
                  <a:gd name="connsiteY0" fmla="*/ 133350 h 1528677"/>
                  <a:gd name="connsiteX1" fmla="*/ 0 w 733667"/>
                  <a:gd name="connsiteY1" fmla="*/ 787400 h 1528677"/>
                  <a:gd name="connsiteX2" fmla="*/ 25400 w 733667"/>
                  <a:gd name="connsiteY2" fmla="*/ 1219200 h 1528677"/>
                  <a:gd name="connsiteX3" fmla="*/ 127000 w 733667"/>
                  <a:gd name="connsiteY3" fmla="*/ 1384300 h 1528677"/>
                  <a:gd name="connsiteX4" fmla="*/ 298450 w 733667"/>
                  <a:gd name="connsiteY4" fmla="*/ 1524000 h 1528677"/>
                  <a:gd name="connsiteX5" fmla="*/ 555625 w 733667"/>
                  <a:gd name="connsiteY5" fmla="*/ 1466850 h 1528677"/>
                  <a:gd name="connsiteX6" fmla="*/ 730250 w 733667"/>
                  <a:gd name="connsiteY6" fmla="*/ 1244600 h 1528677"/>
                  <a:gd name="connsiteX7" fmla="*/ 660400 w 733667"/>
                  <a:gd name="connsiteY7" fmla="*/ 536575 h 1528677"/>
                  <a:gd name="connsiteX8" fmla="*/ 495300 w 733667"/>
                  <a:gd name="connsiteY8" fmla="*/ 44450 h 1528677"/>
                  <a:gd name="connsiteX9" fmla="*/ 450850 w 733667"/>
                  <a:gd name="connsiteY9" fmla="*/ 0 h 1528677"/>
                  <a:gd name="connsiteX10" fmla="*/ 171450 w 733667"/>
                  <a:gd name="connsiteY10" fmla="*/ 44450 h 1528677"/>
                  <a:gd name="connsiteX11" fmla="*/ 101600 w 733667"/>
                  <a:gd name="connsiteY11" fmla="*/ 133350 h 1528677"/>
                  <a:gd name="connsiteX0" fmla="*/ 101600 w 733934"/>
                  <a:gd name="connsiteY0" fmla="*/ 133350 h 1527965"/>
                  <a:gd name="connsiteX1" fmla="*/ 0 w 733934"/>
                  <a:gd name="connsiteY1" fmla="*/ 787400 h 1527965"/>
                  <a:gd name="connsiteX2" fmla="*/ 25400 w 733934"/>
                  <a:gd name="connsiteY2" fmla="*/ 1219200 h 1527965"/>
                  <a:gd name="connsiteX3" fmla="*/ 127000 w 733934"/>
                  <a:gd name="connsiteY3" fmla="*/ 1384300 h 1527965"/>
                  <a:gd name="connsiteX4" fmla="*/ 298450 w 733934"/>
                  <a:gd name="connsiteY4" fmla="*/ 1524000 h 1527965"/>
                  <a:gd name="connsiteX5" fmla="*/ 555625 w 733934"/>
                  <a:gd name="connsiteY5" fmla="*/ 1466850 h 1527965"/>
                  <a:gd name="connsiteX6" fmla="*/ 730250 w 733934"/>
                  <a:gd name="connsiteY6" fmla="*/ 1235075 h 1527965"/>
                  <a:gd name="connsiteX7" fmla="*/ 660400 w 733934"/>
                  <a:gd name="connsiteY7" fmla="*/ 536575 h 1527965"/>
                  <a:gd name="connsiteX8" fmla="*/ 495300 w 733934"/>
                  <a:gd name="connsiteY8" fmla="*/ 44450 h 1527965"/>
                  <a:gd name="connsiteX9" fmla="*/ 450850 w 733934"/>
                  <a:gd name="connsiteY9" fmla="*/ 0 h 1527965"/>
                  <a:gd name="connsiteX10" fmla="*/ 171450 w 733934"/>
                  <a:gd name="connsiteY10" fmla="*/ 44450 h 1527965"/>
                  <a:gd name="connsiteX11" fmla="*/ 101600 w 733934"/>
                  <a:gd name="connsiteY11" fmla="*/ 133350 h 1527965"/>
                  <a:gd name="connsiteX0" fmla="*/ 101600 w 732070"/>
                  <a:gd name="connsiteY0" fmla="*/ 133350 h 1527965"/>
                  <a:gd name="connsiteX1" fmla="*/ 0 w 732070"/>
                  <a:gd name="connsiteY1" fmla="*/ 787400 h 1527965"/>
                  <a:gd name="connsiteX2" fmla="*/ 25400 w 732070"/>
                  <a:gd name="connsiteY2" fmla="*/ 1219200 h 1527965"/>
                  <a:gd name="connsiteX3" fmla="*/ 127000 w 732070"/>
                  <a:gd name="connsiteY3" fmla="*/ 1384300 h 1527965"/>
                  <a:gd name="connsiteX4" fmla="*/ 298450 w 732070"/>
                  <a:gd name="connsiteY4" fmla="*/ 1524000 h 1527965"/>
                  <a:gd name="connsiteX5" fmla="*/ 555625 w 732070"/>
                  <a:gd name="connsiteY5" fmla="*/ 1466850 h 1527965"/>
                  <a:gd name="connsiteX6" fmla="*/ 730250 w 732070"/>
                  <a:gd name="connsiteY6" fmla="*/ 1235075 h 1527965"/>
                  <a:gd name="connsiteX7" fmla="*/ 660400 w 732070"/>
                  <a:gd name="connsiteY7" fmla="*/ 536575 h 1527965"/>
                  <a:gd name="connsiteX8" fmla="*/ 495300 w 732070"/>
                  <a:gd name="connsiteY8" fmla="*/ 44450 h 1527965"/>
                  <a:gd name="connsiteX9" fmla="*/ 450850 w 732070"/>
                  <a:gd name="connsiteY9" fmla="*/ 0 h 1527965"/>
                  <a:gd name="connsiteX10" fmla="*/ 171450 w 732070"/>
                  <a:gd name="connsiteY10" fmla="*/ 44450 h 1527965"/>
                  <a:gd name="connsiteX11" fmla="*/ 101600 w 732070"/>
                  <a:gd name="connsiteY11" fmla="*/ 133350 h 1527965"/>
                  <a:gd name="connsiteX0" fmla="*/ 101600 w 732070"/>
                  <a:gd name="connsiteY0" fmla="*/ 133350 h 1528368"/>
                  <a:gd name="connsiteX1" fmla="*/ 0 w 732070"/>
                  <a:gd name="connsiteY1" fmla="*/ 787400 h 1528368"/>
                  <a:gd name="connsiteX2" fmla="*/ 25400 w 732070"/>
                  <a:gd name="connsiteY2" fmla="*/ 1219200 h 1528368"/>
                  <a:gd name="connsiteX3" fmla="*/ 158750 w 732070"/>
                  <a:gd name="connsiteY3" fmla="*/ 1377950 h 1528368"/>
                  <a:gd name="connsiteX4" fmla="*/ 298450 w 732070"/>
                  <a:gd name="connsiteY4" fmla="*/ 1524000 h 1528368"/>
                  <a:gd name="connsiteX5" fmla="*/ 555625 w 732070"/>
                  <a:gd name="connsiteY5" fmla="*/ 1466850 h 1528368"/>
                  <a:gd name="connsiteX6" fmla="*/ 730250 w 732070"/>
                  <a:gd name="connsiteY6" fmla="*/ 1235075 h 1528368"/>
                  <a:gd name="connsiteX7" fmla="*/ 660400 w 732070"/>
                  <a:gd name="connsiteY7" fmla="*/ 536575 h 1528368"/>
                  <a:gd name="connsiteX8" fmla="*/ 495300 w 732070"/>
                  <a:gd name="connsiteY8" fmla="*/ 44450 h 1528368"/>
                  <a:gd name="connsiteX9" fmla="*/ 450850 w 732070"/>
                  <a:gd name="connsiteY9" fmla="*/ 0 h 1528368"/>
                  <a:gd name="connsiteX10" fmla="*/ 171450 w 732070"/>
                  <a:gd name="connsiteY10" fmla="*/ 44450 h 1528368"/>
                  <a:gd name="connsiteX11" fmla="*/ 101600 w 732070"/>
                  <a:gd name="connsiteY11" fmla="*/ 133350 h 1528368"/>
                  <a:gd name="connsiteX0" fmla="*/ 101600 w 732070"/>
                  <a:gd name="connsiteY0" fmla="*/ 133350 h 1528368"/>
                  <a:gd name="connsiteX1" fmla="*/ 0 w 732070"/>
                  <a:gd name="connsiteY1" fmla="*/ 787400 h 1528368"/>
                  <a:gd name="connsiteX2" fmla="*/ 44450 w 732070"/>
                  <a:gd name="connsiteY2" fmla="*/ 1203325 h 1528368"/>
                  <a:gd name="connsiteX3" fmla="*/ 158750 w 732070"/>
                  <a:gd name="connsiteY3" fmla="*/ 1377950 h 1528368"/>
                  <a:gd name="connsiteX4" fmla="*/ 298450 w 732070"/>
                  <a:gd name="connsiteY4" fmla="*/ 1524000 h 1528368"/>
                  <a:gd name="connsiteX5" fmla="*/ 555625 w 732070"/>
                  <a:gd name="connsiteY5" fmla="*/ 1466850 h 1528368"/>
                  <a:gd name="connsiteX6" fmla="*/ 730250 w 732070"/>
                  <a:gd name="connsiteY6" fmla="*/ 1235075 h 1528368"/>
                  <a:gd name="connsiteX7" fmla="*/ 660400 w 732070"/>
                  <a:gd name="connsiteY7" fmla="*/ 536575 h 1528368"/>
                  <a:gd name="connsiteX8" fmla="*/ 495300 w 732070"/>
                  <a:gd name="connsiteY8" fmla="*/ 44450 h 1528368"/>
                  <a:gd name="connsiteX9" fmla="*/ 450850 w 732070"/>
                  <a:gd name="connsiteY9" fmla="*/ 0 h 1528368"/>
                  <a:gd name="connsiteX10" fmla="*/ 171450 w 732070"/>
                  <a:gd name="connsiteY10" fmla="*/ 44450 h 1528368"/>
                  <a:gd name="connsiteX11" fmla="*/ 101600 w 732070"/>
                  <a:gd name="connsiteY11" fmla="*/ 133350 h 1528368"/>
                  <a:gd name="connsiteX0" fmla="*/ 103527 w 733997"/>
                  <a:gd name="connsiteY0" fmla="*/ 133350 h 1528368"/>
                  <a:gd name="connsiteX1" fmla="*/ 1927 w 733997"/>
                  <a:gd name="connsiteY1" fmla="*/ 787400 h 1528368"/>
                  <a:gd name="connsiteX2" fmla="*/ 46377 w 733997"/>
                  <a:gd name="connsiteY2" fmla="*/ 1203325 h 1528368"/>
                  <a:gd name="connsiteX3" fmla="*/ 160677 w 733997"/>
                  <a:gd name="connsiteY3" fmla="*/ 1377950 h 1528368"/>
                  <a:gd name="connsiteX4" fmla="*/ 300377 w 733997"/>
                  <a:gd name="connsiteY4" fmla="*/ 1524000 h 1528368"/>
                  <a:gd name="connsiteX5" fmla="*/ 557552 w 733997"/>
                  <a:gd name="connsiteY5" fmla="*/ 1466850 h 1528368"/>
                  <a:gd name="connsiteX6" fmla="*/ 732177 w 733997"/>
                  <a:gd name="connsiteY6" fmla="*/ 1235075 h 1528368"/>
                  <a:gd name="connsiteX7" fmla="*/ 662327 w 733997"/>
                  <a:gd name="connsiteY7" fmla="*/ 536575 h 1528368"/>
                  <a:gd name="connsiteX8" fmla="*/ 497227 w 733997"/>
                  <a:gd name="connsiteY8" fmla="*/ 44450 h 1528368"/>
                  <a:gd name="connsiteX9" fmla="*/ 452777 w 733997"/>
                  <a:gd name="connsiteY9" fmla="*/ 0 h 1528368"/>
                  <a:gd name="connsiteX10" fmla="*/ 173377 w 733997"/>
                  <a:gd name="connsiteY10" fmla="*/ 44450 h 1528368"/>
                  <a:gd name="connsiteX11" fmla="*/ 103527 w 733997"/>
                  <a:gd name="connsiteY11" fmla="*/ 133350 h 1528368"/>
                  <a:gd name="connsiteX0" fmla="*/ 103129 w 733599"/>
                  <a:gd name="connsiteY0" fmla="*/ 133350 h 1528368"/>
                  <a:gd name="connsiteX1" fmla="*/ 1529 w 733599"/>
                  <a:gd name="connsiteY1" fmla="*/ 787400 h 1528368"/>
                  <a:gd name="connsiteX2" fmla="*/ 55504 w 733599"/>
                  <a:gd name="connsiteY2" fmla="*/ 1190625 h 1528368"/>
                  <a:gd name="connsiteX3" fmla="*/ 160279 w 733599"/>
                  <a:gd name="connsiteY3" fmla="*/ 1377950 h 1528368"/>
                  <a:gd name="connsiteX4" fmla="*/ 299979 w 733599"/>
                  <a:gd name="connsiteY4" fmla="*/ 1524000 h 1528368"/>
                  <a:gd name="connsiteX5" fmla="*/ 557154 w 733599"/>
                  <a:gd name="connsiteY5" fmla="*/ 1466850 h 1528368"/>
                  <a:gd name="connsiteX6" fmla="*/ 731779 w 733599"/>
                  <a:gd name="connsiteY6" fmla="*/ 1235075 h 1528368"/>
                  <a:gd name="connsiteX7" fmla="*/ 661929 w 733599"/>
                  <a:gd name="connsiteY7" fmla="*/ 536575 h 1528368"/>
                  <a:gd name="connsiteX8" fmla="*/ 496829 w 733599"/>
                  <a:gd name="connsiteY8" fmla="*/ 44450 h 1528368"/>
                  <a:gd name="connsiteX9" fmla="*/ 452379 w 733599"/>
                  <a:gd name="connsiteY9" fmla="*/ 0 h 1528368"/>
                  <a:gd name="connsiteX10" fmla="*/ 172979 w 733599"/>
                  <a:gd name="connsiteY10" fmla="*/ 44450 h 1528368"/>
                  <a:gd name="connsiteX11" fmla="*/ 103129 w 733599"/>
                  <a:gd name="connsiteY11" fmla="*/ 133350 h 1528368"/>
                  <a:gd name="connsiteX0" fmla="*/ 103707 w 734177"/>
                  <a:gd name="connsiteY0" fmla="*/ 133350 h 1528368"/>
                  <a:gd name="connsiteX1" fmla="*/ 2107 w 734177"/>
                  <a:gd name="connsiteY1" fmla="*/ 787400 h 1528368"/>
                  <a:gd name="connsiteX2" fmla="*/ 43382 w 734177"/>
                  <a:gd name="connsiteY2" fmla="*/ 1187450 h 1528368"/>
                  <a:gd name="connsiteX3" fmla="*/ 160857 w 734177"/>
                  <a:gd name="connsiteY3" fmla="*/ 1377950 h 1528368"/>
                  <a:gd name="connsiteX4" fmla="*/ 300557 w 734177"/>
                  <a:gd name="connsiteY4" fmla="*/ 1524000 h 1528368"/>
                  <a:gd name="connsiteX5" fmla="*/ 557732 w 734177"/>
                  <a:gd name="connsiteY5" fmla="*/ 1466850 h 1528368"/>
                  <a:gd name="connsiteX6" fmla="*/ 732357 w 734177"/>
                  <a:gd name="connsiteY6" fmla="*/ 1235075 h 1528368"/>
                  <a:gd name="connsiteX7" fmla="*/ 662507 w 734177"/>
                  <a:gd name="connsiteY7" fmla="*/ 536575 h 1528368"/>
                  <a:gd name="connsiteX8" fmla="*/ 497407 w 734177"/>
                  <a:gd name="connsiteY8" fmla="*/ 44450 h 1528368"/>
                  <a:gd name="connsiteX9" fmla="*/ 452957 w 734177"/>
                  <a:gd name="connsiteY9" fmla="*/ 0 h 1528368"/>
                  <a:gd name="connsiteX10" fmla="*/ 173557 w 734177"/>
                  <a:gd name="connsiteY10" fmla="*/ 44450 h 1528368"/>
                  <a:gd name="connsiteX11" fmla="*/ 103707 w 734177"/>
                  <a:gd name="connsiteY11" fmla="*/ 133350 h 1528368"/>
                  <a:gd name="connsiteX0" fmla="*/ 86393 w 716863"/>
                  <a:gd name="connsiteY0" fmla="*/ 133350 h 1528368"/>
                  <a:gd name="connsiteX1" fmla="*/ 3843 w 716863"/>
                  <a:gd name="connsiteY1" fmla="*/ 790575 h 1528368"/>
                  <a:gd name="connsiteX2" fmla="*/ 26068 w 716863"/>
                  <a:gd name="connsiteY2" fmla="*/ 1187450 h 1528368"/>
                  <a:gd name="connsiteX3" fmla="*/ 143543 w 716863"/>
                  <a:gd name="connsiteY3" fmla="*/ 1377950 h 1528368"/>
                  <a:gd name="connsiteX4" fmla="*/ 283243 w 716863"/>
                  <a:gd name="connsiteY4" fmla="*/ 1524000 h 1528368"/>
                  <a:gd name="connsiteX5" fmla="*/ 540418 w 716863"/>
                  <a:gd name="connsiteY5" fmla="*/ 1466850 h 1528368"/>
                  <a:gd name="connsiteX6" fmla="*/ 715043 w 716863"/>
                  <a:gd name="connsiteY6" fmla="*/ 1235075 h 1528368"/>
                  <a:gd name="connsiteX7" fmla="*/ 645193 w 716863"/>
                  <a:gd name="connsiteY7" fmla="*/ 536575 h 1528368"/>
                  <a:gd name="connsiteX8" fmla="*/ 480093 w 716863"/>
                  <a:gd name="connsiteY8" fmla="*/ 44450 h 1528368"/>
                  <a:gd name="connsiteX9" fmla="*/ 435643 w 716863"/>
                  <a:gd name="connsiteY9" fmla="*/ 0 h 1528368"/>
                  <a:gd name="connsiteX10" fmla="*/ 156243 w 716863"/>
                  <a:gd name="connsiteY10" fmla="*/ 44450 h 1528368"/>
                  <a:gd name="connsiteX11" fmla="*/ 86393 w 716863"/>
                  <a:gd name="connsiteY11" fmla="*/ 133350 h 1528368"/>
                  <a:gd name="connsiteX0" fmla="*/ 86621 w 717091"/>
                  <a:gd name="connsiteY0" fmla="*/ 133350 h 1528368"/>
                  <a:gd name="connsiteX1" fmla="*/ 4071 w 717091"/>
                  <a:gd name="connsiteY1" fmla="*/ 790575 h 1528368"/>
                  <a:gd name="connsiteX2" fmla="*/ 26296 w 717091"/>
                  <a:gd name="connsiteY2" fmla="*/ 1187450 h 1528368"/>
                  <a:gd name="connsiteX3" fmla="*/ 143771 w 717091"/>
                  <a:gd name="connsiteY3" fmla="*/ 1377950 h 1528368"/>
                  <a:gd name="connsiteX4" fmla="*/ 283471 w 717091"/>
                  <a:gd name="connsiteY4" fmla="*/ 1524000 h 1528368"/>
                  <a:gd name="connsiteX5" fmla="*/ 540646 w 717091"/>
                  <a:gd name="connsiteY5" fmla="*/ 1466850 h 1528368"/>
                  <a:gd name="connsiteX6" fmla="*/ 715271 w 717091"/>
                  <a:gd name="connsiteY6" fmla="*/ 1235075 h 1528368"/>
                  <a:gd name="connsiteX7" fmla="*/ 645421 w 717091"/>
                  <a:gd name="connsiteY7" fmla="*/ 536575 h 1528368"/>
                  <a:gd name="connsiteX8" fmla="*/ 480321 w 717091"/>
                  <a:gd name="connsiteY8" fmla="*/ 44450 h 1528368"/>
                  <a:gd name="connsiteX9" fmla="*/ 435871 w 717091"/>
                  <a:gd name="connsiteY9" fmla="*/ 0 h 1528368"/>
                  <a:gd name="connsiteX10" fmla="*/ 156471 w 717091"/>
                  <a:gd name="connsiteY10" fmla="*/ 44450 h 1528368"/>
                  <a:gd name="connsiteX11" fmla="*/ 86621 w 717091"/>
                  <a:gd name="connsiteY11" fmla="*/ 133350 h 1528368"/>
                  <a:gd name="connsiteX0" fmla="*/ 52613 w 714833"/>
                  <a:gd name="connsiteY0" fmla="*/ 171450 h 1528368"/>
                  <a:gd name="connsiteX1" fmla="*/ 1813 w 714833"/>
                  <a:gd name="connsiteY1" fmla="*/ 790575 h 1528368"/>
                  <a:gd name="connsiteX2" fmla="*/ 24038 w 714833"/>
                  <a:gd name="connsiteY2" fmla="*/ 1187450 h 1528368"/>
                  <a:gd name="connsiteX3" fmla="*/ 141513 w 714833"/>
                  <a:gd name="connsiteY3" fmla="*/ 1377950 h 1528368"/>
                  <a:gd name="connsiteX4" fmla="*/ 281213 w 714833"/>
                  <a:gd name="connsiteY4" fmla="*/ 1524000 h 1528368"/>
                  <a:gd name="connsiteX5" fmla="*/ 538388 w 714833"/>
                  <a:gd name="connsiteY5" fmla="*/ 1466850 h 1528368"/>
                  <a:gd name="connsiteX6" fmla="*/ 713013 w 714833"/>
                  <a:gd name="connsiteY6" fmla="*/ 1235075 h 1528368"/>
                  <a:gd name="connsiteX7" fmla="*/ 643163 w 714833"/>
                  <a:gd name="connsiteY7" fmla="*/ 536575 h 1528368"/>
                  <a:gd name="connsiteX8" fmla="*/ 478063 w 714833"/>
                  <a:gd name="connsiteY8" fmla="*/ 44450 h 1528368"/>
                  <a:gd name="connsiteX9" fmla="*/ 433613 w 714833"/>
                  <a:gd name="connsiteY9" fmla="*/ 0 h 1528368"/>
                  <a:gd name="connsiteX10" fmla="*/ 154213 w 714833"/>
                  <a:gd name="connsiteY10" fmla="*/ 44450 h 1528368"/>
                  <a:gd name="connsiteX11" fmla="*/ 52613 w 714833"/>
                  <a:gd name="connsiteY11" fmla="*/ 171450 h 152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4833" h="1528368">
                    <a:moveTo>
                      <a:pt x="52613" y="171450"/>
                    </a:moveTo>
                    <a:cubicBezTo>
                      <a:pt x="27213" y="295804"/>
                      <a:pt x="6576" y="621242"/>
                      <a:pt x="1813" y="790575"/>
                    </a:cubicBezTo>
                    <a:cubicBezTo>
                      <a:pt x="-2950" y="959908"/>
                      <a:pt x="755" y="1089554"/>
                      <a:pt x="24038" y="1187450"/>
                    </a:cubicBezTo>
                    <a:cubicBezTo>
                      <a:pt x="47321" y="1285346"/>
                      <a:pt x="99180" y="1324504"/>
                      <a:pt x="141513" y="1377950"/>
                    </a:cubicBezTo>
                    <a:cubicBezTo>
                      <a:pt x="187021" y="1428750"/>
                      <a:pt x="215067" y="1509183"/>
                      <a:pt x="281213" y="1524000"/>
                    </a:cubicBezTo>
                    <a:cubicBezTo>
                      <a:pt x="347359" y="1538817"/>
                      <a:pt x="466421" y="1515004"/>
                      <a:pt x="538388" y="1466850"/>
                    </a:cubicBezTo>
                    <a:cubicBezTo>
                      <a:pt x="610355" y="1418696"/>
                      <a:pt x="701901" y="1317096"/>
                      <a:pt x="713013" y="1235075"/>
                    </a:cubicBezTo>
                    <a:cubicBezTo>
                      <a:pt x="724125" y="1153054"/>
                      <a:pt x="682321" y="735013"/>
                      <a:pt x="643163" y="536575"/>
                    </a:cubicBezTo>
                    <a:cubicBezTo>
                      <a:pt x="604005" y="338138"/>
                      <a:pt x="537330" y="205317"/>
                      <a:pt x="478063" y="44450"/>
                    </a:cubicBezTo>
                    <a:lnTo>
                      <a:pt x="433613" y="0"/>
                    </a:lnTo>
                    <a:lnTo>
                      <a:pt x="154213" y="44450"/>
                    </a:lnTo>
                    <a:lnTo>
                      <a:pt x="52613" y="171450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41E5583-0FA4-B2A8-8D8F-592CCD95C68C}"/>
                  </a:ext>
                </a:extLst>
              </p:cNvPr>
              <p:cNvSpPr/>
              <p:nvPr/>
            </p:nvSpPr>
            <p:spPr>
              <a:xfrm>
                <a:off x="8939446" y="5661353"/>
                <a:ext cx="881261" cy="469572"/>
              </a:xfrm>
              <a:custGeom>
                <a:avLst/>
                <a:gdLst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750 w 879475"/>
                  <a:gd name="connsiteY10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24656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2475 w 879475"/>
                  <a:gd name="connsiteY8" fmla="*/ 419100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754857 w 879475"/>
                  <a:gd name="connsiteY8" fmla="*/ 411956 h 466725"/>
                  <a:gd name="connsiteX9" fmla="*/ 590550 w 879475"/>
                  <a:gd name="connsiteY9" fmla="*/ 466725 h 466725"/>
                  <a:gd name="connsiteX10" fmla="*/ 319881 w 879475"/>
                  <a:gd name="connsiteY10" fmla="*/ 441324 h 466725"/>
                  <a:gd name="connsiteX11" fmla="*/ 31750 w 879475"/>
                  <a:gd name="connsiteY11" fmla="*/ 371475 h 466725"/>
                  <a:gd name="connsiteX0" fmla="*/ 31750 w 879475"/>
                  <a:gd name="connsiteY0" fmla="*/ 371475 h 466725"/>
                  <a:gd name="connsiteX1" fmla="*/ 0 w 879475"/>
                  <a:gd name="connsiteY1" fmla="*/ 304800 h 466725"/>
                  <a:gd name="connsiteX2" fmla="*/ 69850 w 879475"/>
                  <a:gd name="connsiteY2" fmla="*/ 76200 h 466725"/>
                  <a:gd name="connsiteX3" fmla="*/ 212725 w 879475"/>
                  <a:gd name="connsiteY3" fmla="*/ 25400 h 466725"/>
                  <a:gd name="connsiteX4" fmla="*/ 635000 w 879475"/>
                  <a:gd name="connsiteY4" fmla="*/ 0 h 466725"/>
                  <a:gd name="connsiteX5" fmla="*/ 828675 w 879475"/>
                  <a:gd name="connsiteY5" fmla="*/ 79375 h 466725"/>
                  <a:gd name="connsiteX6" fmla="*/ 879475 w 879475"/>
                  <a:gd name="connsiteY6" fmla="*/ 257175 h 466725"/>
                  <a:gd name="connsiteX7" fmla="*/ 844550 w 879475"/>
                  <a:gd name="connsiteY7" fmla="*/ 355600 h 466725"/>
                  <a:gd name="connsiteX8" fmla="*/ 590550 w 879475"/>
                  <a:gd name="connsiteY8" fmla="*/ 466725 h 466725"/>
                  <a:gd name="connsiteX9" fmla="*/ 319881 w 879475"/>
                  <a:gd name="connsiteY9" fmla="*/ 441324 h 466725"/>
                  <a:gd name="connsiteX10" fmla="*/ 31750 w 879475"/>
                  <a:gd name="connsiteY10" fmla="*/ 371475 h 466725"/>
                  <a:gd name="connsiteX0" fmla="*/ 31750 w 882311"/>
                  <a:gd name="connsiteY0" fmla="*/ 371475 h 466725"/>
                  <a:gd name="connsiteX1" fmla="*/ 0 w 882311"/>
                  <a:gd name="connsiteY1" fmla="*/ 304800 h 466725"/>
                  <a:gd name="connsiteX2" fmla="*/ 69850 w 882311"/>
                  <a:gd name="connsiteY2" fmla="*/ 76200 h 466725"/>
                  <a:gd name="connsiteX3" fmla="*/ 212725 w 882311"/>
                  <a:gd name="connsiteY3" fmla="*/ 25400 h 466725"/>
                  <a:gd name="connsiteX4" fmla="*/ 635000 w 882311"/>
                  <a:gd name="connsiteY4" fmla="*/ 0 h 466725"/>
                  <a:gd name="connsiteX5" fmla="*/ 828675 w 882311"/>
                  <a:gd name="connsiteY5" fmla="*/ 79375 h 466725"/>
                  <a:gd name="connsiteX6" fmla="*/ 879475 w 882311"/>
                  <a:gd name="connsiteY6" fmla="*/ 257175 h 466725"/>
                  <a:gd name="connsiteX7" fmla="*/ 844550 w 882311"/>
                  <a:gd name="connsiteY7" fmla="*/ 355600 h 466725"/>
                  <a:gd name="connsiteX8" fmla="*/ 590550 w 882311"/>
                  <a:gd name="connsiteY8" fmla="*/ 466725 h 466725"/>
                  <a:gd name="connsiteX9" fmla="*/ 319881 w 882311"/>
                  <a:gd name="connsiteY9" fmla="*/ 441324 h 466725"/>
                  <a:gd name="connsiteX10" fmla="*/ 31750 w 882311"/>
                  <a:gd name="connsiteY10" fmla="*/ 371475 h 466725"/>
                  <a:gd name="connsiteX0" fmla="*/ 31750 w 879907"/>
                  <a:gd name="connsiteY0" fmla="*/ 371475 h 466725"/>
                  <a:gd name="connsiteX1" fmla="*/ 0 w 879907"/>
                  <a:gd name="connsiteY1" fmla="*/ 304800 h 466725"/>
                  <a:gd name="connsiteX2" fmla="*/ 69850 w 879907"/>
                  <a:gd name="connsiteY2" fmla="*/ 76200 h 466725"/>
                  <a:gd name="connsiteX3" fmla="*/ 212725 w 879907"/>
                  <a:gd name="connsiteY3" fmla="*/ 25400 h 466725"/>
                  <a:gd name="connsiteX4" fmla="*/ 635000 w 879907"/>
                  <a:gd name="connsiteY4" fmla="*/ 0 h 466725"/>
                  <a:gd name="connsiteX5" fmla="*/ 828675 w 879907"/>
                  <a:gd name="connsiteY5" fmla="*/ 79375 h 466725"/>
                  <a:gd name="connsiteX6" fmla="*/ 879475 w 879907"/>
                  <a:gd name="connsiteY6" fmla="*/ 257175 h 466725"/>
                  <a:gd name="connsiteX7" fmla="*/ 825500 w 879907"/>
                  <a:gd name="connsiteY7" fmla="*/ 369888 h 466725"/>
                  <a:gd name="connsiteX8" fmla="*/ 590550 w 879907"/>
                  <a:gd name="connsiteY8" fmla="*/ 466725 h 466725"/>
                  <a:gd name="connsiteX9" fmla="*/ 319881 w 879907"/>
                  <a:gd name="connsiteY9" fmla="*/ 441324 h 466725"/>
                  <a:gd name="connsiteX10" fmla="*/ 31750 w 879907"/>
                  <a:gd name="connsiteY10" fmla="*/ 371475 h 466725"/>
                  <a:gd name="connsiteX0" fmla="*/ 33323 w 881480"/>
                  <a:gd name="connsiteY0" fmla="*/ 371475 h 466725"/>
                  <a:gd name="connsiteX1" fmla="*/ 1573 w 881480"/>
                  <a:gd name="connsiteY1" fmla="*/ 304800 h 466725"/>
                  <a:gd name="connsiteX2" fmla="*/ 71423 w 881480"/>
                  <a:gd name="connsiteY2" fmla="*/ 76200 h 466725"/>
                  <a:gd name="connsiteX3" fmla="*/ 214298 w 881480"/>
                  <a:gd name="connsiteY3" fmla="*/ 25400 h 466725"/>
                  <a:gd name="connsiteX4" fmla="*/ 636573 w 881480"/>
                  <a:gd name="connsiteY4" fmla="*/ 0 h 466725"/>
                  <a:gd name="connsiteX5" fmla="*/ 830248 w 881480"/>
                  <a:gd name="connsiteY5" fmla="*/ 79375 h 466725"/>
                  <a:gd name="connsiteX6" fmla="*/ 881048 w 881480"/>
                  <a:gd name="connsiteY6" fmla="*/ 257175 h 466725"/>
                  <a:gd name="connsiteX7" fmla="*/ 827073 w 881480"/>
                  <a:gd name="connsiteY7" fmla="*/ 369888 h 466725"/>
                  <a:gd name="connsiteX8" fmla="*/ 592123 w 881480"/>
                  <a:gd name="connsiteY8" fmla="*/ 466725 h 466725"/>
                  <a:gd name="connsiteX9" fmla="*/ 321454 w 881480"/>
                  <a:gd name="connsiteY9" fmla="*/ 441324 h 466725"/>
                  <a:gd name="connsiteX10" fmla="*/ 33323 w 881480"/>
                  <a:gd name="connsiteY10" fmla="*/ 371475 h 466725"/>
                  <a:gd name="connsiteX0" fmla="*/ 33104 w 881261"/>
                  <a:gd name="connsiteY0" fmla="*/ 371475 h 466725"/>
                  <a:gd name="connsiteX1" fmla="*/ 1354 w 881261"/>
                  <a:gd name="connsiteY1" fmla="*/ 304800 h 466725"/>
                  <a:gd name="connsiteX2" fmla="*/ 80729 w 881261"/>
                  <a:gd name="connsiteY2" fmla="*/ 78581 h 466725"/>
                  <a:gd name="connsiteX3" fmla="*/ 214079 w 881261"/>
                  <a:gd name="connsiteY3" fmla="*/ 25400 h 466725"/>
                  <a:gd name="connsiteX4" fmla="*/ 636354 w 881261"/>
                  <a:gd name="connsiteY4" fmla="*/ 0 h 466725"/>
                  <a:gd name="connsiteX5" fmla="*/ 830029 w 881261"/>
                  <a:gd name="connsiteY5" fmla="*/ 79375 h 466725"/>
                  <a:gd name="connsiteX6" fmla="*/ 880829 w 881261"/>
                  <a:gd name="connsiteY6" fmla="*/ 257175 h 466725"/>
                  <a:gd name="connsiteX7" fmla="*/ 826854 w 881261"/>
                  <a:gd name="connsiteY7" fmla="*/ 369888 h 466725"/>
                  <a:gd name="connsiteX8" fmla="*/ 591904 w 881261"/>
                  <a:gd name="connsiteY8" fmla="*/ 466725 h 466725"/>
                  <a:gd name="connsiteX9" fmla="*/ 321235 w 881261"/>
                  <a:gd name="connsiteY9" fmla="*/ 441324 h 466725"/>
                  <a:gd name="connsiteX10" fmla="*/ 33104 w 881261"/>
                  <a:gd name="connsiteY10" fmla="*/ 371475 h 466725"/>
                  <a:gd name="connsiteX0" fmla="*/ 33104 w 881261"/>
                  <a:gd name="connsiteY0" fmla="*/ 371475 h 466725"/>
                  <a:gd name="connsiteX1" fmla="*/ 1354 w 881261"/>
                  <a:gd name="connsiteY1" fmla="*/ 304800 h 466725"/>
                  <a:gd name="connsiteX2" fmla="*/ 80729 w 881261"/>
                  <a:gd name="connsiteY2" fmla="*/ 78581 h 466725"/>
                  <a:gd name="connsiteX3" fmla="*/ 225985 w 881261"/>
                  <a:gd name="connsiteY3" fmla="*/ 25400 h 466725"/>
                  <a:gd name="connsiteX4" fmla="*/ 636354 w 881261"/>
                  <a:gd name="connsiteY4" fmla="*/ 0 h 466725"/>
                  <a:gd name="connsiteX5" fmla="*/ 830029 w 881261"/>
                  <a:gd name="connsiteY5" fmla="*/ 79375 h 466725"/>
                  <a:gd name="connsiteX6" fmla="*/ 880829 w 881261"/>
                  <a:gd name="connsiteY6" fmla="*/ 257175 h 466725"/>
                  <a:gd name="connsiteX7" fmla="*/ 826854 w 881261"/>
                  <a:gd name="connsiteY7" fmla="*/ 369888 h 466725"/>
                  <a:gd name="connsiteX8" fmla="*/ 591904 w 881261"/>
                  <a:gd name="connsiteY8" fmla="*/ 466725 h 466725"/>
                  <a:gd name="connsiteX9" fmla="*/ 321235 w 881261"/>
                  <a:gd name="connsiteY9" fmla="*/ 441324 h 466725"/>
                  <a:gd name="connsiteX10" fmla="*/ 33104 w 881261"/>
                  <a:gd name="connsiteY10" fmla="*/ 371475 h 466725"/>
                  <a:gd name="connsiteX0" fmla="*/ 33104 w 881261"/>
                  <a:gd name="connsiteY0" fmla="*/ 373992 h 469242"/>
                  <a:gd name="connsiteX1" fmla="*/ 1354 w 881261"/>
                  <a:gd name="connsiteY1" fmla="*/ 307317 h 469242"/>
                  <a:gd name="connsiteX2" fmla="*/ 80729 w 881261"/>
                  <a:gd name="connsiteY2" fmla="*/ 81098 h 469242"/>
                  <a:gd name="connsiteX3" fmla="*/ 225985 w 881261"/>
                  <a:gd name="connsiteY3" fmla="*/ 27917 h 469242"/>
                  <a:gd name="connsiteX4" fmla="*/ 636354 w 881261"/>
                  <a:gd name="connsiteY4" fmla="*/ 2517 h 469242"/>
                  <a:gd name="connsiteX5" fmla="*/ 830029 w 881261"/>
                  <a:gd name="connsiteY5" fmla="*/ 81892 h 469242"/>
                  <a:gd name="connsiteX6" fmla="*/ 880829 w 881261"/>
                  <a:gd name="connsiteY6" fmla="*/ 259692 h 469242"/>
                  <a:gd name="connsiteX7" fmla="*/ 826854 w 881261"/>
                  <a:gd name="connsiteY7" fmla="*/ 372405 h 469242"/>
                  <a:gd name="connsiteX8" fmla="*/ 591904 w 881261"/>
                  <a:gd name="connsiteY8" fmla="*/ 469242 h 469242"/>
                  <a:gd name="connsiteX9" fmla="*/ 321235 w 881261"/>
                  <a:gd name="connsiteY9" fmla="*/ 443841 h 469242"/>
                  <a:gd name="connsiteX10" fmla="*/ 33104 w 881261"/>
                  <a:gd name="connsiteY10" fmla="*/ 373992 h 469242"/>
                  <a:gd name="connsiteX0" fmla="*/ 33104 w 881261"/>
                  <a:gd name="connsiteY0" fmla="*/ 373618 h 468868"/>
                  <a:gd name="connsiteX1" fmla="*/ 1354 w 881261"/>
                  <a:gd name="connsiteY1" fmla="*/ 306943 h 468868"/>
                  <a:gd name="connsiteX2" fmla="*/ 80729 w 881261"/>
                  <a:gd name="connsiteY2" fmla="*/ 80724 h 468868"/>
                  <a:gd name="connsiteX3" fmla="*/ 225985 w 881261"/>
                  <a:gd name="connsiteY3" fmla="*/ 27543 h 468868"/>
                  <a:gd name="connsiteX4" fmla="*/ 636354 w 881261"/>
                  <a:gd name="connsiteY4" fmla="*/ 2143 h 468868"/>
                  <a:gd name="connsiteX5" fmla="*/ 830029 w 881261"/>
                  <a:gd name="connsiteY5" fmla="*/ 81518 h 468868"/>
                  <a:gd name="connsiteX6" fmla="*/ 880829 w 881261"/>
                  <a:gd name="connsiteY6" fmla="*/ 259318 h 468868"/>
                  <a:gd name="connsiteX7" fmla="*/ 826854 w 881261"/>
                  <a:gd name="connsiteY7" fmla="*/ 372031 h 468868"/>
                  <a:gd name="connsiteX8" fmla="*/ 591904 w 881261"/>
                  <a:gd name="connsiteY8" fmla="*/ 468868 h 468868"/>
                  <a:gd name="connsiteX9" fmla="*/ 321235 w 881261"/>
                  <a:gd name="connsiteY9" fmla="*/ 443467 h 468868"/>
                  <a:gd name="connsiteX10" fmla="*/ 33104 w 881261"/>
                  <a:gd name="connsiteY10" fmla="*/ 373618 h 468868"/>
                  <a:gd name="connsiteX0" fmla="*/ 33104 w 881261"/>
                  <a:gd name="connsiteY0" fmla="*/ 380496 h 475746"/>
                  <a:gd name="connsiteX1" fmla="*/ 1354 w 881261"/>
                  <a:gd name="connsiteY1" fmla="*/ 313821 h 475746"/>
                  <a:gd name="connsiteX2" fmla="*/ 80729 w 881261"/>
                  <a:gd name="connsiteY2" fmla="*/ 87602 h 475746"/>
                  <a:gd name="connsiteX3" fmla="*/ 225985 w 881261"/>
                  <a:gd name="connsiteY3" fmla="*/ 34421 h 475746"/>
                  <a:gd name="connsiteX4" fmla="*/ 636354 w 881261"/>
                  <a:gd name="connsiteY4" fmla="*/ 9021 h 475746"/>
                  <a:gd name="connsiteX5" fmla="*/ 830029 w 881261"/>
                  <a:gd name="connsiteY5" fmla="*/ 88396 h 475746"/>
                  <a:gd name="connsiteX6" fmla="*/ 880829 w 881261"/>
                  <a:gd name="connsiteY6" fmla="*/ 266196 h 475746"/>
                  <a:gd name="connsiteX7" fmla="*/ 826854 w 881261"/>
                  <a:gd name="connsiteY7" fmla="*/ 378909 h 475746"/>
                  <a:gd name="connsiteX8" fmla="*/ 591904 w 881261"/>
                  <a:gd name="connsiteY8" fmla="*/ 475746 h 475746"/>
                  <a:gd name="connsiteX9" fmla="*/ 321235 w 881261"/>
                  <a:gd name="connsiteY9" fmla="*/ 450345 h 475746"/>
                  <a:gd name="connsiteX10" fmla="*/ 33104 w 881261"/>
                  <a:gd name="connsiteY10" fmla="*/ 380496 h 475746"/>
                  <a:gd name="connsiteX0" fmla="*/ 33104 w 881261"/>
                  <a:gd name="connsiteY0" fmla="*/ 373895 h 469145"/>
                  <a:gd name="connsiteX1" fmla="*/ 1354 w 881261"/>
                  <a:gd name="connsiteY1" fmla="*/ 307220 h 469145"/>
                  <a:gd name="connsiteX2" fmla="*/ 80729 w 881261"/>
                  <a:gd name="connsiteY2" fmla="*/ 81001 h 469145"/>
                  <a:gd name="connsiteX3" fmla="*/ 225985 w 881261"/>
                  <a:gd name="connsiteY3" fmla="*/ 27820 h 469145"/>
                  <a:gd name="connsiteX4" fmla="*/ 636354 w 881261"/>
                  <a:gd name="connsiteY4" fmla="*/ 2420 h 469145"/>
                  <a:gd name="connsiteX5" fmla="*/ 830029 w 881261"/>
                  <a:gd name="connsiteY5" fmla="*/ 81795 h 469145"/>
                  <a:gd name="connsiteX6" fmla="*/ 880829 w 881261"/>
                  <a:gd name="connsiteY6" fmla="*/ 259595 h 469145"/>
                  <a:gd name="connsiteX7" fmla="*/ 826854 w 881261"/>
                  <a:gd name="connsiteY7" fmla="*/ 372308 h 469145"/>
                  <a:gd name="connsiteX8" fmla="*/ 591904 w 881261"/>
                  <a:gd name="connsiteY8" fmla="*/ 469145 h 469145"/>
                  <a:gd name="connsiteX9" fmla="*/ 321235 w 881261"/>
                  <a:gd name="connsiteY9" fmla="*/ 443744 h 469145"/>
                  <a:gd name="connsiteX10" fmla="*/ 33104 w 881261"/>
                  <a:gd name="connsiteY10" fmla="*/ 373895 h 469145"/>
                  <a:gd name="connsiteX0" fmla="*/ 33104 w 881261"/>
                  <a:gd name="connsiteY0" fmla="*/ 373895 h 469145"/>
                  <a:gd name="connsiteX1" fmla="*/ 1354 w 881261"/>
                  <a:gd name="connsiteY1" fmla="*/ 307220 h 469145"/>
                  <a:gd name="connsiteX2" fmla="*/ 80729 w 881261"/>
                  <a:gd name="connsiteY2" fmla="*/ 81001 h 469145"/>
                  <a:gd name="connsiteX3" fmla="*/ 225985 w 881261"/>
                  <a:gd name="connsiteY3" fmla="*/ 27820 h 469145"/>
                  <a:gd name="connsiteX4" fmla="*/ 636354 w 881261"/>
                  <a:gd name="connsiteY4" fmla="*/ 2420 h 469145"/>
                  <a:gd name="connsiteX5" fmla="*/ 830029 w 881261"/>
                  <a:gd name="connsiteY5" fmla="*/ 81795 h 469145"/>
                  <a:gd name="connsiteX6" fmla="*/ 880829 w 881261"/>
                  <a:gd name="connsiteY6" fmla="*/ 259595 h 469145"/>
                  <a:gd name="connsiteX7" fmla="*/ 826854 w 881261"/>
                  <a:gd name="connsiteY7" fmla="*/ 372308 h 469145"/>
                  <a:gd name="connsiteX8" fmla="*/ 591904 w 881261"/>
                  <a:gd name="connsiteY8" fmla="*/ 469145 h 469145"/>
                  <a:gd name="connsiteX9" fmla="*/ 321235 w 881261"/>
                  <a:gd name="connsiteY9" fmla="*/ 443744 h 469145"/>
                  <a:gd name="connsiteX10" fmla="*/ 33104 w 881261"/>
                  <a:gd name="connsiteY10" fmla="*/ 373895 h 469145"/>
                  <a:gd name="connsiteX0" fmla="*/ 33104 w 881261"/>
                  <a:gd name="connsiteY0" fmla="*/ 373895 h 469145"/>
                  <a:gd name="connsiteX1" fmla="*/ 1354 w 881261"/>
                  <a:gd name="connsiteY1" fmla="*/ 307220 h 469145"/>
                  <a:gd name="connsiteX2" fmla="*/ 80729 w 881261"/>
                  <a:gd name="connsiteY2" fmla="*/ 81001 h 469145"/>
                  <a:gd name="connsiteX3" fmla="*/ 225985 w 881261"/>
                  <a:gd name="connsiteY3" fmla="*/ 27820 h 469145"/>
                  <a:gd name="connsiteX4" fmla="*/ 636354 w 881261"/>
                  <a:gd name="connsiteY4" fmla="*/ 2420 h 469145"/>
                  <a:gd name="connsiteX5" fmla="*/ 830029 w 881261"/>
                  <a:gd name="connsiteY5" fmla="*/ 81795 h 469145"/>
                  <a:gd name="connsiteX6" fmla="*/ 880829 w 881261"/>
                  <a:gd name="connsiteY6" fmla="*/ 259595 h 469145"/>
                  <a:gd name="connsiteX7" fmla="*/ 826854 w 881261"/>
                  <a:gd name="connsiteY7" fmla="*/ 372308 h 469145"/>
                  <a:gd name="connsiteX8" fmla="*/ 591904 w 881261"/>
                  <a:gd name="connsiteY8" fmla="*/ 469145 h 469145"/>
                  <a:gd name="connsiteX9" fmla="*/ 321235 w 881261"/>
                  <a:gd name="connsiteY9" fmla="*/ 443744 h 469145"/>
                  <a:gd name="connsiteX10" fmla="*/ 33104 w 881261"/>
                  <a:gd name="connsiteY10" fmla="*/ 373895 h 469145"/>
                  <a:gd name="connsiteX0" fmla="*/ 33104 w 881261"/>
                  <a:gd name="connsiteY0" fmla="*/ 374322 h 469572"/>
                  <a:gd name="connsiteX1" fmla="*/ 1354 w 881261"/>
                  <a:gd name="connsiteY1" fmla="*/ 307647 h 469572"/>
                  <a:gd name="connsiteX2" fmla="*/ 80729 w 881261"/>
                  <a:gd name="connsiteY2" fmla="*/ 81428 h 469572"/>
                  <a:gd name="connsiteX3" fmla="*/ 225985 w 881261"/>
                  <a:gd name="connsiteY3" fmla="*/ 28247 h 469572"/>
                  <a:gd name="connsiteX4" fmla="*/ 636354 w 881261"/>
                  <a:gd name="connsiteY4" fmla="*/ 2847 h 469572"/>
                  <a:gd name="connsiteX5" fmla="*/ 825266 w 881261"/>
                  <a:gd name="connsiteY5" fmla="*/ 94128 h 469572"/>
                  <a:gd name="connsiteX6" fmla="*/ 880829 w 881261"/>
                  <a:gd name="connsiteY6" fmla="*/ 260022 h 469572"/>
                  <a:gd name="connsiteX7" fmla="*/ 826854 w 881261"/>
                  <a:gd name="connsiteY7" fmla="*/ 372735 h 469572"/>
                  <a:gd name="connsiteX8" fmla="*/ 591904 w 881261"/>
                  <a:gd name="connsiteY8" fmla="*/ 469572 h 469572"/>
                  <a:gd name="connsiteX9" fmla="*/ 321235 w 881261"/>
                  <a:gd name="connsiteY9" fmla="*/ 444171 h 469572"/>
                  <a:gd name="connsiteX10" fmla="*/ 33104 w 881261"/>
                  <a:gd name="connsiteY10" fmla="*/ 374322 h 46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261" h="469572">
                    <a:moveTo>
                      <a:pt x="33104" y="374322"/>
                    </a:moveTo>
                    <a:cubicBezTo>
                      <a:pt x="22521" y="352097"/>
                      <a:pt x="-6583" y="356463"/>
                      <a:pt x="1354" y="307647"/>
                    </a:cubicBezTo>
                    <a:cubicBezTo>
                      <a:pt x="9291" y="258831"/>
                      <a:pt x="45275" y="127995"/>
                      <a:pt x="80729" y="81428"/>
                    </a:cubicBezTo>
                    <a:cubicBezTo>
                      <a:pt x="129148" y="63701"/>
                      <a:pt x="170422" y="41212"/>
                      <a:pt x="225985" y="28247"/>
                    </a:cubicBezTo>
                    <a:cubicBezTo>
                      <a:pt x="281548" y="15282"/>
                      <a:pt x="536474" y="-8133"/>
                      <a:pt x="636354" y="2847"/>
                    </a:cubicBezTo>
                    <a:cubicBezTo>
                      <a:pt x="736234" y="13827"/>
                      <a:pt x="803571" y="53911"/>
                      <a:pt x="825266" y="94128"/>
                    </a:cubicBezTo>
                    <a:cubicBezTo>
                      <a:pt x="846961" y="134345"/>
                      <a:pt x="863896" y="200755"/>
                      <a:pt x="880829" y="260022"/>
                    </a:cubicBezTo>
                    <a:cubicBezTo>
                      <a:pt x="883475" y="306059"/>
                      <a:pt x="875008" y="337810"/>
                      <a:pt x="826854" y="372735"/>
                    </a:cubicBezTo>
                    <a:cubicBezTo>
                      <a:pt x="778700" y="407660"/>
                      <a:pt x="679349" y="455285"/>
                      <a:pt x="591904" y="469572"/>
                    </a:cubicBezTo>
                    <a:lnTo>
                      <a:pt x="321235" y="444171"/>
                    </a:lnTo>
                    <a:cubicBezTo>
                      <a:pt x="218047" y="428032"/>
                      <a:pt x="129148" y="397605"/>
                      <a:pt x="33104" y="374322"/>
                    </a:cubicBez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9554BB6-9BCE-11CB-F495-7469035A7818}"/>
                  </a:ext>
                </a:extLst>
              </p:cNvPr>
              <p:cNvSpPr/>
              <p:nvPr/>
            </p:nvSpPr>
            <p:spPr>
              <a:xfrm>
                <a:off x="9029701" y="3905246"/>
                <a:ext cx="390525" cy="211936"/>
              </a:xfrm>
              <a:custGeom>
                <a:avLst/>
                <a:gdLst>
                  <a:gd name="connsiteX0" fmla="*/ 0 w 376237"/>
                  <a:gd name="connsiteY0" fmla="*/ 214313 h 214313"/>
                  <a:gd name="connsiteX1" fmla="*/ 376237 w 376237"/>
                  <a:gd name="connsiteY1" fmla="*/ 38100 h 214313"/>
                  <a:gd name="connsiteX2" fmla="*/ 247650 w 376237"/>
                  <a:gd name="connsiteY2" fmla="*/ 0 h 214313"/>
                  <a:gd name="connsiteX3" fmla="*/ 76200 w 376237"/>
                  <a:gd name="connsiteY3" fmla="*/ 33338 h 214313"/>
                  <a:gd name="connsiteX4" fmla="*/ 19050 w 376237"/>
                  <a:gd name="connsiteY4" fmla="*/ 109538 h 214313"/>
                  <a:gd name="connsiteX5" fmla="*/ 0 w 376237"/>
                  <a:gd name="connsiteY5" fmla="*/ 214313 h 214313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22125 w 412649"/>
                  <a:gd name="connsiteY0" fmla="*/ 211931 h 213071"/>
                  <a:gd name="connsiteX1" fmla="*/ 412649 w 412649"/>
                  <a:gd name="connsiteY1" fmla="*/ 38100 h 213071"/>
                  <a:gd name="connsiteX2" fmla="*/ 284062 w 412649"/>
                  <a:gd name="connsiteY2" fmla="*/ 0 h 213071"/>
                  <a:gd name="connsiteX3" fmla="*/ 112612 w 412649"/>
                  <a:gd name="connsiteY3" fmla="*/ 33338 h 213071"/>
                  <a:gd name="connsiteX4" fmla="*/ 55462 w 412649"/>
                  <a:gd name="connsiteY4" fmla="*/ 109538 h 213071"/>
                  <a:gd name="connsiteX5" fmla="*/ 22125 w 412649"/>
                  <a:gd name="connsiteY5" fmla="*/ 211931 h 21307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90487 w 390524"/>
                  <a:gd name="connsiteY3" fmla="*/ 33338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1931 h 211931"/>
                  <a:gd name="connsiteX1" fmla="*/ 390524 w 390524"/>
                  <a:gd name="connsiteY1" fmla="*/ 38100 h 211931"/>
                  <a:gd name="connsiteX2" fmla="*/ 261937 w 390524"/>
                  <a:gd name="connsiteY2" fmla="*/ 0 h 211931"/>
                  <a:gd name="connsiteX3" fmla="*/ 100012 w 390524"/>
                  <a:gd name="connsiteY3" fmla="*/ 38101 h 211931"/>
                  <a:gd name="connsiteX4" fmla="*/ 33337 w 390524"/>
                  <a:gd name="connsiteY4" fmla="*/ 109538 h 211931"/>
                  <a:gd name="connsiteX5" fmla="*/ 0 w 390524"/>
                  <a:gd name="connsiteY5" fmla="*/ 211931 h 211931"/>
                  <a:gd name="connsiteX0" fmla="*/ 0 w 390524"/>
                  <a:gd name="connsiteY0" fmla="*/ 214797 h 214797"/>
                  <a:gd name="connsiteX1" fmla="*/ 390524 w 390524"/>
                  <a:gd name="connsiteY1" fmla="*/ 40966 h 214797"/>
                  <a:gd name="connsiteX2" fmla="*/ 261937 w 390524"/>
                  <a:gd name="connsiteY2" fmla="*/ 2866 h 214797"/>
                  <a:gd name="connsiteX3" fmla="*/ 100012 w 390524"/>
                  <a:gd name="connsiteY3" fmla="*/ 40967 h 214797"/>
                  <a:gd name="connsiteX4" fmla="*/ 33337 w 390524"/>
                  <a:gd name="connsiteY4" fmla="*/ 112404 h 214797"/>
                  <a:gd name="connsiteX5" fmla="*/ 0 w 390524"/>
                  <a:gd name="connsiteY5" fmla="*/ 214797 h 214797"/>
                  <a:gd name="connsiteX0" fmla="*/ 0 w 390524"/>
                  <a:gd name="connsiteY0" fmla="*/ 212227 h 212227"/>
                  <a:gd name="connsiteX1" fmla="*/ 390524 w 390524"/>
                  <a:gd name="connsiteY1" fmla="*/ 38396 h 212227"/>
                  <a:gd name="connsiteX2" fmla="*/ 261937 w 390524"/>
                  <a:gd name="connsiteY2" fmla="*/ 296 h 212227"/>
                  <a:gd name="connsiteX3" fmla="*/ 100012 w 390524"/>
                  <a:gd name="connsiteY3" fmla="*/ 38397 h 212227"/>
                  <a:gd name="connsiteX4" fmla="*/ 33337 w 390524"/>
                  <a:gd name="connsiteY4" fmla="*/ 109834 h 212227"/>
                  <a:gd name="connsiteX5" fmla="*/ 0 w 390524"/>
                  <a:gd name="connsiteY5" fmla="*/ 212227 h 212227"/>
                  <a:gd name="connsiteX0" fmla="*/ 0 w 404812"/>
                  <a:gd name="connsiteY0" fmla="*/ 211953 h 211953"/>
                  <a:gd name="connsiteX1" fmla="*/ 404812 w 404812"/>
                  <a:gd name="connsiteY1" fmla="*/ 33359 h 211953"/>
                  <a:gd name="connsiteX2" fmla="*/ 261937 w 404812"/>
                  <a:gd name="connsiteY2" fmla="*/ 22 h 211953"/>
                  <a:gd name="connsiteX3" fmla="*/ 100012 w 404812"/>
                  <a:gd name="connsiteY3" fmla="*/ 38123 h 211953"/>
                  <a:gd name="connsiteX4" fmla="*/ 33337 w 404812"/>
                  <a:gd name="connsiteY4" fmla="*/ 109560 h 211953"/>
                  <a:gd name="connsiteX5" fmla="*/ 0 w 404812"/>
                  <a:gd name="connsiteY5" fmla="*/ 211953 h 211953"/>
                  <a:gd name="connsiteX0" fmla="*/ 0 w 400050"/>
                  <a:gd name="connsiteY0" fmla="*/ 211936 h 211936"/>
                  <a:gd name="connsiteX1" fmla="*/ 400050 w 400050"/>
                  <a:gd name="connsiteY1" fmla="*/ 35723 h 211936"/>
                  <a:gd name="connsiteX2" fmla="*/ 261937 w 400050"/>
                  <a:gd name="connsiteY2" fmla="*/ 5 h 211936"/>
                  <a:gd name="connsiteX3" fmla="*/ 100012 w 400050"/>
                  <a:gd name="connsiteY3" fmla="*/ 38106 h 211936"/>
                  <a:gd name="connsiteX4" fmla="*/ 33337 w 400050"/>
                  <a:gd name="connsiteY4" fmla="*/ 109543 h 211936"/>
                  <a:gd name="connsiteX5" fmla="*/ 0 w 400050"/>
                  <a:gd name="connsiteY5" fmla="*/ 211936 h 211936"/>
                  <a:gd name="connsiteX0" fmla="*/ 0 w 390525"/>
                  <a:gd name="connsiteY0" fmla="*/ 211936 h 211936"/>
                  <a:gd name="connsiteX1" fmla="*/ 390525 w 390525"/>
                  <a:gd name="connsiteY1" fmla="*/ 35723 h 211936"/>
                  <a:gd name="connsiteX2" fmla="*/ 252412 w 390525"/>
                  <a:gd name="connsiteY2" fmla="*/ 5 h 211936"/>
                  <a:gd name="connsiteX3" fmla="*/ 90487 w 390525"/>
                  <a:gd name="connsiteY3" fmla="*/ 38106 h 211936"/>
                  <a:gd name="connsiteX4" fmla="*/ 23812 w 390525"/>
                  <a:gd name="connsiteY4" fmla="*/ 109543 h 211936"/>
                  <a:gd name="connsiteX5" fmla="*/ 0 w 390525"/>
                  <a:gd name="connsiteY5" fmla="*/ 211936 h 211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0525" h="211936">
                    <a:moveTo>
                      <a:pt x="0" y="211936"/>
                    </a:moveTo>
                    <a:cubicBezTo>
                      <a:pt x="120650" y="92078"/>
                      <a:pt x="260350" y="76999"/>
                      <a:pt x="390525" y="35723"/>
                    </a:cubicBezTo>
                    <a:cubicBezTo>
                      <a:pt x="347663" y="23023"/>
                      <a:pt x="302418" y="-392"/>
                      <a:pt x="252412" y="5"/>
                    </a:cubicBezTo>
                    <a:cubicBezTo>
                      <a:pt x="202406" y="402"/>
                      <a:pt x="128587" y="19850"/>
                      <a:pt x="90487" y="38106"/>
                    </a:cubicBezTo>
                    <a:cubicBezTo>
                      <a:pt x="52387" y="56362"/>
                      <a:pt x="38893" y="80571"/>
                      <a:pt x="23812" y="109543"/>
                    </a:cubicBezTo>
                    <a:cubicBezTo>
                      <a:pt x="8731" y="138515"/>
                      <a:pt x="14287" y="154786"/>
                      <a:pt x="0" y="211936"/>
                    </a:cubicBez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283A536-267E-7997-21E5-06CDBFBA02CD}"/>
                </a:ext>
              </a:extLst>
            </p:cNvPr>
            <p:cNvGrpSpPr/>
            <p:nvPr/>
          </p:nvGrpSpPr>
          <p:grpSpPr>
            <a:xfrm>
              <a:off x="5098431" y="2623129"/>
              <a:ext cx="1348751" cy="3557447"/>
              <a:chOff x="6195049" y="2762250"/>
              <a:chExt cx="1348751" cy="3557447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28A309B6-E3F1-7DA2-D2D4-8C07DC76E780}"/>
                  </a:ext>
                </a:extLst>
              </p:cNvPr>
              <p:cNvSpPr/>
              <p:nvPr/>
            </p:nvSpPr>
            <p:spPr>
              <a:xfrm>
                <a:off x="6451600" y="3244849"/>
                <a:ext cx="1041613" cy="3074848"/>
              </a:xfrm>
              <a:custGeom>
                <a:avLst/>
                <a:gdLst>
                  <a:gd name="connsiteX0" fmla="*/ 0 w 1041400"/>
                  <a:gd name="connsiteY0" fmla="*/ 3028950 h 3079750"/>
                  <a:gd name="connsiteX1" fmla="*/ 285750 w 1041400"/>
                  <a:gd name="connsiteY1" fmla="*/ 3079750 h 3079750"/>
                  <a:gd name="connsiteX2" fmla="*/ 571500 w 1041400"/>
                  <a:gd name="connsiteY2" fmla="*/ 3035300 h 3079750"/>
                  <a:gd name="connsiteX3" fmla="*/ 704850 w 1041400"/>
                  <a:gd name="connsiteY3" fmla="*/ 2774950 h 3079750"/>
                  <a:gd name="connsiteX4" fmla="*/ 755650 w 1041400"/>
                  <a:gd name="connsiteY4" fmla="*/ 2133600 h 3079750"/>
                  <a:gd name="connsiteX5" fmla="*/ 889000 w 1041400"/>
                  <a:gd name="connsiteY5" fmla="*/ 1352550 h 3079750"/>
                  <a:gd name="connsiteX6" fmla="*/ 1009650 w 1041400"/>
                  <a:gd name="connsiteY6" fmla="*/ 984250 h 3079750"/>
                  <a:gd name="connsiteX7" fmla="*/ 1041400 w 1041400"/>
                  <a:gd name="connsiteY7" fmla="*/ 762000 h 3079750"/>
                  <a:gd name="connsiteX8" fmla="*/ 990600 w 1041400"/>
                  <a:gd name="connsiteY8" fmla="*/ 336550 h 3079750"/>
                  <a:gd name="connsiteX9" fmla="*/ 876300 w 1041400"/>
                  <a:gd name="connsiteY9" fmla="*/ 0 h 3079750"/>
                  <a:gd name="connsiteX10" fmla="*/ 0 w 1041400"/>
                  <a:gd name="connsiteY10" fmla="*/ 3028950 h 3079750"/>
                  <a:gd name="connsiteX0" fmla="*/ 0 w 1041400"/>
                  <a:gd name="connsiteY0" fmla="*/ 3028950 h 3073400"/>
                  <a:gd name="connsiteX1" fmla="*/ 311150 w 1041400"/>
                  <a:gd name="connsiteY1" fmla="*/ 3073400 h 3073400"/>
                  <a:gd name="connsiteX2" fmla="*/ 571500 w 1041400"/>
                  <a:gd name="connsiteY2" fmla="*/ 3035300 h 3073400"/>
                  <a:gd name="connsiteX3" fmla="*/ 704850 w 1041400"/>
                  <a:gd name="connsiteY3" fmla="*/ 2774950 h 3073400"/>
                  <a:gd name="connsiteX4" fmla="*/ 755650 w 1041400"/>
                  <a:gd name="connsiteY4" fmla="*/ 2133600 h 3073400"/>
                  <a:gd name="connsiteX5" fmla="*/ 889000 w 1041400"/>
                  <a:gd name="connsiteY5" fmla="*/ 1352550 h 3073400"/>
                  <a:gd name="connsiteX6" fmla="*/ 1009650 w 1041400"/>
                  <a:gd name="connsiteY6" fmla="*/ 984250 h 3073400"/>
                  <a:gd name="connsiteX7" fmla="*/ 1041400 w 1041400"/>
                  <a:gd name="connsiteY7" fmla="*/ 762000 h 3073400"/>
                  <a:gd name="connsiteX8" fmla="*/ 990600 w 1041400"/>
                  <a:gd name="connsiteY8" fmla="*/ 336550 h 3073400"/>
                  <a:gd name="connsiteX9" fmla="*/ 876300 w 1041400"/>
                  <a:gd name="connsiteY9" fmla="*/ 0 h 3073400"/>
                  <a:gd name="connsiteX10" fmla="*/ 0 w 1041400"/>
                  <a:gd name="connsiteY10" fmla="*/ 3028950 h 3073400"/>
                  <a:gd name="connsiteX0" fmla="*/ 17598 w 1058998"/>
                  <a:gd name="connsiteY0" fmla="*/ 3028950 h 3268476"/>
                  <a:gd name="connsiteX1" fmla="*/ 328748 w 1058998"/>
                  <a:gd name="connsiteY1" fmla="*/ 3073400 h 3268476"/>
                  <a:gd name="connsiteX2" fmla="*/ 589098 w 1058998"/>
                  <a:gd name="connsiteY2" fmla="*/ 3035300 h 3268476"/>
                  <a:gd name="connsiteX3" fmla="*/ 722448 w 1058998"/>
                  <a:gd name="connsiteY3" fmla="*/ 2774950 h 3268476"/>
                  <a:gd name="connsiteX4" fmla="*/ 773248 w 1058998"/>
                  <a:gd name="connsiteY4" fmla="*/ 2133600 h 3268476"/>
                  <a:gd name="connsiteX5" fmla="*/ 906598 w 1058998"/>
                  <a:gd name="connsiteY5" fmla="*/ 1352550 h 3268476"/>
                  <a:gd name="connsiteX6" fmla="*/ 1027248 w 1058998"/>
                  <a:gd name="connsiteY6" fmla="*/ 984250 h 3268476"/>
                  <a:gd name="connsiteX7" fmla="*/ 1058998 w 1058998"/>
                  <a:gd name="connsiteY7" fmla="*/ 762000 h 3268476"/>
                  <a:gd name="connsiteX8" fmla="*/ 1008198 w 1058998"/>
                  <a:gd name="connsiteY8" fmla="*/ 336550 h 3268476"/>
                  <a:gd name="connsiteX9" fmla="*/ 893898 w 1058998"/>
                  <a:gd name="connsiteY9" fmla="*/ 0 h 3268476"/>
                  <a:gd name="connsiteX10" fmla="*/ 17598 w 1058998"/>
                  <a:gd name="connsiteY10" fmla="*/ 3028950 h 3268476"/>
                  <a:gd name="connsiteX0" fmla="*/ 0 w 1041400"/>
                  <a:gd name="connsiteY0" fmla="*/ 3028950 h 3075053"/>
                  <a:gd name="connsiteX1" fmla="*/ 311150 w 1041400"/>
                  <a:gd name="connsiteY1" fmla="*/ 3073400 h 3075053"/>
                  <a:gd name="connsiteX2" fmla="*/ 571500 w 1041400"/>
                  <a:gd name="connsiteY2" fmla="*/ 3035300 h 3075053"/>
                  <a:gd name="connsiteX3" fmla="*/ 704850 w 1041400"/>
                  <a:gd name="connsiteY3" fmla="*/ 2774950 h 3075053"/>
                  <a:gd name="connsiteX4" fmla="*/ 755650 w 1041400"/>
                  <a:gd name="connsiteY4" fmla="*/ 2133600 h 3075053"/>
                  <a:gd name="connsiteX5" fmla="*/ 889000 w 1041400"/>
                  <a:gd name="connsiteY5" fmla="*/ 1352550 h 3075053"/>
                  <a:gd name="connsiteX6" fmla="*/ 1009650 w 1041400"/>
                  <a:gd name="connsiteY6" fmla="*/ 984250 h 3075053"/>
                  <a:gd name="connsiteX7" fmla="*/ 1041400 w 1041400"/>
                  <a:gd name="connsiteY7" fmla="*/ 762000 h 3075053"/>
                  <a:gd name="connsiteX8" fmla="*/ 990600 w 1041400"/>
                  <a:gd name="connsiteY8" fmla="*/ 336550 h 3075053"/>
                  <a:gd name="connsiteX9" fmla="*/ 876300 w 1041400"/>
                  <a:gd name="connsiteY9" fmla="*/ 0 h 3075053"/>
                  <a:gd name="connsiteX10" fmla="*/ 0 w 1041400"/>
                  <a:gd name="connsiteY10" fmla="*/ 3028950 h 3075053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704850 w 1041400"/>
                  <a:gd name="connsiteY3" fmla="*/ 2774950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704850 w 1041400"/>
                  <a:gd name="connsiteY3" fmla="*/ 2774950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1400"/>
                  <a:gd name="connsiteY0" fmla="*/ 3028950 h 3074848"/>
                  <a:gd name="connsiteX1" fmla="*/ 311150 w 1041400"/>
                  <a:gd name="connsiteY1" fmla="*/ 3073400 h 3074848"/>
                  <a:gd name="connsiteX2" fmla="*/ 584200 w 1041400"/>
                  <a:gd name="connsiteY2" fmla="*/ 2994025 h 3074848"/>
                  <a:gd name="connsiteX3" fmla="*/ 698500 w 1041400"/>
                  <a:gd name="connsiteY3" fmla="*/ 2765425 h 3074848"/>
                  <a:gd name="connsiteX4" fmla="*/ 755650 w 1041400"/>
                  <a:gd name="connsiteY4" fmla="*/ 2133600 h 3074848"/>
                  <a:gd name="connsiteX5" fmla="*/ 889000 w 1041400"/>
                  <a:gd name="connsiteY5" fmla="*/ 1352550 h 3074848"/>
                  <a:gd name="connsiteX6" fmla="*/ 1009650 w 1041400"/>
                  <a:gd name="connsiteY6" fmla="*/ 984250 h 3074848"/>
                  <a:gd name="connsiteX7" fmla="*/ 1041400 w 1041400"/>
                  <a:gd name="connsiteY7" fmla="*/ 762000 h 3074848"/>
                  <a:gd name="connsiteX8" fmla="*/ 990600 w 1041400"/>
                  <a:gd name="connsiteY8" fmla="*/ 336550 h 3074848"/>
                  <a:gd name="connsiteX9" fmla="*/ 876300 w 1041400"/>
                  <a:gd name="connsiteY9" fmla="*/ 0 h 3074848"/>
                  <a:gd name="connsiteX10" fmla="*/ 0 w 1041400"/>
                  <a:gd name="connsiteY10" fmla="*/ 3028950 h 3074848"/>
                  <a:gd name="connsiteX0" fmla="*/ 0 w 1044927"/>
                  <a:gd name="connsiteY0" fmla="*/ 3028950 h 3074848"/>
                  <a:gd name="connsiteX1" fmla="*/ 311150 w 1044927"/>
                  <a:gd name="connsiteY1" fmla="*/ 3073400 h 3074848"/>
                  <a:gd name="connsiteX2" fmla="*/ 584200 w 1044927"/>
                  <a:gd name="connsiteY2" fmla="*/ 2994025 h 3074848"/>
                  <a:gd name="connsiteX3" fmla="*/ 698500 w 1044927"/>
                  <a:gd name="connsiteY3" fmla="*/ 2765425 h 3074848"/>
                  <a:gd name="connsiteX4" fmla="*/ 755650 w 1044927"/>
                  <a:gd name="connsiteY4" fmla="*/ 2133600 h 3074848"/>
                  <a:gd name="connsiteX5" fmla="*/ 889000 w 1044927"/>
                  <a:gd name="connsiteY5" fmla="*/ 1352550 h 3074848"/>
                  <a:gd name="connsiteX6" fmla="*/ 1009650 w 1044927"/>
                  <a:gd name="connsiteY6" fmla="*/ 984250 h 3074848"/>
                  <a:gd name="connsiteX7" fmla="*/ 1041400 w 1044927"/>
                  <a:gd name="connsiteY7" fmla="*/ 762000 h 3074848"/>
                  <a:gd name="connsiteX8" fmla="*/ 990600 w 1044927"/>
                  <a:gd name="connsiteY8" fmla="*/ 336550 h 3074848"/>
                  <a:gd name="connsiteX9" fmla="*/ 876300 w 1044927"/>
                  <a:gd name="connsiteY9" fmla="*/ 0 h 3074848"/>
                  <a:gd name="connsiteX10" fmla="*/ 0 w 1044927"/>
                  <a:gd name="connsiteY10" fmla="*/ 3028950 h 3074848"/>
                  <a:gd name="connsiteX0" fmla="*/ 0 w 1041535"/>
                  <a:gd name="connsiteY0" fmla="*/ 3028950 h 3074848"/>
                  <a:gd name="connsiteX1" fmla="*/ 311150 w 1041535"/>
                  <a:gd name="connsiteY1" fmla="*/ 3073400 h 3074848"/>
                  <a:gd name="connsiteX2" fmla="*/ 584200 w 1041535"/>
                  <a:gd name="connsiteY2" fmla="*/ 2994025 h 3074848"/>
                  <a:gd name="connsiteX3" fmla="*/ 698500 w 1041535"/>
                  <a:gd name="connsiteY3" fmla="*/ 2765425 h 3074848"/>
                  <a:gd name="connsiteX4" fmla="*/ 755650 w 1041535"/>
                  <a:gd name="connsiteY4" fmla="*/ 2133600 h 3074848"/>
                  <a:gd name="connsiteX5" fmla="*/ 889000 w 1041535"/>
                  <a:gd name="connsiteY5" fmla="*/ 1352550 h 3074848"/>
                  <a:gd name="connsiteX6" fmla="*/ 1009650 w 1041535"/>
                  <a:gd name="connsiteY6" fmla="*/ 984250 h 3074848"/>
                  <a:gd name="connsiteX7" fmla="*/ 1041400 w 1041535"/>
                  <a:gd name="connsiteY7" fmla="*/ 762000 h 3074848"/>
                  <a:gd name="connsiteX8" fmla="*/ 990600 w 1041535"/>
                  <a:gd name="connsiteY8" fmla="*/ 336550 h 3074848"/>
                  <a:gd name="connsiteX9" fmla="*/ 876300 w 1041535"/>
                  <a:gd name="connsiteY9" fmla="*/ 0 h 3074848"/>
                  <a:gd name="connsiteX10" fmla="*/ 0 w 1041535"/>
                  <a:gd name="connsiteY10" fmla="*/ 3028950 h 3074848"/>
                  <a:gd name="connsiteX0" fmla="*/ 0 w 1041519"/>
                  <a:gd name="connsiteY0" fmla="*/ 3028950 h 3074848"/>
                  <a:gd name="connsiteX1" fmla="*/ 311150 w 1041519"/>
                  <a:gd name="connsiteY1" fmla="*/ 3073400 h 3074848"/>
                  <a:gd name="connsiteX2" fmla="*/ 584200 w 1041519"/>
                  <a:gd name="connsiteY2" fmla="*/ 2994025 h 3074848"/>
                  <a:gd name="connsiteX3" fmla="*/ 698500 w 1041519"/>
                  <a:gd name="connsiteY3" fmla="*/ 2765425 h 3074848"/>
                  <a:gd name="connsiteX4" fmla="*/ 755650 w 1041519"/>
                  <a:gd name="connsiteY4" fmla="*/ 2133600 h 3074848"/>
                  <a:gd name="connsiteX5" fmla="*/ 889000 w 1041519"/>
                  <a:gd name="connsiteY5" fmla="*/ 1352550 h 3074848"/>
                  <a:gd name="connsiteX6" fmla="*/ 1006475 w 1041519"/>
                  <a:gd name="connsiteY6" fmla="*/ 993775 h 3074848"/>
                  <a:gd name="connsiteX7" fmla="*/ 1041400 w 1041519"/>
                  <a:gd name="connsiteY7" fmla="*/ 762000 h 3074848"/>
                  <a:gd name="connsiteX8" fmla="*/ 990600 w 1041519"/>
                  <a:gd name="connsiteY8" fmla="*/ 336550 h 3074848"/>
                  <a:gd name="connsiteX9" fmla="*/ 876300 w 1041519"/>
                  <a:gd name="connsiteY9" fmla="*/ 0 h 3074848"/>
                  <a:gd name="connsiteX10" fmla="*/ 0 w 1041519"/>
                  <a:gd name="connsiteY10" fmla="*/ 3028950 h 3074848"/>
                  <a:gd name="connsiteX0" fmla="*/ 0 w 1041613"/>
                  <a:gd name="connsiteY0" fmla="*/ 3028950 h 3074848"/>
                  <a:gd name="connsiteX1" fmla="*/ 311150 w 1041613"/>
                  <a:gd name="connsiteY1" fmla="*/ 3073400 h 3074848"/>
                  <a:gd name="connsiteX2" fmla="*/ 584200 w 1041613"/>
                  <a:gd name="connsiteY2" fmla="*/ 2994025 h 3074848"/>
                  <a:gd name="connsiteX3" fmla="*/ 698500 w 1041613"/>
                  <a:gd name="connsiteY3" fmla="*/ 2765425 h 3074848"/>
                  <a:gd name="connsiteX4" fmla="*/ 755650 w 1041613"/>
                  <a:gd name="connsiteY4" fmla="*/ 2133600 h 3074848"/>
                  <a:gd name="connsiteX5" fmla="*/ 889000 w 1041613"/>
                  <a:gd name="connsiteY5" fmla="*/ 1352550 h 3074848"/>
                  <a:gd name="connsiteX6" fmla="*/ 1006475 w 1041613"/>
                  <a:gd name="connsiteY6" fmla="*/ 993775 h 3074848"/>
                  <a:gd name="connsiteX7" fmla="*/ 1041400 w 1041613"/>
                  <a:gd name="connsiteY7" fmla="*/ 762000 h 3074848"/>
                  <a:gd name="connsiteX8" fmla="*/ 990600 w 1041613"/>
                  <a:gd name="connsiteY8" fmla="*/ 336550 h 3074848"/>
                  <a:gd name="connsiteX9" fmla="*/ 876300 w 1041613"/>
                  <a:gd name="connsiteY9" fmla="*/ 0 h 3074848"/>
                  <a:gd name="connsiteX10" fmla="*/ 0 w 1041613"/>
                  <a:gd name="connsiteY10" fmla="*/ 3028950 h 3074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1613" h="3074848">
                    <a:moveTo>
                      <a:pt x="0" y="3028950"/>
                    </a:moveTo>
                    <a:cubicBezTo>
                      <a:pt x="128058" y="3068108"/>
                      <a:pt x="213783" y="3079221"/>
                      <a:pt x="311150" y="3073400"/>
                    </a:cubicBezTo>
                    <a:cubicBezTo>
                      <a:pt x="408517" y="3067579"/>
                      <a:pt x="518583" y="3043767"/>
                      <a:pt x="584200" y="2994025"/>
                    </a:cubicBezTo>
                    <a:cubicBezTo>
                      <a:pt x="672042" y="2921000"/>
                      <a:pt x="683683" y="2841625"/>
                      <a:pt x="698500" y="2765425"/>
                    </a:cubicBezTo>
                    <a:cubicBezTo>
                      <a:pt x="720725" y="2551642"/>
                      <a:pt x="736600" y="2344208"/>
                      <a:pt x="755650" y="2133600"/>
                    </a:cubicBezTo>
                    <a:lnTo>
                      <a:pt x="889000" y="1352550"/>
                    </a:lnTo>
                    <a:lnTo>
                      <a:pt x="1006475" y="993775"/>
                    </a:lnTo>
                    <a:cubicBezTo>
                      <a:pt x="1029758" y="929217"/>
                      <a:pt x="1043517" y="820208"/>
                      <a:pt x="1041400" y="762000"/>
                    </a:cubicBezTo>
                    <a:lnTo>
                      <a:pt x="990600" y="336550"/>
                    </a:lnTo>
                    <a:lnTo>
                      <a:pt x="876300" y="0"/>
                    </a:lnTo>
                    <a:lnTo>
                      <a:pt x="0" y="3028950"/>
                    </a:lnTo>
                    <a:close/>
                  </a:path>
                </a:pathLst>
              </a:custGeom>
              <a:solidFill>
                <a:srgbClr val="BC85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F962C50-5A2E-E525-93E6-91058AC64251}"/>
                  </a:ext>
                </a:extLst>
              </p:cNvPr>
              <p:cNvSpPr/>
              <p:nvPr/>
            </p:nvSpPr>
            <p:spPr>
              <a:xfrm>
                <a:off x="6195049" y="2787650"/>
                <a:ext cx="942351" cy="3491239"/>
              </a:xfrm>
              <a:custGeom>
                <a:avLst/>
                <a:gdLst>
                  <a:gd name="connsiteX0" fmla="*/ 666750 w 939800"/>
                  <a:gd name="connsiteY0" fmla="*/ 323850 h 3486150"/>
                  <a:gd name="connsiteX1" fmla="*/ 584200 w 939800"/>
                  <a:gd name="connsiteY1" fmla="*/ 857250 h 3486150"/>
                  <a:gd name="connsiteX2" fmla="*/ 438150 w 939800"/>
                  <a:gd name="connsiteY2" fmla="*/ 1276350 h 3486150"/>
                  <a:gd name="connsiteX3" fmla="*/ 266700 w 939800"/>
                  <a:gd name="connsiteY3" fmla="*/ 1993900 h 3486150"/>
                  <a:gd name="connsiteX4" fmla="*/ 158750 w 939800"/>
                  <a:gd name="connsiteY4" fmla="*/ 2647950 h 3486150"/>
                  <a:gd name="connsiteX5" fmla="*/ 88900 w 939800"/>
                  <a:gd name="connsiteY5" fmla="*/ 2921000 h 3486150"/>
                  <a:gd name="connsiteX6" fmla="*/ 0 w 939800"/>
                  <a:gd name="connsiteY6" fmla="*/ 3136900 h 3486150"/>
                  <a:gd name="connsiteX7" fmla="*/ 12700 w 939800"/>
                  <a:gd name="connsiteY7" fmla="*/ 3308350 h 3486150"/>
                  <a:gd name="connsiteX8" fmla="*/ 69850 w 939800"/>
                  <a:gd name="connsiteY8" fmla="*/ 3416300 h 3486150"/>
                  <a:gd name="connsiteX9" fmla="*/ 209550 w 939800"/>
                  <a:gd name="connsiteY9" fmla="*/ 3486150 h 3486150"/>
                  <a:gd name="connsiteX10" fmla="*/ 381000 w 939800"/>
                  <a:gd name="connsiteY10" fmla="*/ 3308350 h 3486150"/>
                  <a:gd name="connsiteX11" fmla="*/ 939800 w 939800"/>
                  <a:gd name="connsiteY11" fmla="*/ 0 h 3486150"/>
                  <a:gd name="connsiteX12" fmla="*/ 698500 w 939800"/>
                  <a:gd name="connsiteY12" fmla="*/ 95250 h 3486150"/>
                  <a:gd name="connsiteX13" fmla="*/ 666750 w 939800"/>
                  <a:gd name="connsiteY13" fmla="*/ 323850 h 3486150"/>
                  <a:gd name="connsiteX0" fmla="*/ 671822 w 944872"/>
                  <a:gd name="connsiteY0" fmla="*/ 323850 h 3486150"/>
                  <a:gd name="connsiteX1" fmla="*/ 589272 w 944872"/>
                  <a:gd name="connsiteY1" fmla="*/ 857250 h 3486150"/>
                  <a:gd name="connsiteX2" fmla="*/ 443222 w 944872"/>
                  <a:gd name="connsiteY2" fmla="*/ 1276350 h 3486150"/>
                  <a:gd name="connsiteX3" fmla="*/ 271772 w 944872"/>
                  <a:gd name="connsiteY3" fmla="*/ 1993900 h 3486150"/>
                  <a:gd name="connsiteX4" fmla="*/ 163822 w 944872"/>
                  <a:gd name="connsiteY4" fmla="*/ 2647950 h 3486150"/>
                  <a:gd name="connsiteX5" fmla="*/ 93972 w 944872"/>
                  <a:gd name="connsiteY5" fmla="*/ 2921000 h 3486150"/>
                  <a:gd name="connsiteX6" fmla="*/ 5072 w 944872"/>
                  <a:gd name="connsiteY6" fmla="*/ 3136900 h 3486150"/>
                  <a:gd name="connsiteX7" fmla="*/ 17772 w 944872"/>
                  <a:gd name="connsiteY7" fmla="*/ 3308350 h 3486150"/>
                  <a:gd name="connsiteX8" fmla="*/ 74922 w 944872"/>
                  <a:gd name="connsiteY8" fmla="*/ 3416300 h 3486150"/>
                  <a:gd name="connsiteX9" fmla="*/ 214622 w 944872"/>
                  <a:gd name="connsiteY9" fmla="*/ 3486150 h 3486150"/>
                  <a:gd name="connsiteX10" fmla="*/ 386072 w 944872"/>
                  <a:gd name="connsiteY10" fmla="*/ 3308350 h 3486150"/>
                  <a:gd name="connsiteX11" fmla="*/ 944872 w 944872"/>
                  <a:gd name="connsiteY11" fmla="*/ 0 h 3486150"/>
                  <a:gd name="connsiteX12" fmla="*/ 703572 w 944872"/>
                  <a:gd name="connsiteY12" fmla="*/ 95250 h 3486150"/>
                  <a:gd name="connsiteX13" fmla="*/ 671822 w 944872"/>
                  <a:gd name="connsiteY13" fmla="*/ 323850 h 3486150"/>
                  <a:gd name="connsiteX0" fmla="*/ 671822 w 944872"/>
                  <a:gd name="connsiteY0" fmla="*/ 323850 h 3489834"/>
                  <a:gd name="connsiteX1" fmla="*/ 589272 w 944872"/>
                  <a:gd name="connsiteY1" fmla="*/ 857250 h 3489834"/>
                  <a:gd name="connsiteX2" fmla="*/ 443222 w 944872"/>
                  <a:gd name="connsiteY2" fmla="*/ 1276350 h 3489834"/>
                  <a:gd name="connsiteX3" fmla="*/ 271772 w 944872"/>
                  <a:gd name="connsiteY3" fmla="*/ 1993900 h 3489834"/>
                  <a:gd name="connsiteX4" fmla="*/ 163822 w 944872"/>
                  <a:gd name="connsiteY4" fmla="*/ 2647950 h 3489834"/>
                  <a:gd name="connsiteX5" fmla="*/ 93972 w 944872"/>
                  <a:gd name="connsiteY5" fmla="*/ 2921000 h 3489834"/>
                  <a:gd name="connsiteX6" fmla="*/ 5072 w 944872"/>
                  <a:gd name="connsiteY6" fmla="*/ 3136900 h 3489834"/>
                  <a:gd name="connsiteX7" fmla="*/ 17772 w 944872"/>
                  <a:gd name="connsiteY7" fmla="*/ 3308350 h 3489834"/>
                  <a:gd name="connsiteX8" fmla="*/ 74922 w 944872"/>
                  <a:gd name="connsiteY8" fmla="*/ 3416300 h 3489834"/>
                  <a:gd name="connsiteX9" fmla="*/ 214622 w 944872"/>
                  <a:gd name="connsiteY9" fmla="*/ 3486150 h 3489834"/>
                  <a:gd name="connsiteX10" fmla="*/ 386072 w 944872"/>
                  <a:gd name="connsiteY10" fmla="*/ 3308350 h 3489834"/>
                  <a:gd name="connsiteX11" fmla="*/ 944872 w 944872"/>
                  <a:gd name="connsiteY11" fmla="*/ 0 h 3489834"/>
                  <a:gd name="connsiteX12" fmla="*/ 703572 w 944872"/>
                  <a:gd name="connsiteY12" fmla="*/ 95250 h 3489834"/>
                  <a:gd name="connsiteX13" fmla="*/ 671822 w 944872"/>
                  <a:gd name="connsiteY13" fmla="*/ 323850 h 3489834"/>
                  <a:gd name="connsiteX0" fmla="*/ 671822 w 944872"/>
                  <a:gd name="connsiteY0" fmla="*/ 323850 h 3474406"/>
                  <a:gd name="connsiteX1" fmla="*/ 589272 w 944872"/>
                  <a:gd name="connsiteY1" fmla="*/ 857250 h 3474406"/>
                  <a:gd name="connsiteX2" fmla="*/ 443222 w 944872"/>
                  <a:gd name="connsiteY2" fmla="*/ 1276350 h 3474406"/>
                  <a:gd name="connsiteX3" fmla="*/ 271772 w 944872"/>
                  <a:gd name="connsiteY3" fmla="*/ 1993900 h 3474406"/>
                  <a:gd name="connsiteX4" fmla="*/ 163822 w 944872"/>
                  <a:gd name="connsiteY4" fmla="*/ 2647950 h 3474406"/>
                  <a:gd name="connsiteX5" fmla="*/ 93972 w 944872"/>
                  <a:gd name="connsiteY5" fmla="*/ 2921000 h 3474406"/>
                  <a:gd name="connsiteX6" fmla="*/ 5072 w 944872"/>
                  <a:gd name="connsiteY6" fmla="*/ 3136900 h 3474406"/>
                  <a:gd name="connsiteX7" fmla="*/ 17772 w 944872"/>
                  <a:gd name="connsiteY7" fmla="*/ 3308350 h 3474406"/>
                  <a:gd name="connsiteX8" fmla="*/ 74922 w 944872"/>
                  <a:gd name="connsiteY8" fmla="*/ 3416300 h 3474406"/>
                  <a:gd name="connsiteX9" fmla="*/ 265422 w 944872"/>
                  <a:gd name="connsiteY9" fmla="*/ 3470275 h 3474406"/>
                  <a:gd name="connsiteX10" fmla="*/ 386072 w 944872"/>
                  <a:gd name="connsiteY10" fmla="*/ 3308350 h 3474406"/>
                  <a:gd name="connsiteX11" fmla="*/ 944872 w 944872"/>
                  <a:gd name="connsiteY11" fmla="*/ 0 h 3474406"/>
                  <a:gd name="connsiteX12" fmla="*/ 703572 w 944872"/>
                  <a:gd name="connsiteY12" fmla="*/ 95250 h 3474406"/>
                  <a:gd name="connsiteX13" fmla="*/ 671822 w 944872"/>
                  <a:gd name="connsiteY13" fmla="*/ 323850 h 3474406"/>
                  <a:gd name="connsiteX0" fmla="*/ 666983 w 940033"/>
                  <a:gd name="connsiteY0" fmla="*/ 323850 h 3474406"/>
                  <a:gd name="connsiteX1" fmla="*/ 584433 w 940033"/>
                  <a:gd name="connsiteY1" fmla="*/ 857250 h 3474406"/>
                  <a:gd name="connsiteX2" fmla="*/ 438383 w 940033"/>
                  <a:gd name="connsiteY2" fmla="*/ 1276350 h 3474406"/>
                  <a:gd name="connsiteX3" fmla="*/ 266933 w 940033"/>
                  <a:gd name="connsiteY3" fmla="*/ 1993900 h 3474406"/>
                  <a:gd name="connsiteX4" fmla="*/ 158983 w 940033"/>
                  <a:gd name="connsiteY4" fmla="*/ 2647950 h 3474406"/>
                  <a:gd name="connsiteX5" fmla="*/ 89133 w 940033"/>
                  <a:gd name="connsiteY5" fmla="*/ 2921000 h 3474406"/>
                  <a:gd name="connsiteX6" fmla="*/ 233 w 940033"/>
                  <a:gd name="connsiteY6" fmla="*/ 3136900 h 3474406"/>
                  <a:gd name="connsiteX7" fmla="*/ 70083 w 940033"/>
                  <a:gd name="connsiteY7" fmla="*/ 3416300 h 3474406"/>
                  <a:gd name="connsiteX8" fmla="*/ 260583 w 940033"/>
                  <a:gd name="connsiteY8" fmla="*/ 3470275 h 3474406"/>
                  <a:gd name="connsiteX9" fmla="*/ 381233 w 940033"/>
                  <a:gd name="connsiteY9" fmla="*/ 3308350 h 3474406"/>
                  <a:gd name="connsiteX10" fmla="*/ 940033 w 940033"/>
                  <a:gd name="connsiteY10" fmla="*/ 0 h 3474406"/>
                  <a:gd name="connsiteX11" fmla="*/ 698733 w 940033"/>
                  <a:gd name="connsiteY11" fmla="*/ 95250 h 3474406"/>
                  <a:gd name="connsiteX12" fmla="*/ 666983 w 940033"/>
                  <a:gd name="connsiteY12" fmla="*/ 323850 h 3474406"/>
                  <a:gd name="connsiteX0" fmla="*/ 666771 w 939821"/>
                  <a:gd name="connsiteY0" fmla="*/ 323850 h 3474406"/>
                  <a:gd name="connsiteX1" fmla="*/ 584221 w 939821"/>
                  <a:gd name="connsiteY1" fmla="*/ 857250 h 3474406"/>
                  <a:gd name="connsiteX2" fmla="*/ 438171 w 939821"/>
                  <a:gd name="connsiteY2" fmla="*/ 1276350 h 3474406"/>
                  <a:gd name="connsiteX3" fmla="*/ 266721 w 939821"/>
                  <a:gd name="connsiteY3" fmla="*/ 1993900 h 3474406"/>
                  <a:gd name="connsiteX4" fmla="*/ 158771 w 939821"/>
                  <a:gd name="connsiteY4" fmla="*/ 2647950 h 3474406"/>
                  <a:gd name="connsiteX5" fmla="*/ 88921 w 939821"/>
                  <a:gd name="connsiteY5" fmla="*/ 2921000 h 3474406"/>
                  <a:gd name="connsiteX6" fmla="*/ 21 w 939821"/>
                  <a:gd name="connsiteY6" fmla="*/ 3136900 h 3474406"/>
                  <a:gd name="connsiteX7" fmla="*/ 82571 w 939821"/>
                  <a:gd name="connsiteY7" fmla="*/ 3416300 h 3474406"/>
                  <a:gd name="connsiteX8" fmla="*/ 260371 w 939821"/>
                  <a:gd name="connsiteY8" fmla="*/ 3470275 h 3474406"/>
                  <a:gd name="connsiteX9" fmla="*/ 381021 w 939821"/>
                  <a:gd name="connsiteY9" fmla="*/ 3308350 h 3474406"/>
                  <a:gd name="connsiteX10" fmla="*/ 939821 w 939821"/>
                  <a:gd name="connsiteY10" fmla="*/ 0 h 3474406"/>
                  <a:gd name="connsiteX11" fmla="*/ 698521 w 939821"/>
                  <a:gd name="connsiteY11" fmla="*/ 95250 h 3474406"/>
                  <a:gd name="connsiteX12" fmla="*/ 666771 w 939821"/>
                  <a:gd name="connsiteY12" fmla="*/ 323850 h 3474406"/>
                  <a:gd name="connsiteX0" fmla="*/ 666771 w 939821"/>
                  <a:gd name="connsiteY0" fmla="*/ 323850 h 3477022"/>
                  <a:gd name="connsiteX1" fmla="*/ 584221 w 939821"/>
                  <a:gd name="connsiteY1" fmla="*/ 857250 h 3477022"/>
                  <a:gd name="connsiteX2" fmla="*/ 438171 w 939821"/>
                  <a:gd name="connsiteY2" fmla="*/ 1276350 h 3477022"/>
                  <a:gd name="connsiteX3" fmla="*/ 266721 w 939821"/>
                  <a:gd name="connsiteY3" fmla="*/ 1993900 h 3477022"/>
                  <a:gd name="connsiteX4" fmla="*/ 158771 w 939821"/>
                  <a:gd name="connsiteY4" fmla="*/ 2647950 h 3477022"/>
                  <a:gd name="connsiteX5" fmla="*/ 88921 w 939821"/>
                  <a:gd name="connsiteY5" fmla="*/ 2921000 h 3477022"/>
                  <a:gd name="connsiteX6" fmla="*/ 21 w 939821"/>
                  <a:gd name="connsiteY6" fmla="*/ 3146425 h 3477022"/>
                  <a:gd name="connsiteX7" fmla="*/ 82571 w 939821"/>
                  <a:gd name="connsiteY7" fmla="*/ 3416300 h 3477022"/>
                  <a:gd name="connsiteX8" fmla="*/ 260371 w 939821"/>
                  <a:gd name="connsiteY8" fmla="*/ 3470275 h 3477022"/>
                  <a:gd name="connsiteX9" fmla="*/ 381021 w 939821"/>
                  <a:gd name="connsiteY9" fmla="*/ 3308350 h 3477022"/>
                  <a:gd name="connsiteX10" fmla="*/ 939821 w 939821"/>
                  <a:gd name="connsiteY10" fmla="*/ 0 h 3477022"/>
                  <a:gd name="connsiteX11" fmla="*/ 698521 w 939821"/>
                  <a:gd name="connsiteY11" fmla="*/ 95250 h 3477022"/>
                  <a:gd name="connsiteX12" fmla="*/ 666771 w 939821"/>
                  <a:gd name="connsiteY12" fmla="*/ 323850 h 3477022"/>
                  <a:gd name="connsiteX0" fmla="*/ 668971 w 942021"/>
                  <a:gd name="connsiteY0" fmla="*/ 323850 h 3477022"/>
                  <a:gd name="connsiteX1" fmla="*/ 586421 w 942021"/>
                  <a:gd name="connsiteY1" fmla="*/ 857250 h 3477022"/>
                  <a:gd name="connsiteX2" fmla="*/ 440371 w 942021"/>
                  <a:gd name="connsiteY2" fmla="*/ 1276350 h 3477022"/>
                  <a:gd name="connsiteX3" fmla="*/ 268921 w 942021"/>
                  <a:gd name="connsiteY3" fmla="*/ 1993900 h 3477022"/>
                  <a:gd name="connsiteX4" fmla="*/ 160971 w 942021"/>
                  <a:gd name="connsiteY4" fmla="*/ 2647950 h 3477022"/>
                  <a:gd name="connsiteX5" fmla="*/ 91121 w 942021"/>
                  <a:gd name="connsiteY5" fmla="*/ 2921000 h 3477022"/>
                  <a:gd name="connsiteX6" fmla="*/ 2221 w 942021"/>
                  <a:gd name="connsiteY6" fmla="*/ 3146425 h 3477022"/>
                  <a:gd name="connsiteX7" fmla="*/ 84771 w 942021"/>
                  <a:gd name="connsiteY7" fmla="*/ 3416300 h 3477022"/>
                  <a:gd name="connsiteX8" fmla="*/ 262571 w 942021"/>
                  <a:gd name="connsiteY8" fmla="*/ 3470275 h 3477022"/>
                  <a:gd name="connsiteX9" fmla="*/ 383221 w 942021"/>
                  <a:gd name="connsiteY9" fmla="*/ 3308350 h 3477022"/>
                  <a:gd name="connsiteX10" fmla="*/ 942021 w 942021"/>
                  <a:gd name="connsiteY10" fmla="*/ 0 h 3477022"/>
                  <a:gd name="connsiteX11" fmla="*/ 700721 w 942021"/>
                  <a:gd name="connsiteY11" fmla="*/ 95250 h 3477022"/>
                  <a:gd name="connsiteX12" fmla="*/ 668971 w 942021"/>
                  <a:gd name="connsiteY12" fmla="*/ 323850 h 3477022"/>
                  <a:gd name="connsiteX0" fmla="*/ 669195 w 942245"/>
                  <a:gd name="connsiteY0" fmla="*/ 323850 h 3477022"/>
                  <a:gd name="connsiteX1" fmla="*/ 586645 w 942245"/>
                  <a:gd name="connsiteY1" fmla="*/ 857250 h 3477022"/>
                  <a:gd name="connsiteX2" fmla="*/ 440595 w 942245"/>
                  <a:gd name="connsiteY2" fmla="*/ 1276350 h 3477022"/>
                  <a:gd name="connsiteX3" fmla="*/ 269145 w 942245"/>
                  <a:gd name="connsiteY3" fmla="*/ 1993900 h 3477022"/>
                  <a:gd name="connsiteX4" fmla="*/ 161195 w 942245"/>
                  <a:gd name="connsiteY4" fmla="*/ 2647950 h 3477022"/>
                  <a:gd name="connsiteX5" fmla="*/ 91345 w 942245"/>
                  <a:gd name="connsiteY5" fmla="*/ 2921000 h 3477022"/>
                  <a:gd name="connsiteX6" fmla="*/ 2445 w 942245"/>
                  <a:gd name="connsiteY6" fmla="*/ 3146425 h 3477022"/>
                  <a:gd name="connsiteX7" fmla="*/ 84995 w 942245"/>
                  <a:gd name="connsiteY7" fmla="*/ 3416300 h 3477022"/>
                  <a:gd name="connsiteX8" fmla="*/ 300895 w 942245"/>
                  <a:gd name="connsiteY8" fmla="*/ 3470275 h 3477022"/>
                  <a:gd name="connsiteX9" fmla="*/ 383445 w 942245"/>
                  <a:gd name="connsiteY9" fmla="*/ 3308350 h 3477022"/>
                  <a:gd name="connsiteX10" fmla="*/ 942245 w 942245"/>
                  <a:gd name="connsiteY10" fmla="*/ 0 h 3477022"/>
                  <a:gd name="connsiteX11" fmla="*/ 700945 w 942245"/>
                  <a:gd name="connsiteY11" fmla="*/ 95250 h 3477022"/>
                  <a:gd name="connsiteX12" fmla="*/ 669195 w 942245"/>
                  <a:gd name="connsiteY12" fmla="*/ 323850 h 3477022"/>
                  <a:gd name="connsiteX0" fmla="*/ 669301 w 942351"/>
                  <a:gd name="connsiteY0" fmla="*/ 323850 h 3491239"/>
                  <a:gd name="connsiteX1" fmla="*/ 586751 w 942351"/>
                  <a:gd name="connsiteY1" fmla="*/ 857250 h 3491239"/>
                  <a:gd name="connsiteX2" fmla="*/ 440701 w 942351"/>
                  <a:gd name="connsiteY2" fmla="*/ 1276350 h 3491239"/>
                  <a:gd name="connsiteX3" fmla="*/ 269251 w 942351"/>
                  <a:gd name="connsiteY3" fmla="*/ 1993900 h 3491239"/>
                  <a:gd name="connsiteX4" fmla="*/ 161301 w 942351"/>
                  <a:gd name="connsiteY4" fmla="*/ 2647950 h 3491239"/>
                  <a:gd name="connsiteX5" fmla="*/ 91451 w 942351"/>
                  <a:gd name="connsiteY5" fmla="*/ 2921000 h 3491239"/>
                  <a:gd name="connsiteX6" fmla="*/ 2551 w 942351"/>
                  <a:gd name="connsiteY6" fmla="*/ 3146425 h 3491239"/>
                  <a:gd name="connsiteX7" fmla="*/ 85101 w 942351"/>
                  <a:gd name="connsiteY7" fmla="*/ 3416300 h 3491239"/>
                  <a:gd name="connsiteX8" fmla="*/ 316876 w 942351"/>
                  <a:gd name="connsiteY8" fmla="*/ 3486150 h 3491239"/>
                  <a:gd name="connsiteX9" fmla="*/ 383551 w 942351"/>
                  <a:gd name="connsiteY9" fmla="*/ 3308350 h 3491239"/>
                  <a:gd name="connsiteX10" fmla="*/ 942351 w 942351"/>
                  <a:gd name="connsiteY10" fmla="*/ 0 h 3491239"/>
                  <a:gd name="connsiteX11" fmla="*/ 701051 w 942351"/>
                  <a:gd name="connsiteY11" fmla="*/ 95250 h 3491239"/>
                  <a:gd name="connsiteX12" fmla="*/ 669301 w 942351"/>
                  <a:gd name="connsiteY12" fmla="*/ 323850 h 3491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42351" h="3491239">
                    <a:moveTo>
                      <a:pt x="669301" y="323850"/>
                    </a:moveTo>
                    <a:lnTo>
                      <a:pt x="586751" y="857250"/>
                    </a:lnTo>
                    <a:lnTo>
                      <a:pt x="440701" y="1276350"/>
                    </a:lnTo>
                    <a:lnTo>
                      <a:pt x="269251" y="1993900"/>
                    </a:lnTo>
                    <a:lnTo>
                      <a:pt x="161301" y="2647950"/>
                    </a:lnTo>
                    <a:lnTo>
                      <a:pt x="91451" y="2921000"/>
                    </a:lnTo>
                    <a:cubicBezTo>
                      <a:pt x="64993" y="3002492"/>
                      <a:pt x="16309" y="3067050"/>
                      <a:pt x="2551" y="3146425"/>
                    </a:cubicBezTo>
                    <a:cubicBezTo>
                      <a:pt x="-11207" y="3225800"/>
                      <a:pt x="32714" y="3359679"/>
                      <a:pt x="85101" y="3416300"/>
                    </a:cubicBezTo>
                    <a:cubicBezTo>
                      <a:pt x="137488" y="3472921"/>
                      <a:pt x="265018" y="3504142"/>
                      <a:pt x="316876" y="3486150"/>
                    </a:cubicBezTo>
                    <a:lnTo>
                      <a:pt x="383551" y="3308350"/>
                    </a:lnTo>
                    <a:lnTo>
                      <a:pt x="942351" y="0"/>
                    </a:lnTo>
                    <a:lnTo>
                      <a:pt x="701051" y="95250"/>
                    </a:lnTo>
                    <a:lnTo>
                      <a:pt x="669301" y="323850"/>
                    </a:lnTo>
                    <a:close/>
                  </a:path>
                </a:pathLst>
              </a:custGeom>
              <a:solidFill>
                <a:srgbClr val="F7C6A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211B681-8CD5-43CF-6AA7-63C4364FEE4F}"/>
                  </a:ext>
                </a:extLst>
              </p:cNvPr>
              <p:cNvSpPr/>
              <p:nvPr/>
            </p:nvSpPr>
            <p:spPr>
              <a:xfrm>
                <a:off x="6311791" y="2762250"/>
                <a:ext cx="1232009" cy="3531217"/>
              </a:xfrm>
              <a:custGeom>
                <a:avLst/>
                <a:gdLst>
                  <a:gd name="connsiteX0" fmla="*/ 619125 w 1228725"/>
                  <a:gd name="connsiteY0" fmla="*/ 400050 h 3543300"/>
                  <a:gd name="connsiteX1" fmla="*/ 571500 w 1228725"/>
                  <a:gd name="connsiteY1" fmla="*/ 885825 h 3543300"/>
                  <a:gd name="connsiteX2" fmla="*/ 390525 w 1228725"/>
                  <a:gd name="connsiteY2" fmla="*/ 1419225 h 3543300"/>
                  <a:gd name="connsiteX3" fmla="*/ 209550 w 1228725"/>
                  <a:gd name="connsiteY3" fmla="*/ 2143125 h 3543300"/>
                  <a:gd name="connsiteX4" fmla="*/ 57150 w 1228725"/>
                  <a:gd name="connsiteY4" fmla="*/ 2933700 h 3543300"/>
                  <a:gd name="connsiteX5" fmla="*/ 0 w 1228725"/>
                  <a:gd name="connsiteY5" fmla="*/ 3295650 h 3543300"/>
                  <a:gd name="connsiteX6" fmla="*/ 0 w 1228725"/>
                  <a:gd name="connsiteY6" fmla="*/ 3467100 h 3543300"/>
                  <a:gd name="connsiteX7" fmla="*/ 371475 w 1228725"/>
                  <a:gd name="connsiteY7" fmla="*/ 3543300 h 3543300"/>
                  <a:gd name="connsiteX8" fmla="*/ 695325 w 1228725"/>
                  <a:gd name="connsiteY8" fmla="*/ 3305175 h 3543300"/>
                  <a:gd name="connsiteX9" fmla="*/ 952500 w 1228725"/>
                  <a:gd name="connsiteY9" fmla="*/ 1638300 h 3543300"/>
                  <a:gd name="connsiteX10" fmla="*/ 1123950 w 1228725"/>
                  <a:gd name="connsiteY10" fmla="*/ 1019175 h 3543300"/>
                  <a:gd name="connsiteX11" fmla="*/ 1228725 w 1228725"/>
                  <a:gd name="connsiteY11" fmla="*/ 371475 h 3543300"/>
                  <a:gd name="connsiteX12" fmla="*/ 1190625 w 1228725"/>
                  <a:gd name="connsiteY12" fmla="*/ 95250 h 3543300"/>
                  <a:gd name="connsiteX13" fmla="*/ 847725 w 1228725"/>
                  <a:gd name="connsiteY13" fmla="*/ 0 h 3543300"/>
                  <a:gd name="connsiteX14" fmla="*/ 638175 w 1228725"/>
                  <a:gd name="connsiteY14" fmla="*/ 114300 h 3543300"/>
                  <a:gd name="connsiteX15" fmla="*/ 619125 w 1228725"/>
                  <a:gd name="connsiteY15" fmla="*/ 400050 h 3543300"/>
                  <a:gd name="connsiteX0" fmla="*/ 619125 w 1228725"/>
                  <a:gd name="connsiteY0" fmla="*/ 400050 h 3543300"/>
                  <a:gd name="connsiteX1" fmla="*/ 571500 w 1228725"/>
                  <a:gd name="connsiteY1" fmla="*/ 885825 h 3543300"/>
                  <a:gd name="connsiteX2" fmla="*/ 390525 w 1228725"/>
                  <a:gd name="connsiteY2" fmla="*/ 1419225 h 3543300"/>
                  <a:gd name="connsiteX3" fmla="*/ 209550 w 1228725"/>
                  <a:gd name="connsiteY3" fmla="*/ 2143125 h 3543300"/>
                  <a:gd name="connsiteX4" fmla="*/ 57150 w 1228725"/>
                  <a:gd name="connsiteY4" fmla="*/ 2933700 h 3543300"/>
                  <a:gd name="connsiteX5" fmla="*/ 0 w 1228725"/>
                  <a:gd name="connsiteY5" fmla="*/ 3295650 h 3543300"/>
                  <a:gd name="connsiteX6" fmla="*/ 0 w 1228725"/>
                  <a:gd name="connsiteY6" fmla="*/ 3467100 h 3543300"/>
                  <a:gd name="connsiteX7" fmla="*/ 371475 w 1228725"/>
                  <a:gd name="connsiteY7" fmla="*/ 3543300 h 3543300"/>
                  <a:gd name="connsiteX8" fmla="*/ 695325 w 1228725"/>
                  <a:gd name="connsiteY8" fmla="*/ 3305175 h 3543300"/>
                  <a:gd name="connsiteX9" fmla="*/ 952500 w 1228725"/>
                  <a:gd name="connsiteY9" fmla="*/ 1638300 h 3543300"/>
                  <a:gd name="connsiteX10" fmla="*/ 1123950 w 1228725"/>
                  <a:gd name="connsiteY10" fmla="*/ 1019175 h 3543300"/>
                  <a:gd name="connsiteX11" fmla="*/ 1228725 w 1228725"/>
                  <a:gd name="connsiteY11" fmla="*/ 371475 h 3543300"/>
                  <a:gd name="connsiteX12" fmla="*/ 1190625 w 1228725"/>
                  <a:gd name="connsiteY12" fmla="*/ 95250 h 3543300"/>
                  <a:gd name="connsiteX13" fmla="*/ 847725 w 1228725"/>
                  <a:gd name="connsiteY13" fmla="*/ 0 h 3543300"/>
                  <a:gd name="connsiteX14" fmla="*/ 638175 w 1228725"/>
                  <a:gd name="connsiteY14" fmla="*/ 114300 h 3543300"/>
                  <a:gd name="connsiteX15" fmla="*/ 619125 w 1228725"/>
                  <a:gd name="connsiteY15" fmla="*/ 400050 h 3543300"/>
                  <a:gd name="connsiteX0" fmla="*/ 619125 w 1228725"/>
                  <a:gd name="connsiteY0" fmla="*/ 400050 h 3543300"/>
                  <a:gd name="connsiteX1" fmla="*/ 571500 w 1228725"/>
                  <a:gd name="connsiteY1" fmla="*/ 885825 h 3543300"/>
                  <a:gd name="connsiteX2" fmla="*/ 390525 w 1228725"/>
                  <a:gd name="connsiteY2" fmla="*/ 1419225 h 3543300"/>
                  <a:gd name="connsiteX3" fmla="*/ 209550 w 1228725"/>
                  <a:gd name="connsiteY3" fmla="*/ 2143125 h 3543300"/>
                  <a:gd name="connsiteX4" fmla="*/ 57150 w 1228725"/>
                  <a:gd name="connsiteY4" fmla="*/ 2933700 h 3543300"/>
                  <a:gd name="connsiteX5" fmla="*/ 0 w 1228725"/>
                  <a:gd name="connsiteY5" fmla="*/ 3295650 h 3543300"/>
                  <a:gd name="connsiteX6" fmla="*/ 0 w 1228725"/>
                  <a:gd name="connsiteY6" fmla="*/ 3467100 h 3543300"/>
                  <a:gd name="connsiteX7" fmla="*/ 371475 w 1228725"/>
                  <a:gd name="connsiteY7" fmla="*/ 3543300 h 3543300"/>
                  <a:gd name="connsiteX8" fmla="*/ 695325 w 1228725"/>
                  <a:gd name="connsiteY8" fmla="*/ 3305175 h 3543300"/>
                  <a:gd name="connsiteX9" fmla="*/ 952500 w 1228725"/>
                  <a:gd name="connsiteY9" fmla="*/ 1638300 h 3543300"/>
                  <a:gd name="connsiteX10" fmla="*/ 1123950 w 1228725"/>
                  <a:gd name="connsiteY10" fmla="*/ 1019175 h 3543300"/>
                  <a:gd name="connsiteX11" fmla="*/ 1228725 w 1228725"/>
                  <a:gd name="connsiteY11" fmla="*/ 371475 h 3543300"/>
                  <a:gd name="connsiteX12" fmla="*/ 1190625 w 1228725"/>
                  <a:gd name="connsiteY12" fmla="*/ 95250 h 3543300"/>
                  <a:gd name="connsiteX13" fmla="*/ 847725 w 1228725"/>
                  <a:gd name="connsiteY13" fmla="*/ 0 h 3543300"/>
                  <a:gd name="connsiteX14" fmla="*/ 638175 w 1228725"/>
                  <a:gd name="connsiteY14" fmla="*/ 114300 h 3543300"/>
                  <a:gd name="connsiteX15" fmla="*/ 619125 w 1228725"/>
                  <a:gd name="connsiteY15" fmla="*/ 400050 h 3543300"/>
                  <a:gd name="connsiteX0" fmla="*/ 619125 w 1228725"/>
                  <a:gd name="connsiteY0" fmla="*/ 400050 h 3526018"/>
                  <a:gd name="connsiteX1" fmla="*/ 571500 w 1228725"/>
                  <a:gd name="connsiteY1" fmla="*/ 885825 h 3526018"/>
                  <a:gd name="connsiteX2" fmla="*/ 390525 w 1228725"/>
                  <a:gd name="connsiteY2" fmla="*/ 1419225 h 3526018"/>
                  <a:gd name="connsiteX3" fmla="*/ 209550 w 1228725"/>
                  <a:gd name="connsiteY3" fmla="*/ 2143125 h 3526018"/>
                  <a:gd name="connsiteX4" fmla="*/ 57150 w 1228725"/>
                  <a:gd name="connsiteY4" fmla="*/ 2933700 h 3526018"/>
                  <a:gd name="connsiteX5" fmla="*/ 0 w 1228725"/>
                  <a:gd name="connsiteY5" fmla="*/ 3295650 h 3526018"/>
                  <a:gd name="connsiteX6" fmla="*/ 0 w 1228725"/>
                  <a:gd name="connsiteY6" fmla="*/ 3467100 h 3526018"/>
                  <a:gd name="connsiteX7" fmla="*/ 307975 w 1228725"/>
                  <a:gd name="connsiteY7" fmla="*/ 3524250 h 3526018"/>
                  <a:gd name="connsiteX8" fmla="*/ 695325 w 1228725"/>
                  <a:gd name="connsiteY8" fmla="*/ 3305175 h 3526018"/>
                  <a:gd name="connsiteX9" fmla="*/ 952500 w 1228725"/>
                  <a:gd name="connsiteY9" fmla="*/ 1638300 h 3526018"/>
                  <a:gd name="connsiteX10" fmla="*/ 1123950 w 1228725"/>
                  <a:gd name="connsiteY10" fmla="*/ 1019175 h 3526018"/>
                  <a:gd name="connsiteX11" fmla="*/ 1228725 w 1228725"/>
                  <a:gd name="connsiteY11" fmla="*/ 371475 h 3526018"/>
                  <a:gd name="connsiteX12" fmla="*/ 1190625 w 1228725"/>
                  <a:gd name="connsiteY12" fmla="*/ 95250 h 3526018"/>
                  <a:gd name="connsiteX13" fmla="*/ 847725 w 1228725"/>
                  <a:gd name="connsiteY13" fmla="*/ 0 h 3526018"/>
                  <a:gd name="connsiteX14" fmla="*/ 638175 w 1228725"/>
                  <a:gd name="connsiteY14" fmla="*/ 114300 h 3526018"/>
                  <a:gd name="connsiteX15" fmla="*/ 619125 w 1228725"/>
                  <a:gd name="connsiteY15" fmla="*/ 400050 h 3526018"/>
                  <a:gd name="connsiteX0" fmla="*/ 619125 w 1228725"/>
                  <a:gd name="connsiteY0" fmla="*/ 400050 h 3532341"/>
                  <a:gd name="connsiteX1" fmla="*/ 571500 w 1228725"/>
                  <a:gd name="connsiteY1" fmla="*/ 885825 h 3532341"/>
                  <a:gd name="connsiteX2" fmla="*/ 390525 w 1228725"/>
                  <a:gd name="connsiteY2" fmla="*/ 1419225 h 3532341"/>
                  <a:gd name="connsiteX3" fmla="*/ 209550 w 1228725"/>
                  <a:gd name="connsiteY3" fmla="*/ 2143125 h 3532341"/>
                  <a:gd name="connsiteX4" fmla="*/ 57150 w 1228725"/>
                  <a:gd name="connsiteY4" fmla="*/ 2933700 h 3532341"/>
                  <a:gd name="connsiteX5" fmla="*/ 0 w 1228725"/>
                  <a:gd name="connsiteY5" fmla="*/ 3295650 h 3532341"/>
                  <a:gd name="connsiteX6" fmla="*/ 0 w 1228725"/>
                  <a:gd name="connsiteY6" fmla="*/ 3467100 h 3532341"/>
                  <a:gd name="connsiteX7" fmla="*/ 307975 w 1228725"/>
                  <a:gd name="connsiteY7" fmla="*/ 3524250 h 3532341"/>
                  <a:gd name="connsiteX8" fmla="*/ 695325 w 1228725"/>
                  <a:gd name="connsiteY8" fmla="*/ 3305175 h 3532341"/>
                  <a:gd name="connsiteX9" fmla="*/ 952500 w 1228725"/>
                  <a:gd name="connsiteY9" fmla="*/ 1638300 h 3532341"/>
                  <a:gd name="connsiteX10" fmla="*/ 1123950 w 1228725"/>
                  <a:gd name="connsiteY10" fmla="*/ 1019175 h 3532341"/>
                  <a:gd name="connsiteX11" fmla="*/ 1228725 w 1228725"/>
                  <a:gd name="connsiteY11" fmla="*/ 371475 h 3532341"/>
                  <a:gd name="connsiteX12" fmla="*/ 1190625 w 1228725"/>
                  <a:gd name="connsiteY12" fmla="*/ 95250 h 3532341"/>
                  <a:gd name="connsiteX13" fmla="*/ 847725 w 1228725"/>
                  <a:gd name="connsiteY13" fmla="*/ 0 h 3532341"/>
                  <a:gd name="connsiteX14" fmla="*/ 638175 w 1228725"/>
                  <a:gd name="connsiteY14" fmla="*/ 114300 h 3532341"/>
                  <a:gd name="connsiteX15" fmla="*/ 619125 w 1228725"/>
                  <a:gd name="connsiteY15" fmla="*/ 400050 h 3532341"/>
                  <a:gd name="connsiteX0" fmla="*/ 619125 w 1228725"/>
                  <a:gd name="connsiteY0" fmla="*/ 400050 h 3531555"/>
                  <a:gd name="connsiteX1" fmla="*/ 571500 w 1228725"/>
                  <a:gd name="connsiteY1" fmla="*/ 885825 h 3531555"/>
                  <a:gd name="connsiteX2" fmla="*/ 390525 w 1228725"/>
                  <a:gd name="connsiteY2" fmla="*/ 1419225 h 3531555"/>
                  <a:gd name="connsiteX3" fmla="*/ 209550 w 1228725"/>
                  <a:gd name="connsiteY3" fmla="*/ 2143125 h 3531555"/>
                  <a:gd name="connsiteX4" fmla="*/ 57150 w 1228725"/>
                  <a:gd name="connsiteY4" fmla="*/ 2933700 h 3531555"/>
                  <a:gd name="connsiteX5" fmla="*/ 0 w 1228725"/>
                  <a:gd name="connsiteY5" fmla="*/ 3295650 h 3531555"/>
                  <a:gd name="connsiteX6" fmla="*/ 0 w 1228725"/>
                  <a:gd name="connsiteY6" fmla="*/ 3467100 h 3531555"/>
                  <a:gd name="connsiteX7" fmla="*/ 307975 w 1228725"/>
                  <a:gd name="connsiteY7" fmla="*/ 3524250 h 3531555"/>
                  <a:gd name="connsiteX8" fmla="*/ 695325 w 1228725"/>
                  <a:gd name="connsiteY8" fmla="*/ 3305175 h 3531555"/>
                  <a:gd name="connsiteX9" fmla="*/ 952500 w 1228725"/>
                  <a:gd name="connsiteY9" fmla="*/ 1638300 h 3531555"/>
                  <a:gd name="connsiteX10" fmla="*/ 1123950 w 1228725"/>
                  <a:gd name="connsiteY10" fmla="*/ 1019175 h 3531555"/>
                  <a:gd name="connsiteX11" fmla="*/ 1228725 w 1228725"/>
                  <a:gd name="connsiteY11" fmla="*/ 371475 h 3531555"/>
                  <a:gd name="connsiteX12" fmla="*/ 1190625 w 1228725"/>
                  <a:gd name="connsiteY12" fmla="*/ 95250 h 3531555"/>
                  <a:gd name="connsiteX13" fmla="*/ 847725 w 1228725"/>
                  <a:gd name="connsiteY13" fmla="*/ 0 h 3531555"/>
                  <a:gd name="connsiteX14" fmla="*/ 638175 w 1228725"/>
                  <a:gd name="connsiteY14" fmla="*/ 114300 h 3531555"/>
                  <a:gd name="connsiteX15" fmla="*/ 619125 w 1228725"/>
                  <a:gd name="connsiteY15" fmla="*/ 400050 h 3531555"/>
                  <a:gd name="connsiteX0" fmla="*/ 619125 w 1228725"/>
                  <a:gd name="connsiteY0" fmla="*/ 400050 h 3527626"/>
                  <a:gd name="connsiteX1" fmla="*/ 571500 w 1228725"/>
                  <a:gd name="connsiteY1" fmla="*/ 885825 h 3527626"/>
                  <a:gd name="connsiteX2" fmla="*/ 390525 w 1228725"/>
                  <a:gd name="connsiteY2" fmla="*/ 1419225 h 3527626"/>
                  <a:gd name="connsiteX3" fmla="*/ 209550 w 1228725"/>
                  <a:gd name="connsiteY3" fmla="*/ 2143125 h 3527626"/>
                  <a:gd name="connsiteX4" fmla="*/ 57150 w 1228725"/>
                  <a:gd name="connsiteY4" fmla="*/ 2933700 h 3527626"/>
                  <a:gd name="connsiteX5" fmla="*/ 0 w 1228725"/>
                  <a:gd name="connsiteY5" fmla="*/ 3295650 h 3527626"/>
                  <a:gd name="connsiteX6" fmla="*/ 0 w 1228725"/>
                  <a:gd name="connsiteY6" fmla="*/ 3467100 h 3527626"/>
                  <a:gd name="connsiteX7" fmla="*/ 307975 w 1228725"/>
                  <a:gd name="connsiteY7" fmla="*/ 3524250 h 3527626"/>
                  <a:gd name="connsiteX8" fmla="*/ 695325 w 1228725"/>
                  <a:gd name="connsiteY8" fmla="*/ 3305175 h 3527626"/>
                  <a:gd name="connsiteX9" fmla="*/ 952500 w 1228725"/>
                  <a:gd name="connsiteY9" fmla="*/ 1638300 h 3527626"/>
                  <a:gd name="connsiteX10" fmla="*/ 1123950 w 1228725"/>
                  <a:gd name="connsiteY10" fmla="*/ 1019175 h 3527626"/>
                  <a:gd name="connsiteX11" fmla="*/ 1228725 w 1228725"/>
                  <a:gd name="connsiteY11" fmla="*/ 371475 h 3527626"/>
                  <a:gd name="connsiteX12" fmla="*/ 1190625 w 1228725"/>
                  <a:gd name="connsiteY12" fmla="*/ 95250 h 3527626"/>
                  <a:gd name="connsiteX13" fmla="*/ 847725 w 1228725"/>
                  <a:gd name="connsiteY13" fmla="*/ 0 h 3527626"/>
                  <a:gd name="connsiteX14" fmla="*/ 638175 w 1228725"/>
                  <a:gd name="connsiteY14" fmla="*/ 114300 h 3527626"/>
                  <a:gd name="connsiteX15" fmla="*/ 619125 w 1228725"/>
                  <a:gd name="connsiteY15" fmla="*/ 400050 h 3527626"/>
                  <a:gd name="connsiteX0" fmla="*/ 644205 w 1253805"/>
                  <a:gd name="connsiteY0" fmla="*/ 400050 h 3532341"/>
                  <a:gd name="connsiteX1" fmla="*/ 596580 w 1253805"/>
                  <a:gd name="connsiteY1" fmla="*/ 885825 h 3532341"/>
                  <a:gd name="connsiteX2" fmla="*/ 415605 w 1253805"/>
                  <a:gd name="connsiteY2" fmla="*/ 1419225 h 3532341"/>
                  <a:gd name="connsiteX3" fmla="*/ 234630 w 1253805"/>
                  <a:gd name="connsiteY3" fmla="*/ 2143125 h 3532341"/>
                  <a:gd name="connsiteX4" fmla="*/ 82230 w 1253805"/>
                  <a:gd name="connsiteY4" fmla="*/ 2933700 h 3532341"/>
                  <a:gd name="connsiteX5" fmla="*/ 25080 w 1253805"/>
                  <a:gd name="connsiteY5" fmla="*/ 3295650 h 3532341"/>
                  <a:gd name="connsiteX6" fmla="*/ 25080 w 1253805"/>
                  <a:gd name="connsiteY6" fmla="*/ 3467100 h 3532341"/>
                  <a:gd name="connsiteX7" fmla="*/ 333055 w 1253805"/>
                  <a:gd name="connsiteY7" fmla="*/ 3524250 h 3532341"/>
                  <a:gd name="connsiteX8" fmla="*/ 720405 w 1253805"/>
                  <a:gd name="connsiteY8" fmla="*/ 3305175 h 3532341"/>
                  <a:gd name="connsiteX9" fmla="*/ 977580 w 1253805"/>
                  <a:gd name="connsiteY9" fmla="*/ 1638300 h 3532341"/>
                  <a:gd name="connsiteX10" fmla="*/ 1149030 w 1253805"/>
                  <a:gd name="connsiteY10" fmla="*/ 1019175 h 3532341"/>
                  <a:gd name="connsiteX11" fmla="*/ 1253805 w 1253805"/>
                  <a:gd name="connsiteY11" fmla="*/ 371475 h 3532341"/>
                  <a:gd name="connsiteX12" fmla="*/ 1215705 w 1253805"/>
                  <a:gd name="connsiteY12" fmla="*/ 95250 h 3532341"/>
                  <a:gd name="connsiteX13" fmla="*/ 872805 w 1253805"/>
                  <a:gd name="connsiteY13" fmla="*/ 0 h 3532341"/>
                  <a:gd name="connsiteX14" fmla="*/ 663255 w 1253805"/>
                  <a:gd name="connsiteY14" fmla="*/ 114300 h 3532341"/>
                  <a:gd name="connsiteX15" fmla="*/ 644205 w 1253805"/>
                  <a:gd name="connsiteY15" fmla="*/ 400050 h 3532341"/>
                  <a:gd name="connsiteX0" fmla="*/ 639905 w 1249505"/>
                  <a:gd name="connsiteY0" fmla="*/ 400050 h 3533571"/>
                  <a:gd name="connsiteX1" fmla="*/ 592280 w 1249505"/>
                  <a:gd name="connsiteY1" fmla="*/ 885825 h 3533571"/>
                  <a:gd name="connsiteX2" fmla="*/ 411305 w 1249505"/>
                  <a:gd name="connsiteY2" fmla="*/ 1419225 h 3533571"/>
                  <a:gd name="connsiteX3" fmla="*/ 230330 w 1249505"/>
                  <a:gd name="connsiteY3" fmla="*/ 2143125 h 3533571"/>
                  <a:gd name="connsiteX4" fmla="*/ 77930 w 1249505"/>
                  <a:gd name="connsiteY4" fmla="*/ 2933700 h 3533571"/>
                  <a:gd name="connsiteX5" fmla="*/ 33480 w 1249505"/>
                  <a:gd name="connsiteY5" fmla="*/ 3232150 h 3533571"/>
                  <a:gd name="connsiteX6" fmla="*/ 20780 w 1249505"/>
                  <a:gd name="connsiteY6" fmla="*/ 3467100 h 3533571"/>
                  <a:gd name="connsiteX7" fmla="*/ 328755 w 1249505"/>
                  <a:gd name="connsiteY7" fmla="*/ 3524250 h 3533571"/>
                  <a:gd name="connsiteX8" fmla="*/ 716105 w 1249505"/>
                  <a:gd name="connsiteY8" fmla="*/ 3305175 h 3533571"/>
                  <a:gd name="connsiteX9" fmla="*/ 973280 w 1249505"/>
                  <a:gd name="connsiteY9" fmla="*/ 1638300 h 3533571"/>
                  <a:gd name="connsiteX10" fmla="*/ 1144730 w 1249505"/>
                  <a:gd name="connsiteY10" fmla="*/ 1019175 h 3533571"/>
                  <a:gd name="connsiteX11" fmla="*/ 1249505 w 1249505"/>
                  <a:gd name="connsiteY11" fmla="*/ 371475 h 3533571"/>
                  <a:gd name="connsiteX12" fmla="*/ 1211405 w 1249505"/>
                  <a:gd name="connsiteY12" fmla="*/ 95250 h 3533571"/>
                  <a:gd name="connsiteX13" fmla="*/ 868505 w 1249505"/>
                  <a:gd name="connsiteY13" fmla="*/ 0 h 3533571"/>
                  <a:gd name="connsiteX14" fmla="*/ 658955 w 1249505"/>
                  <a:gd name="connsiteY14" fmla="*/ 114300 h 3533571"/>
                  <a:gd name="connsiteX15" fmla="*/ 639905 w 1249505"/>
                  <a:gd name="connsiteY15" fmla="*/ 400050 h 3533571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93809 w 1232009"/>
                  <a:gd name="connsiteY2" fmla="*/ 141922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74784 w 1232009"/>
                  <a:gd name="connsiteY1" fmla="*/ 88582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622409 w 1232009"/>
                  <a:gd name="connsiteY0" fmla="*/ 40005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22409 w 1232009"/>
                  <a:gd name="connsiteY15" fmla="*/ 400050 h 3531217"/>
                  <a:gd name="connsiteX0" fmla="*/ 704959 w 1232009"/>
                  <a:gd name="connsiteY0" fmla="*/ 39370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704959 w 1232009"/>
                  <a:gd name="connsiteY15" fmla="*/ 393700 h 3531217"/>
                  <a:gd name="connsiteX0" fmla="*/ 679559 w 1232009"/>
                  <a:gd name="connsiteY0" fmla="*/ 38100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641459 w 1232009"/>
                  <a:gd name="connsiteY14" fmla="*/ 114300 h 3531217"/>
                  <a:gd name="connsiteX15" fmla="*/ 679559 w 1232009"/>
                  <a:gd name="connsiteY15" fmla="*/ 381000 h 3531217"/>
                  <a:gd name="connsiteX0" fmla="*/ 679559 w 1232009"/>
                  <a:gd name="connsiteY0" fmla="*/ 381000 h 3531217"/>
                  <a:gd name="connsiteX1" fmla="*/ 555734 w 1232009"/>
                  <a:gd name="connsiteY1" fmla="*/ 892175 h 3531217"/>
                  <a:gd name="connsiteX2" fmla="*/ 381109 w 1232009"/>
                  <a:gd name="connsiteY2" fmla="*/ 1387475 h 3531217"/>
                  <a:gd name="connsiteX3" fmla="*/ 212834 w 1232009"/>
                  <a:gd name="connsiteY3" fmla="*/ 2143125 h 3531217"/>
                  <a:gd name="connsiteX4" fmla="*/ 60434 w 1232009"/>
                  <a:gd name="connsiteY4" fmla="*/ 2933700 h 3531217"/>
                  <a:gd name="connsiteX5" fmla="*/ 15984 w 1232009"/>
                  <a:gd name="connsiteY5" fmla="*/ 3232150 h 3531217"/>
                  <a:gd name="connsiteX6" fmla="*/ 28684 w 1232009"/>
                  <a:gd name="connsiteY6" fmla="*/ 3454400 h 3531217"/>
                  <a:gd name="connsiteX7" fmla="*/ 311259 w 1232009"/>
                  <a:gd name="connsiteY7" fmla="*/ 3524250 h 3531217"/>
                  <a:gd name="connsiteX8" fmla="*/ 698609 w 1232009"/>
                  <a:gd name="connsiteY8" fmla="*/ 3305175 h 3531217"/>
                  <a:gd name="connsiteX9" fmla="*/ 955784 w 1232009"/>
                  <a:gd name="connsiteY9" fmla="*/ 1638300 h 3531217"/>
                  <a:gd name="connsiteX10" fmla="*/ 1127234 w 1232009"/>
                  <a:gd name="connsiteY10" fmla="*/ 1019175 h 3531217"/>
                  <a:gd name="connsiteX11" fmla="*/ 1232009 w 1232009"/>
                  <a:gd name="connsiteY11" fmla="*/ 371475 h 3531217"/>
                  <a:gd name="connsiteX12" fmla="*/ 1193909 w 1232009"/>
                  <a:gd name="connsiteY12" fmla="*/ 95250 h 3531217"/>
                  <a:gd name="connsiteX13" fmla="*/ 851009 w 1232009"/>
                  <a:gd name="connsiteY13" fmla="*/ 0 h 3531217"/>
                  <a:gd name="connsiteX14" fmla="*/ 749409 w 1232009"/>
                  <a:gd name="connsiteY14" fmla="*/ 120650 h 3531217"/>
                  <a:gd name="connsiteX15" fmla="*/ 679559 w 1232009"/>
                  <a:gd name="connsiteY15" fmla="*/ 381000 h 353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32009" h="3531217">
                    <a:moveTo>
                      <a:pt x="679559" y="381000"/>
                    </a:moveTo>
                    <a:cubicBezTo>
                      <a:pt x="668447" y="509588"/>
                      <a:pt x="605476" y="724429"/>
                      <a:pt x="555734" y="892175"/>
                    </a:cubicBezTo>
                    <a:cubicBezTo>
                      <a:pt x="505992" y="1059921"/>
                      <a:pt x="441434" y="1177925"/>
                      <a:pt x="381109" y="1387475"/>
                    </a:cubicBezTo>
                    <a:cubicBezTo>
                      <a:pt x="320784" y="1628775"/>
                      <a:pt x="254109" y="1882775"/>
                      <a:pt x="212834" y="2143125"/>
                    </a:cubicBezTo>
                    <a:lnTo>
                      <a:pt x="60434" y="2933700"/>
                    </a:lnTo>
                    <a:lnTo>
                      <a:pt x="15984" y="3232150"/>
                    </a:lnTo>
                    <a:cubicBezTo>
                      <a:pt x="6459" y="3321050"/>
                      <a:pt x="-20528" y="3405717"/>
                      <a:pt x="28684" y="3454400"/>
                    </a:cubicBezTo>
                    <a:cubicBezTo>
                      <a:pt x="77896" y="3503083"/>
                      <a:pt x="199605" y="3549121"/>
                      <a:pt x="311259" y="3524250"/>
                    </a:cubicBezTo>
                    <a:cubicBezTo>
                      <a:pt x="422913" y="3499379"/>
                      <a:pt x="648338" y="3397250"/>
                      <a:pt x="698609" y="3305175"/>
                    </a:cubicBezTo>
                    <a:cubicBezTo>
                      <a:pt x="748880" y="3213100"/>
                      <a:pt x="884347" y="2019300"/>
                      <a:pt x="955784" y="1638300"/>
                    </a:cubicBezTo>
                    <a:lnTo>
                      <a:pt x="1127234" y="1019175"/>
                    </a:lnTo>
                    <a:lnTo>
                      <a:pt x="1232009" y="371475"/>
                    </a:lnTo>
                    <a:lnTo>
                      <a:pt x="1193909" y="95250"/>
                    </a:lnTo>
                    <a:lnTo>
                      <a:pt x="851009" y="0"/>
                    </a:lnTo>
                    <a:lnTo>
                      <a:pt x="749409" y="120650"/>
                    </a:lnTo>
                    <a:lnTo>
                      <a:pt x="679559" y="381000"/>
                    </a:lnTo>
                    <a:close/>
                  </a:path>
                </a:pathLst>
              </a:custGeom>
              <a:solidFill>
                <a:srgbClr val="DB9C7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梯形 60">
              <a:extLst>
                <a:ext uri="{FF2B5EF4-FFF2-40B4-BE49-F238E27FC236}">
                  <a16:creationId xmlns:a16="http://schemas.microsoft.com/office/drawing/2014/main" id="{C41024E8-EB99-2CDF-8F3B-4515D070F0FD}"/>
                </a:ext>
              </a:extLst>
            </p:cNvPr>
            <p:cNvSpPr/>
            <p:nvPr/>
          </p:nvSpPr>
          <p:spPr>
            <a:xfrm>
              <a:off x="3589460" y="5223544"/>
              <a:ext cx="2974531" cy="1121141"/>
            </a:xfrm>
            <a:custGeom>
              <a:avLst/>
              <a:gdLst>
                <a:gd name="connsiteX0" fmla="*/ 0 w 2985302"/>
                <a:gd name="connsiteY0" fmla="*/ 872455 h 872455"/>
                <a:gd name="connsiteX1" fmla="*/ 218114 w 2985302"/>
                <a:gd name="connsiteY1" fmla="*/ 0 h 872455"/>
                <a:gd name="connsiteX2" fmla="*/ 2767188 w 2985302"/>
                <a:gd name="connsiteY2" fmla="*/ 0 h 872455"/>
                <a:gd name="connsiteX3" fmla="*/ 2985302 w 2985302"/>
                <a:gd name="connsiteY3" fmla="*/ 872455 h 872455"/>
                <a:gd name="connsiteX4" fmla="*/ 0 w 2985302"/>
                <a:gd name="connsiteY4" fmla="*/ 872455 h 872455"/>
                <a:gd name="connsiteX0" fmla="*/ 0 w 2985302"/>
                <a:gd name="connsiteY0" fmla="*/ 947023 h 947023"/>
                <a:gd name="connsiteX1" fmla="*/ 218114 w 2985302"/>
                <a:gd name="connsiteY1" fmla="*/ 74568 h 947023"/>
                <a:gd name="connsiteX2" fmla="*/ 2767188 w 2985302"/>
                <a:gd name="connsiteY2" fmla="*/ 74568 h 947023"/>
                <a:gd name="connsiteX3" fmla="*/ 2985302 w 2985302"/>
                <a:gd name="connsiteY3" fmla="*/ 947023 h 947023"/>
                <a:gd name="connsiteX4" fmla="*/ 0 w 2985302"/>
                <a:gd name="connsiteY4" fmla="*/ 947023 h 947023"/>
                <a:gd name="connsiteX0" fmla="*/ 0 w 2985302"/>
                <a:gd name="connsiteY0" fmla="*/ 980234 h 980234"/>
                <a:gd name="connsiteX1" fmla="*/ 218114 w 2985302"/>
                <a:gd name="connsiteY1" fmla="*/ 107779 h 980234"/>
                <a:gd name="connsiteX2" fmla="*/ 2767188 w 2985302"/>
                <a:gd name="connsiteY2" fmla="*/ 107779 h 980234"/>
                <a:gd name="connsiteX3" fmla="*/ 2985302 w 2985302"/>
                <a:gd name="connsiteY3" fmla="*/ 980234 h 980234"/>
                <a:gd name="connsiteX4" fmla="*/ 0 w 2985302"/>
                <a:gd name="connsiteY4" fmla="*/ 980234 h 980234"/>
                <a:gd name="connsiteX0" fmla="*/ 0 w 2985302"/>
                <a:gd name="connsiteY0" fmla="*/ 977412 h 977412"/>
                <a:gd name="connsiteX1" fmla="*/ 218114 w 2985302"/>
                <a:gd name="connsiteY1" fmla="*/ 104957 h 977412"/>
                <a:gd name="connsiteX2" fmla="*/ 2767188 w 2985302"/>
                <a:gd name="connsiteY2" fmla="*/ 104957 h 977412"/>
                <a:gd name="connsiteX3" fmla="*/ 2985302 w 2985302"/>
                <a:gd name="connsiteY3" fmla="*/ 977412 h 977412"/>
                <a:gd name="connsiteX4" fmla="*/ 0 w 2985302"/>
                <a:gd name="connsiteY4" fmla="*/ 977412 h 977412"/>
                <a:gd name="connsiteX0" fmla="*/ 0 w 2985302"/>
                <a:gd name="connsiteY0" fmla="*/ 980234 h 980234"/>
                <a:gd name="connsiteX1" fmla="*/ 218114 w 2985302"/>
                <a:gd name="connsiteY1" fmla="*/ 107779 h 980234"/>
                <a:gd name="connsiteX2" fmla="*/ 2767188 w 2985302"/>
                <a:gd name="connsiteY2" fmla="*/ 107779 h 980234"/>
                <a:gd name="connsiteX3" fmla="*/ 2985302 w 2985302"/>
                <a:gd name="connsiteY3" fmla="*/ 980234 h 980234"/>
                <a:gd name="connsiteX4" fmla="*/ 0 w 2985302"/>
                <a:gd name="connsiteY4" fmla="*/ 980234 h 980234"/>
                <a:gd name="connsiteX0" fmla="*/ 0 w 2985302"/>
                <a:gd name="connsiteY0" fmla="*/ 980234 h 980234"/>
                <a:gd name="connsiteX1" fmla="*/ 218114 w 2985302"/>
                <a:gd name="connsiteY1" fmla="*/ 107779 h 980234"/>
                <a:gd name="connsiteX2" fmla="*/ 2767188 w 2985302"/>
                <a:gd name="connsiteY2" fmla="*/ 107779 h 980234"/>
                <a:gd name="connsiteX3" fmla="*/ 2985302 w 2985302"/>
                <a:gd name="connsiteY3" fmla="*/ 980234 h 980234"/>
                <a:gd name="connsiteX4" fmla="*/ 0 w 2985302"/>
                <a:gd name="connsiteY4" fmla="*/ 980234 h 980234"/>
                <a:gd name="connsiteX0" fmla="*/ 9342 w 2994644"/>
                <a:gd name="connsiteY0" fmla="*/ 980234 h 980234"/>
                <a:gd name="connsiteX1" fmla="*/ 227456 w 2994644"/>
                <a:gd name="connsiteY1" fmla="*/ 107779 h 980234"/>
                <a:gd name="connsiteX2" fmla="*/ 2776530 w 2994644"/>
                <a:gd name="connsiteY2" fmla="*/ 107779 h 980234"/>
                <a:gd name="connsiteX3" fmla="*/ 2994644 w 2994644"/>
                <a:gd name="connsiteY3" fmla="*/ 980234 h 980234"/>
                <a:gd name="connsiteX4" fmla="*/ 9342 w 2994644"/>
                <a:gd name="connsiteY4" fmla="*/ 980234 h 980234"/>
                <a:gd name="connsiteX0" fmla="*/ 9342 w 2994644"/>
                <a:gd name="connsiteY0" fmla="*/ 980234 h 1073444"/>
                <a:gd name="connsiteX1" fmla="*/ 227456 w 2994644"/>
                <a:gd name="connsiteY1" fmla="*/ 107779 h 1073444"/>
                <a:gd name="connsiteX2" fmla="*/ 2776530 w 2994644"/>
                <a:gd name="connsiteY2" fmla="*/ 107779 h 1073444"/>
                <a:gd name="connsiteX3" fmla="*/ 2994644 w 2994644"/>
                <a:gd name="connsiteY3" fmla="*/ 980234 h 1073444"/>
                <a:gd name="connsiteX4" fmla="*/ 9342 w 2994644"/>
                <a:gd name="connsiteY4" fmla="*/ 980234 h 1073444"/>
                <a:gd name="connsiteX0" fmla="*/ 9342 w 2994644"/>
                <a:gd name="connsiteY0" fmla="*/ 980234 h 1147097"/>
                <a:gd name="connsiteX1" fmla="*/ 227456 w 2994644"/>
                <a:gd name="connsiteY1" fmla="*/ 107779 h 1147097"/>
                <a:gd name="connsiteX2" fmla="*/ 2776530 w 2994644"/>
                <a:gd name="connsiteY2" fmla="*/ 107779 h 1147097"/>
                <a:gd name="connsiteX3" fmla="*/ 2994644 w 2994644"/>
                <a:gd name="connsiteY3" fmla="*/ 980234 h 1147097"/>
                <a:gd name="connsiteX4" fmla="*/ 9342 w 2994644"/>
                <a:gd name="connsiteY4" fmla="*/ 980234 h 1147097"/>
                <a:gd name="connsiteX0" fmla="*/ 9342 w 2994644"/>
                <a:gd name="connsiteY0" fmla="*/ 980234 h 1134397"/>
                <a:gd name="connsiteX1" fmla="*/ 227456 w 2994644"/>
                <a:gd name="connsiteY1" fmla="*/ 107779 h 1134397"/>
                <a:gd name="connsiteX2" fmla="*/ 2776530 w 2994644"/>
                <a:gd name="connsiteY2" fmla="*/ 107779 h 1134397"/>
                <a:gd name="connsiteX3" fmla="*/ 2994644 w 2994644"/>
                <a:gd name="connsiteY3" fmla="*/ 980234 h 1134397"/>
                <a:gd name="connsiteX4" fmla="*/ 9342 w 2994644"/>
                <a:gd name="connsiteY4" fmla="*/ 980234 h 1134397"/>
                <a:gd name="connsiteX0" fmla="*/ 9342 w 3011035"/>
                <a:gd name="connsiteY0" fmla="*/ 980234 h 1134397"/>
                <a:gd name="connsiteX1" fmla="*/ 227456 w 3011035"/>
                <a:gd name="connsiteY1" fmla="*/ 107779 h 1134397"/>
                <a:gd name="connsiteX2" fmla="*/ 2776530 w 3011035"/>
                <a:gd name="connsiteY2" fmla="*/ 107779 h 1134397"/>
                <a:gd name="connsiteX3" fmla="*/ 2994644 w 3011035"/>
                <a:gd name="connsiteY3" fmla="*/ 980234 h 1134397"/>
                <a:gd name="connsiteX4" fmla="*/ 9342 w 3011035"/>
                <a:gd name="connsiteY4" fmla="*/ 980234 h 1134397"/>
                <a:gd name="connsiteX0" fmla="*/ 9342 w 2971898"/>
                <a:gd name="connsiteY0" fmla="*/ 980234 h 1147365"/>
                <a:gd name="connsiteX1" fmla="*/ 227456 w 2971898"/>
                <a:gd name="connsiteY1" fmla="*/ 107779 h 1147365"/>
                <a:gd name="connsiteX2" fmla="*/ 2776530 w 2971898"/>
                <a:gd name="connsiteY2" fmla="*/ 107779 h 1147365"/>
                <a:gd name="connsiteX3" fmla="*/ 2952699 w 2971898"/>
                <a:gd name="connsiteY3" fmla="*/ 1005401 h 1147365"/>
                <a:gd name="connsiteX4" fmla="*/ 9342 w 2971898"/>
                <a:gd name="connsiteY4" fmla="*/ 980234 h 1147365"/>
                <a:gd name="connsiteX0" fmla="*/ 9342 w 2997493"/>
                <a:gd name="connsiteY0" fmla="*/ 980234 h 1147365"/>
                <a:gd name="connsiteX1" fmla="*/ 227456 w 2997493"/>
                <a:gd name="connsiteY1" fmla="*/ 107779 h 1147365"/>
                <a:gd name="connsiteX2" fmla="*/ 2776530 w 2997493"/>
                <a:gd name="connsiteY2" fmla="*/ 107779 h 1147365"/>
                <a:gd name="connsiteX3" fmla="*/ 2952699 w 2997493"/>
                <a:gd name="connsiteY3" fmla="*/ 1005401 h 1147365"/>
                <a:gd name="connsiteX4" fmla="*/ 9342 w 2997493"/>
                <a:gd name="connsiteY4" fmla="*/ 980234 h 1147365"/>
                <a:gd name="connsiteX0" fmla="*/ 9342 w 3010258"/>
                <a:gd name="connsiteY0" fmla="*/ 980234 h 1147365"/>
                <a:gd name="connsiteX1" fmla="*/ 227456 w 3010258"/>
                <a:gd name="connsiteY1" fmla="*/ 107779 h 1147365"/>
                <a:gd name="connsiteX2" fmla="*/ 2776530 w 3010258"/>
                <a:gd name="connsiteY2" fmla="*/ 107779 h 1147365"/>
                <a:gd name="connsiteX3" fmla="*/ 2952699 w 3010258"/>
                <a:gd name="connsiteY3" fmla="*/ 1005401 h 1147365"/>
                <a:gd name="connsiteX4" fmla="*/ 9342 w 3010258"/>
                <a:gd name="connsiteY4" fmla="*/ 980234 h 1147365"/>
                <a:gd name="connsiteX0" fmla="*/ 9342 w 3003190"/>
                <a:gd name="connsiteY0" fmla="*/ 962730 h 1129861"/>
                <a:gd name="connsiteX1" fmla="*/ 227456 w 3003190"/>
                <a:gd name="connsiteY1" fmla="*/ 90275 h 1129861"/>
                <a:gd name="connsiteX2" fmla="*/ 2734585 w 3003190"/>
                <a:gd name="connsiteY2" fmla="*/ 123831 h 1129861"/>
                <a:gd name="connsiteX3" fmla="*/ 2952699 w 3003190"/>
                <a:gd name="connsiteY3" fmla="*/ 987897 h 1129861"/>
                <a:gd name="connsiteX4" fmla="*/ 9342 w 3003190"/>
                <a:gd name="connsiteY4" fmla="*/ 962730 h 1129861"/>
                <a:gd name="connsiteX0" fmla="*/ 9342 w 3007229"/>
                <a:gd name="connsiteY0" fmla="*/ 971117 h 1138248"/>
                <a:gd name="connsiteX1" fmla="*/ 227456 w 3007229"/>
                <a:gd name="connsiteY1" fmla="*/ 98662 h 1138248"/>
                <a:gd name="connsiteX2" fmla="*/ 2759752 w 3007229"/>
                <a:gd name="connsiteY2" fmla="*/ 115440 h 1138248"/>
                <a:gd name="connsiteX3" fmla="*/ 2952699 w 3007229"/>
                <a:gd name="connsiteY3" fmla="*/ 996284 h 1138248"/>
                <a:gd name="connsiteX4" fmla="*/ 9342 w 3007229"/>
                <a:gd name="connsiteY4" fmla="*/ 971117 h 1138248"/>
                <a:gd name="connsiteX0" fmla="*/ 9342 w 2978965"/>
                <a:gd name="connsiteY0" fmla="*/ 971117 h 1138248"/>
                <a:gd name="connsiteX1" fmla="*/ 227456 w 2978965"/>
                <a:gd name="connsiteY1" fmla="*/ 98662 h 1138248"/>
                <a:gd name="connsiteX2" fmla="*/ 2759752 w 2978965"/>
                <a:gd name="connsiteY2" fmla="*/ 115440 h 1138248"/>
                <a:gd name="connsiteX3" fmla="*/ 2952699 w 2978965"/>
                <a:gd name="connsiteY3" fmla="*/ 996284 h 1138248"/>
                <a:gd name="connsiteX4" fmla="*/ 9342 w 2978965"/>
                <a:gd name="connsiteY4" fmla="*/ 971117 h 1138248"/>
                <a:gd name="connsiteX0" fmla="*/ 12059 w 2981682"/>
                <a:gd name="connsiteY0" fmla="*/ 971117 h 1138248"/>
                <a:gd name="connsiteX1" fmla="*/ 230173 w 2981682"/>
                <a:gd name="connsiteY1" fmla="*/ 98662 h 1138248"/>
                <a:gd name="connsiteX2" fmla="*/ 2762469 w 2981682"/>
                <a:gd name="connsiteY2" fmla="*/ 115440 h 1138248"/>
                <a:gd name="connsiteX3" fmla="*/ 2955416 w 2981682"/>
                <a:gd name="connsiteY3" fmla="*/ 996284 h 1138248"/>
                <a:gd name="connsiteX4" fmla="*/ 12059 w 2981682"/>
                <a:gd name="connsiteY4" fmla="*/ 971117 h 1138248"/>
                <a:gd name="connsiteX0" fmla="*/ 12059 w 2981682"/>
                <a:gd name="connsiteY0" fmla="*/ 971117 h 1121141"/>
                <a:gd name="connsiteX1" fmla="*/ 230173 w 2981682"/>
                <a:gd name="connsiteY1" fmla="*/ 98662 h 1121141"/>
                <a:gd name="connsiteX2" fmla="*/ 2762469 w 2981682"/>
                <a:gd name="connsiteY2" fmla="*/ 115440 h 1121141"/>
                <a:gd name="connsiteX3" fmla="*/ 2955416 w 2981682"/>
                <a:gd name="connsiteY3" fmla="*/ 996284 h 1121141"/>
                <a:gd name="connsiteX4" fmla="*/ 12059 w 2981682"/>
                <a:gd name="connsiteY4" fmla="*/ 971117 h 1121141"/>
                <a:gd name="connsiteX0" fmla="*/ 12059 w 2974531"/>
                <a:gd name="connsiteY0" fmla="*/ 971117 h 1121141"/>
                <a:gd name="connsiteX1" fmla="*/ 230173 w 2974531"/>
                <a:gd name="connsiteY1" fmla="*/ 98662 h 1121141"/>
                <a:gd name="connsiteX2" fmla="*/ 2762469 w 2974531"/>
                <a:gd name="connsiteY2" fmla="*/ 115440 h 1121141"/>
                <a:gd name="connsiteX3" fmla="*/ 2955416 w 2974531"/>
                <a:gd name="connsiteY3" fmla="*/ 996284 h 1121141"/>
                <a:gd name="connsiteX4" fmla="*/ 12059 w 2974531"/>
                <a:gd name="connsiteY4" fmla="*/ 971117 h 112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4531" h="1121141">
                  <a:moveTo>
                    <a:pt x="12059" y="971117"/>
                  </a:moveTo>
                  <a:cubicBezTo>
                    <a:pt x="-41071" y="671910"/>
                    <a:pt x="90356" y="313979"/>
                    <a:pt x="230173" y="98662"/>
                  </a:cubicBezTo>
                  <a:cubicBezTo>
                    <a:pt x="761083" y="-18784"/>
                    <a:pt x="1996668" y="-52340"/>
                    <a:pt x="2762469" y="115440"/>
                  </a:cubicBezTo>
                  <a:cubicBezTo>
                    <a:pt x="2851952" y="179756"/>
                    <a:pt x="3033713" y="831301"/>
                    <a:pt x="2955416" y="996284"/>
                  </a:cubicBezTo>
                  <a:cubicBezTo>
                    <a:pt x="2019038" y="1197619"/>
                    <a:pt x="520599" y="1130507"/>
                    <a:pt x="12059" y="971117"/>
                  </a:cubicBezTo>
                  <a:close/>
                </a:path>
              </a:pathLst>
            </a:custGeom>
            <a:solidFill>
              <a:srgbClr val="770C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6AF724B-AE14-2F4E-9F9A-4EF1AFE1AAA8}"/>
                </a:ext>
              </a:extLst>
            </p:cNvPr>
            <p:cNvSpPr/>
            <p:nvPr/>
          </p:nvSpPr>
          <p:spPr>
            <a:xfrm>
              <a:off x="4341846" y="4542496"/>
              <a:ext cx="175402" cy="330987"/>
            </a:xfrm>
            <a:custGeom>
              <a:avLst/>
              <a:gdLst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190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063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00" h="393700">
                  <a:moveTo>
                    <a:pt x="0" y="0"/>
                  </a:moveTo>
                  <a:cubicBezTo>
                    <a:pt x="62442" y="131233"/>
                    <a:pt x="109008" y="240242"/>
                    <a:pt x="215900" y="393700"/>
                  </a:cubicBezTo>
                </a:path>
              </a:pathLst>
            </a:custGeom>
            <a:ln w="114300" cap="rnd">
              <a:solidFill>
                <a:srgbClr val="82B5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263F5983-CE9A-FBCD-D3DC-9C252CDF4AC2}"/>
                </a:ext>
              </a:extLst>
            </p:cNvPr>
            <p:cNvSpPr/>
            <p:nvPr/>
          </p:nvSpPr>
          <p:spPr>
            <a:xfrm>
              <a:off x="4977498" y="4274448"/>
              <a:ext cx="58604" cy="322340"/>
            </a:xfrm>
            <a:custGeom>
              <a:avLst/>
              <a:gdLst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190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063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00" h="393700">
                  <a:moveTo>
                    <a:pt x="0" y="0"/>
                  </a:moveTo>
                  <a:cubicBezTo>
                    <a:pt x="62442" y="131233"/>
                    <a:pt x="109008" y="240242"/>
                    <a:pt x="215900" y="393700"/>
                  </a:cubicBezTo>
                </a:path>
              </a:pathLst>
            </a:custGeom>
            <a:ln w="114300" cap="rnd">
              <a:solidFill>
                <a:srgbClr val="82B5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11D235D-2134-0A49-3C05-325855CC908D}"/>
                </a:ext>
              </a:extLst>
            </p:cNvPr>
            <p:cNvSpPr/>
            <p:nvPr/>
          </p:nvSpPr>
          <p:spPr>
            <a:xfrm flipH="1">
              <a:off x="5676019" y="4274131"/>
              <a:ext cx="61471" cy="336079"/>
            </a:xfrm>
            <a:custGeom>
              <a:avLst/>
              <a:gdLst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190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063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5900" h="393700">
                  <a:moveTo>
                    <a:pt x="0" y="0"/>
                  </a:moveTo>
                  <a:cubicBezTo>
                    <a:pt x="62442" y="131233"/>
                    <a:pt x="109008" y="240242"/>
                    <a:pt x="215900" y="393700"/>
                  </a:cubicBezTo>
                </a:path>
              </a:pathLst>
            </a:custGeom>
            <a:ln w="114300" cap="rnd">
              <a:solidFill>
                <a:srgbClr val="82B5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48D085AA-466F-4A7A-F50D-75AE45FE69E0}"/>
                </a:ext>
              </a:extLst>
            </p:cNvPr>
            <p:cNvGrpSpPr/>
            <p:nvPr/>
          </p:nvGrpSpPr>
          <p:grpSpPr>
            <a:xfrm rot="680704">
              <a:off x="5481951" y="513314"/>
              <a:ext cx="2484266" cy="3123988"/>
              <a:chOff x="5481951" y="513314"/>
              <a:chExt cx="2484266" cy="3123988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3972272C-AF07-FEF0-40A1-FC47A67DEF6D}"/>
                  </a:ext>
                </a:extLst>
              </p:cNvPr>
              <p:cNvGrpSpPr/>
              <p:nvPr/>
            </p:nvGrpSpPr>
            <p:grpSpPr>
              <a:xfrm>
                <a:off x="5481951" y="513314"/>
                <a:ext cx="2484266" cy="3117358"/>
                <a:chOff x="6578569" y="528569"/>
                <a:chExt cx="2484266" cy="3241224"/>
              </a:xfrm>
            </p:grpSpPr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DEC106D1-359B-BA97-D44B-F48018A98D70}"/>
                    </a:ext>
                  </a:extLst>
                </p:cNvPr>
                <p:cNvGrpSpPr/>
                <p:nvPr/>
              </p:nvGrpSpPr>
              <p:grpSpPr>
                <a:xfrm>
                  <a:off x="6578569" y="781050"/>
                  <a:ext cx="514381" cy="1549399"/>
                  <a:chOff x="6578569" y="781050"/>
                  <a:chExt cx="514381" cy="1549399"/>
                </a:xfrm>
              </p:grpSpPr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C28021FE-72B5-E452-67BB-6F81BD885E99}"/>
                      </a:ext>
                    </a:extLst>
                  </p:cNvPr>
                  <p:cNvSpPr/>
                  <p:nvPr/>
                </p:nvSpPr>
                <p:spPr>
                  <a:xfrm>
                    <a:off x="6578569" y="781050"/>
                    <a:ext cx="514381" cy="1543050"/>
                  </a:xfrm>
                  <a:custGeom>
                    <a:avLst/>
                    <a:gdLst>
                      <a:gd name="connsiteX0" fmla="*/ 501650 w 501650"/>
                      <a:gd name="connsiteY0" fmla="*/ 0 h 1543050"/>
                      <a:gd name="connsiteX1" fmla="*/ 374650 w 501650"/>
                      <a:gd name="connsiteY1" fmla="*/ 69850 h 1543050"/>
                      <a:gd name="connsiteX2" fmla="*/ 177800 w 501650"/>
                      <a:gd name="connsiteY2" fmla="*/ 431800 h 1543050"/>
                      <a:gd name="connsiteX3" fmla="*/ 0 w 501650"/>
                      <a:gd name="connsiteY3" fmla="*/ 1098550 h 1543050"/>
                      <a:gd name="connsiteX4" fmla="*/ 0 w 501650"/>
                      <a:gd name="connsiteY4" fmla="*/ 1352550 h 1543050"/>
                      <a:gd name="connsiteX5" fmla="*/ 82550 w 501650"/>
                      <a:gd name="connsiteY5" fmla="*/ 1473200 h 1543050"/>
                      <a:gd name="connsiteX6" fmla="*/ 196850 w 501650"/>
                      <a:gd name="connsiteY6" fmla="*/ 1543050 h 1543050"/>
                      <a:gd name="connsiteX7" fmla="*/ 501650 w 501650"/>
                      <a:gd name="connsiteY7" fmla="*/ 0 h 1543050"/>
                      <a:gd name="connsiteX0" fmla="*/ 501650 w 506917"/>
                      <a:gd name="connsiteY0" fmla="*/ 107146 h 1650196"/>
                      <a:gd name="connsiteX1" fmla="*/ 374650 w 506917"/>
                      <a:gd name="connsiteY1" fmla="*/ 176996 h 1650196"/>
                      <a:gd name="connsiteX2" fmla="*/ 177800 w 506917"/>
                      <a:gd name="connsiteY2" fmla="*/ 538946 h 1650196"/>
                      <a:gd name="connsiteX3" fmla="*/ 0 w 506917"/>
                      <a:gd name="connsiteY3" fmla="*/ 1205696 h 1650196"/>
                      <a:gd name="connsiteX4" fmla="*/ 0 w 506917"/>
                      <a:gd name="connsiteY4" fmla="*/ 1459696 h 1650196"/>
                      <a:gd name="connsiteX5" fmla="*/ 82550 w 506917"/>
                      <a:gd name="connsiteY5" fmla="*/ 1580346 h 1650196"/>
                      <a:gd name="connsiteX6" fmla="*/ 196850 w 506917"/>
                      <a:gd name="connsiteY6" fmla="*/ 1650196 h 1650196"/>
                      <a:gd name="connsiteX7" fmla="*/ 501650 w 506917"/>
                      <a:gd name="connsiteY7" fmla="*/ 107146 h 1650196"/>
                      <a:gd name="connsiteX0" fmla="*/ 501650 w 506088"/>
                      <a:gd name="connsiteY0" fmla="*/ 99608 h 1642658"/>
                      <a:gd name="connsiteX1" fmla="*/ 350838 w 506088"/>
                      <a:gd name="connsiteY1" fmla="*/ 202796 h 1642658"/>
                      <a:gd name="connsiteX2" fmla="*/ 177800 w 506088"/>
                      <a:gd name="connsiteY2" fmla="*/ 531408 h 1642658"/>
                      <a:gd name="connsiteX3" fmla="*/ 0 w 506088"/>
                      <a:gd name="connsiteY3" fmla="*/ 1198158 h 1642658"/>
                      <a:gd name="connsiteX4" fmla="*/ 0 w 506088"/>
                      <a:gd name="connsiteY4" fmla="*/ 1452158 h 1642658"/>
                      <a:gd name="connsiteX5" fmla="*/ 82550 w 506088"/>
                      <a:gd name="connsiteY5" fmla="*/ 1572808 h 1642658"/>
                      <a:gd name="connsiteX6" fmla="*/ 196850 w 506088"/>
                      <a:gd name="connsiteY6" fmla="*/ 1642658 h 1642658"/>
                      <a:gd name="connsiteX7" fmla="*/ 501650 w 506088"/>
                      <a:gd name="connsiteY7" fmla="*/ 99608 h 1642658"/>
                      <a:gd name="connsiteX0" fmla="*/ 501650 w 501650"/>
                      <a:gd name="connsiteY0" fmla="*/ 0 h 1543050"/>
                      <a:gd name="connsiteX1" fmla="*/ 350838 w 501650"/>
                      <a:gd name="connsiteY1" fmla="*/ 103188 h 1543050"/>
                      <a:gd name="connsiteX2" fmla="*/ 177800 w 501650"/>
                      <a:gd name="connsiteY2" fmla="*/ 431800 h 1543050"/>
                      <a:gd name="connsiteX3" fmla="*/ 0 w 501650"/>
                      <a:gd name="connsiteY3" fmla="*/ 1098550 h 1543050"/>
                      <a:gd name="connsiteX4" fmla="*/ 0 w 501650"/>
                      <a:gd name="connsiteY4" fmla="*/ 1352550 h 1543050"/>
                      <a:gd name="connsiteX5" fmla="*/ 82550 w 501650"/>
                      <a:gd name="connsiteY5" fmla="*/ 1473200 h 1543050"/>
                      <a:gd name="connsiteX6" fmla="*/ 196850 w 501650"/>
                      <a:gd name="connsiteY6" fmla="*/ 1543050 h 1543050"/>
                      <a:gd name="connsiteX7" fmla="*/ 501650 w 501650"/>
                      <a:gd name="connsiteY7" fmla="*/ 0 h 1543050"/>
                      <a:gd name="connsiteX0" fmla="*/ 501650 w 501650"/>
                      <a:gd name="connsiteY0" fmla="*/ 0 h 1543050"/>
                      <a:gd name="connsiteX1" fmla="*/ 350838 w 501650"/>
                      <a:gd name="connsiteY1" fmla="*/ 103188 h 1543050"/>
                      <a:gd name="connsiteX2" fmla="*/ 177800 w 501650"/>
                      <a:gd name="connsiteY2" fmla="*/ 431800 h 1543050"/>
                      <a:gd name="connsiteX3" fmla="*/ 0 w 501650"/>
                      <a:gd name="connsiteY3" fmla="*/ 1098550 h 1543050"/>
                      <a:gd name="connsiteX4" fmla="*/ 0 w 501650"/>
                      <a:gd name="connsiteY4" fmla="*/ 1352550 h 1543050"/>
                      <a:gd name="connsiteX5" fmla="*/ 82550 w 501650"/>
                      <a:gd name="connsiteY5" fmla="*/ 1473200 h 1543050"/>
                      <a:gd name="connsiteX6" fmla="*/ 196850 w 501650"/>
                      <a:gd name="connsiteY6" fmla="*/ 1543050 h 1543050"/>
                      <a:gd name="connsiteX7" fmla="*/ 501650 w 501650"/>
                      <a:gd name="connsiteY7" fmla="*/ 0 h 1543050"/>
                      <a:gd name="connsiteX0" fmla="*/ 501650 w 501650"/>
                      <a:gd name="connsiteY0" fmla="*/ 0 h 1543050"/>
                      <a:gd name="connsiteX1" fmla="*/ 350838 w 501650"/>
                      <a:gd name="connsiteY1" fmla="*/ 103188 h 1543050"/>
                      <a:gd name="connsiteX2" fmla="*/ 173037 w 501650"/>
                      <a:gd name="connsiteY2" fmla="*/ 469900 h 1543050"/>
                      <a:gd name="connsiteX3" fmla="*/ 0 w 501650"/>
                      <a:gd name="connsiteY3" fmla="*/ 1098550 h 1543050"/>
                      <a:gd name="connsiteX4" fmla="*/ 0 w 501650"/>
                      <a:gd name="connsiteY4" fmla="*/ 1352550 h 1543050"/>
                      <a:gd name="connsiteX5" fmla="*/ 82550 w 501650"/>
                      <a:gd name="connsiteY5" fmla="*/ 1473200 h 1543050"/>
                      <a:gd name="connsiteX6" fmla="*/ 196850 w 501650"/>
                      <a:gd name="connsiteY6" fmla="*/ 1543050 h 1543050"/>
                      <a:gd name="connsiteX7" fmla="*/ 501650 w 501650"/>
                      <a:gd name="connsiteY7" fmla="*/ 0 h 1543050"/>
                      <a:gd name="connsiteX0" fmla="*/ 530624 w 530624"/>
                      <a:gd name="connsiteY0" fmla="*/ 0 h 1543050"/>
                      <a:gd name="connsiteX1" fmla="*/ 379812 w 530624"/>
                      <a:gd name="connsiteY1" fmla="*/ 103188 h 1543050"/>
                      <a:gd name="connsiteX2" fmla="*/ 202011 w 530624"/>
                      <a:gd name="connsiteY2" fmla="*/ 469900 h 1543050"/>
                      <a:gd name="connsiteX3" fmla="*/ 28974 w 530624"/>
                      <a:gd name="connsiteY3" fmla="*/ 1098550 h 1543050"/>
                      <a:gd name="connsiteX4" fmla="*/ 28974 w 530624"/>
                      <a:gd name="connsiteY4" fmla="*/ 1352550 h 1543050"/>
                      <a:gd name="connsiteX5" fmla="*/ 111524 w 530624"/>
                      <a:gd name="connsiteY5" fmla="*/ 1473200 h 1543050"/>
                      <a:gd name="connsiteX6" fmla="*/ 225824 w 530624"/>
                      <a:gd name="connsiteY6" fmla="*/ 1543050 h 1543050"/>
                      <a:gd name="connsiteX7" fmla="*/ 530624 w 530624"/>
                      <a:gd name="connsiteY7" fmla="*/ 0 h 1543050"/>
                      <a:gd name="connsiteX0" fmla="*/ 514246 w 514246"/>
                      <a:gd name="connsiteY0" fmla="*/ 0 h 1543050"/>
                      <a:gd name="connsiteX1" fmla="*/ 363434 w 514246"/>
                      <a:gd name="connsiteY1" fmla="*/ 103188 h 1543050"/>
                      <a:gd name="connsiteX2" fmla="*/ 185633 w 514246"/>
                      <a:gd name="connsiteY2" fmla="*/ 469900 h 1543050"/>
                      <a:gd name="connsiteX3" fmla="*/ 12596 w 514246"/>
                      <a:gd name="connsiteY3" fmla="*/ 1098550 h 1543050"/>
                      <a:gd name="connsiteX4" fmla="*/ 12596 w 514246"/>
                      <a:gd name="connsiteY4" fmla="*/ 1352550 h 1543050"/>
                      <a:gd name="connsiteX5" fmla="*/ 95146 w 514246"/>
                      <a:gd name="connsiteY5" fmla="*/ 1473200 h 1543050"/>
                      <a:gd name="connsiteX6" fmla="*/ 209446 w 514246"/>
                      <a:gd name="connsiteY6" fmla="*/ 1543050 h 1543050"/>
                      <a:gd name="connsiteX7" fmla="*/ 514246 w 514246"/>
                      <a:gd name="connsiteY7" fmla="*/ 0 h 1543050"/>
                      <a:gd name="connsiteX0" fmla="*/ 519434 w 519434"/>
                      <a:gd name="connsiteY0" fmla="*/ 0 h 1543050"/>
                      <a:gd name="connsiteX1" fmla="*/ 368622 w 519434"/>
                      <a:gd name="connsiteY1" fmla="*/ 103188 h 1543050"/>
                      <a:gd name="connsiteX2" fmla="*/ 190821 w 519434"/>
                      <a:gd name="connsiteY2" fmla="*/ 469900 h 1543050"/>
                      <a:gd name="connsiteX3" fmla="*/ 17784 w 519434"/>
                      <a:gd name="connsiteY3" fmla="*/ 1098550 h 1543050"/>
                      <a:gd name="connsiteX4" fmla="*/ 17784 w 519434"/>
                      <a:gd name="connsiteY4" fmla="*/ 1352550 h 1543050"/>
                      <a:gd name="connsiteX5" fmla="*/ 100334 w 519434"/>
                      <a:gd name="connsiteY5" fmla="*/ 1473200 h 1543050"/>
                      <a:gd name="connsiteX6" fmla="*/ 214634 w 519434"/>
                      <a:gd name="connsiteY6" fmla="*/ 1543050 h 1543050"/>
                      <a:gd name="connsiteX7" fmla="*/ 519434 w 519434"/>
                      <a:gd name="connsiteY7" fmla="*/ 0 h 1543050"/>
                      <a:gd name="connsiteX0" fmla="*/ 516634 w 516634"/>
                      <a:gd name="connsiteY0" fmla="*/ 0 h 1543050"/>
                      <a:gd name="connsiteX1" fmla="*/ 365822 w 516634"/>
                      <a:gd name="connsiteY1" fmla="*/ 103188 h 1543050"/>
                      <a:gd name="connsiteX2" fmla="*/ 188021 w 516634"/>
                      <a:gd name="connsiteY2" fmla="*/ 469900 h 1543050"/>
                      <a:gd name="connsiteX3" fmla="*/ 14984 w 516634"/>
                      <a:gd name="connsiteY3" fmla="*/ 1098550 h 1543050"/>
                      <a:gd name="connsiteX4" fmla="*/ 14984 w 516634"/>
                      <a:gd name="connsiteY4" fmla="*/ 1352550 h 1543050"/>
                      <a:gd name="connsiteX5" fmla="*/ 97534 w 516634"/>
                      <a:gd name="connsiteY5" fmla="*/ 1473200 h 1543050"/>
                      <a:gd name="connsiteX6" fmla="*/ 211834 w 516634"/>
                      <a:gd name="connsiteY6" fmla="*/ 1543050 h 1543050"/>
                      <a:gd name="connsiteX7" fmla="*/ 516634 w 516634"/>
                      <a:gd name="connsiteY7" fmla="*/ 0 h 1543050"/>
                      <a:gd name="connsiteX0" fmla="*/ 514381 w 514381"/>
                      <a:gd name="connsiteY0" fmla="*/ 0 h 1543050"/>
                      <a:gd name="connsiteX1" fmla="*/ 363569 w 514381"/>
                      <a:gd name="connsiteY1" fmla="*/ 103188 h 1543050"/>
                      <a:gd name="connsiteX2" fmla="*/ 185768 w 514381"/>
                      <a:gd name="connsiteY2" fmla="*/ 469900 h 1543050"/>
                      <a:gd name="connsiteX3" fmla="*/ 12731 w 514381"/>
                      <a:gd name="connsiteY3" fmla="*/ 1098550 h 1543050"/>
                      <a:gd name="connsiteX4" fmla="*/ 12731 w 514381"/>
                      <a:gd name="connsiteY4" fmla="*/ 1352550 h 1543050"/>
                      <a:gd name="connsiteX5" fmla="*/ 97662 w 514381"/>
                      <a:gd name="connsiteY5" fmla="*/ 1480344 h 1543050"/>
                      <a:gd name="connsiteX6" fmla="*/ 209581 w 514381"/>
                      <a:gd name="connsiteY6" fmla="*/ 1543050 h 1543050"/>
                      <a:gd name="connsiteX7" fmla="*/ 514381 w 514381"/>
                      <a:gd name="connsiteY7" fmla="*/ 0 h 1543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4381" h="1543050">
                        <a:moveTo>
                          <a:pt x="514381" y="0"/>
                        </a:moveTo>
                        <a:cubicBezTo>
                          <a:pt x="463052" y="11642"/>
                          <a:pt x="418338" y="24871"/>
                          <a:pt x="363569" y="103188"/>
                        </a:cubicBezTo>
                        <a:cubicBezTo>
                          <a:pt x="308800" y="181505"/>
                          <a:pt x="248210" y="298450"/>
                          <a:pt x="185768" y="469900"/>
                        </a:cubicBezTo>
                        <a:cubicBezTo>
                          <a:pt x="128089" y="679450"/>
                          <a:pt x="32310" y="989013"/>
                          <a:pt x="12731" y="1098550"/>
                        </a:cubicBezTo>
                        <a:cubicBezTo>
                          <a:pt x="-6848" y="1208087"/>
                          <a:pt x="-1424" y="1288918"/>
                          <a:pt x="12731" y="1352550"/>
                        </a:cubicBezTo>
                        <a:cubicBezTo>
                          <a:pt x="26886" y="1416182"/>
                          <a:pt x="70145" y="1440127"/>
                          <a:pt x="97662" y="1480344"/>
                        </a:cubicBezTo>
                        <a:lnTo>
                          <a:pt x="209581" y="1543050"/>
                        </a:lnTo>
                        <a:lnTo>
                          <a:pt x="514381" y="0"/>
                        </a:lnTo>
                        <a:close/>
                      </a:path>
                    </a:pathLst>
                  </a:custGeom>
                  <a:solidFill>
                    <a:srgbClr val="DB9C7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E2B2D823-8A07-D38C-6959-B0181F05FB1C}"/>
                      </a:ext>
                    </a:extLst>
                  </p:cNvPr>
                  <p:cNvSpPr/>
                  <p:nvPr/>
                </p:nvSpPr>
                <p:spPr>
                  <a:xfrm>
                    <a:off x="6632299" y="1104899"/>
                    <a:ext cx="346351" cy="1225550"/>
                  </a:xfrm>
                  <a:custGeom>
                    <a:avLst/>
                    <a:gdLst>
                      <a:gd name="connsiteX0" fmla="*/ 342900 w 342900"/>
                      <a:gd name="connsiteY0" fmla="*/ 0 h 1225550"/>
                      <a:gd name="connsiteX1" fmla="*/ 209550 w 342900"/>
                      <a:gd name="connsiteY1" fmla="*/ 152400 h 1225550"/>
                      <a:gd name="connsiteX2" fmla="*/ 101600 w 342900"/>
                      <a:gd name="connsiteY2" fmla="*/ 400050 h 1225550"/>
                      <a:gd name="connsiteX3" fmla="*/ 0 w 342900"/>
                      <a:gd name="connsiteY3" fmla="*/ 825500 h 1225550"/>
                      <a:gd name="connsiteX4" fmla="*/ 12700 w 342900"/>
                      <a:gd name="connsiteY4" fmla="*/ 1079500 h 1225550"/>
                      <a:gd name="connsiteX5" fmla="*/ 50800 w 342900"/>
                      <a:gd name="connsiteY5" fmla="*/ 1168400 h 1225550"/>
                      <a:gd name="connsiteX6" fmla="*/ 165100 w 342900"/>
                      <a:gd name="connsiteY6" fmla="*/ 1225550 h 1225550"/>
                      <a:gd name="connsiteX7" fmla="*/ 342900 w 342900"/>
                      <a:gd name="connsiteY7" fmla="*/ 0 h 1225550"/>
                      <a:gd name="connsiteX0" fmla="*/ 342900 w 342900"/>
                      <a:gd name="connsiteY0" fmla="*/ 0 h 1225550"/>
                      <a:gd name="connsiteX1" fmla="*/ 180975 w 342900"/>
                      <a:gd name="connsiteY1" fmla="*/ 190500 h 1225550"/>
                      <a:gd name="connsiteX2" fmla="*/ 101600 w 342900"/>
                      <a:gd name="connsiteY2" fmla="*/ 400050 h 1225550"/>
                      <a:gd name="connsiteX3" fmla="*/ 0 w 342900"/>
                      <a:gd name="connsiteY3" fmla="*/ 825500 h 1225550"/>
                      <a:gd name="connsiteX4" fmla="*/ 12700 w 342900"/>
                      <a:gd name="connsiteY4" fmla="*/ 1079500 h 1225550"/>
                      <a:gd name="connsiteX5" fmla="*/ 50800 w 342900"/>
                      <a:gd name="connsiteY5" fmla="*/ 1168400 h 1225550"/>
                      <a:gd name="connsiteX6" fmla="*/ 165100 w 342900"/>
                      <a:gd name="connsiteY6" fmla="*/ 1225550 h 1225550"/>
                      <a:gd name="connsiteX7" fmla="*/ 342900 w 342900"/>
                      <a:gd name="connsiteY7" fmla="*/ 0 h 1225550"/>
                      <a:gd name="connsiteX0" fmla="*/ 342900 w 342941"/>
                      <a:gd name="connsiteY0" fmla="*/ 53217 h 1278767"/>
                      <a:gd name="connsiteX1" fmla="*/ 180975 w 342941"/>
                      <a:gd name="connsiteY1" fmla="*/ 243717 h 1278767"/>
                      <a:gd name="connsiteX2" fmla="*/ 101600 w 342941"/>
                      <a:gd name="connsiteY2" fmla="*/ 453267 h 1278767"/>
                      <a:gd name="connsiteX3" fmla="*/ 0 w 342941"/>
                      <a:gd name="connsiteY3" fmla="*/ 878717 h 1278767"/>
                      <a:gd name="connsiteX4" fmla="*/ 12700 w 342941"/>
                      <a:gd name="connsiteY4" fmla="*/ 1132717 h 1278767"/>
                      <a:gd name="connsiteX5" fmla="*/ 50800 w 342941"/>
                      <a:gd name="connsiteY5" fmla="*/ 1221617 h 1278767"/>
                      <a:gd name="connsiteX6" fmla="*/ 165100 w 342941"/>
                      <a:gd name="connsiteY6" fmla="*/ 1278767 h 1278767"/>
                      <a:gd name="connsiteX7" fmla="*/ 342900 w 342941"/>
                      <a:gd name="connsiteY7" fmla="*/ 53217 h 1278767"/>
                      <a:gd name="connsiteX0" fmla="*/ 342900 w 342900"/>
                      <a:gd name="connsiteY0" fmla="*/ 0 h 1225550"/>
                      <a:gd name="connsiteX1" fmla="*/ 180975 w 342900"/>
                      <a:gd name="connsiteY1" fmla="*/ 190500 h 1225550"/>
                      <a:gd name="connsiteX2" fmla="*/ 101600 w 342900"/>
                      <a:gd name="connsiteY2" fmla="*/ 400050 h 1225550"/>
                      <a:gd name="connsiteX3" fmla="*/ 0 w 342900"/>
                      <a:gd name="connsiteY3" fmla="*/ 825500 h 1225550"/>
                      <a:gd name="connsiteX4" fmla="*/ 12700 w 342900"/>
                      <a:gd name="connsiteY4" fmla="*/ 1079500 h 1225550"/>
                      <a:gd name="connsiteX5" fmla="*/ 50800 w 342900"/>
                      <a:gd name="connsiteY5" fmla="*/ 1168400 h 1225550"/>
                      <a:gd name="connsiteX6" fmla="*/ 165100 w 342900"/>
                      <a:gd name="connsiteY6" fmla="*/ 1225550 h 1225550"/>
                      <a:gd name="connsiteX7" fmla="*/ 342900 w 342900"/>
                      <a:gd name="connsiteY7" fmla="*/ 0 h 1225550"/>
                      <a:gd name="connsiteX0" fmla="*/ 356692 w 356692"/>
                      <a:gd name="connsiteY0" fmla="*/ 0 h 1225550"/>
                      <a:gd name="connsiteX1" fmla="*/ 194767 w 356692"/>
                      <a:gd name="connsiteY1" fmla="*/ 190500 h 1225550"/>
                      <a:gd name="connsiteX2" fmla="*/ 115392 w 356692"/>
                      <a:gd name="connsiteY2" fmla="*/ 400050 h 1225550"/>
                      <a:gd name="connsiteX3" fmla="*/ 13792 w 356692"/>
                      <a:gd name="connsiteY3" fmla="*/ 825500 h 1225550"/>
                      <a:gd name="connsiteX4" fmla="*/ 26492 w 356692"/>
                      <a:gd name="connsiteY4" fmla="*/ 1079500 h 1225550"/>
                      <a:gd name="connsiteX5" fmla="*/ 64592 w 356692"/>
                      <a:gd name="connsiteY5" fmla="*/ 1168400 h 1225550"/>
                      <a:gd name="connsiteX6" fmla="*/ 178892 w 356692"/>
                      <a:gd name="connsiteY6" fmla="*/ 1225550 h 1225550"/>
                      <a:gd name="connsiteX7" fmla="*/ 356692 w 356692"/>
                      <a:gd name="connsiteY7" fmla="*/ 0 h 1225550"/>
                      <a:gd name="connsiteX0" fmla="*/ 352509 w 352509"/>
                      <a:gd name="connsiteY0" fmla="*/ 0 h 1225550"/>
                      <a:gd name="connsiteX1" fmla="*/ 190584 w 352509"/>
                      <a:gd name="connsiteY1" fmla="*/ 190500 h 1225550"/>
                      <a:gd name="connsiteX2" fmla="*/ 111209 w 352509"/>
                      <a:gd name="connsiteY2" fmla="*/ 400050 h 1225550"/>
                      <a:gd name="connsiteX3" fmla="*/ 9609 w 352509"/>
                      <a:gd name="connsiteY3" fmla="*/ 825500 h 1225550"/>
                      <a:gd name="connsiteX4" fmla="*/ 22309 w 352509"/>
                      <a:gd name="connsiteY4" fmla="*/ 1079500 h 1225550"/>
                      <a:gd name="connsiteX5" fmla="*/ 60409 w 352509"/>
                      <a:gd name="connsiteY5" fmla="*/ 1168400 h 1225550"/>
                      <a:gd name="connsiteX6" fmla="*/ 174709 w 352509"/>
                      <a:gd name="connsiteY6" fmla="*/ 1225550 h 1225550"/>
                      <a:gd name="connsiteX7" fmla="*/ 352509 w 352509"/>
                      <a:gd name="connsiteY7" fmla="*/ 0 h 1225550"/>
                      <a:gd name="connsiteX0" fmla="*/ 346351 w 346351"/>
                      <a:gd name="connsiteY0" fmla="*/ 0 h 1225550"/>
                      <a:gd name="connsiteX1" fmla="*/ 184426 w 346351"/>
                      <a:gd name="connsiteY1" fmla="*/ 190500 h 1225550"/>
                      <a:gd name="connsiteX2" fmla="*/ 105051 w 346351"/>
                      <a:gd name="connsiteY2" fmla="*/ 400050 h 1225550"/>
                      <a:gd name="connsiteX3" fmla="*/ 3451 w 346351"/>
                      <a:gd name="connsiteY3" fmla="*/ 825500 h 1225550"/>
                      <a:gd name="connsiteX4" fmla="*/ 16151 w 346351"/>
                      <a:gd name="connsiteY4" fmla="*/ 1079500 h 1225550"/>
                      <a:gd name="connsiteX5" fmla="*/ 54251 w 346351"/>
                      <a:gd name="connsiteY5" fmla="*/ 1168400 h 1225550"/>
                      <a:gd name="connsiteX6" fmla="*/ 168551 w 346351"/>
                      <a:gd name="connsiteY6" fmla="*/ 1225550 h 1225550"/>
                      <a:gd name="connsiteX7" fmla="*/ 346351 w 346351"/>
                      <a:gd name="connsiteY7" fmla="*/ 0 h 1225550"/>
                      <a:gd name="connsiteX0" fmla="*/ 346351 w 346351"/>
                      <a:gd name="connsiteY0" fmla="*/ 0 h 1225550"/>
                      <a:gd name="connsiteX1" fmla="*/ 184426 w 346351"/>
                      <a:gd name="connsiteY1" fmla="*/ 190500 h 1225550"/>
                      <a:gd name="connsiteX2" fmla="*/ 105051 w 346351"/>
                      <a:gd name="connsiteY2" fmla="*/ 400050 h 1225550"/>
                      <a:gd name="connsiteX3" fmla="*/ 3451 w 346351"/>
                      <a:gd name="connsiteY3" fmla="*/ 825500 h 1225550"/>
                      <a:gd name="connsiteX4" fmla="*/ 16151 w 346351"/>
                      <a:gd name="connsiteY4" fmla="*/ 1079500 h 1225550"/>
                      <a:gd name="connsiteX5" fmla="*/ 61394 w 346351"/>
                      <a:gd name="connsiteY5" fmla="*/ 1170781 h 1225550"/>
                      <a:gd name="connsiteX6" fmla="*/ 168551 w 346351"/>
                      <a:gd name="connsiteY6" fmla="*/ 1225550 h 1225550"/>
                      <a:gd name="connsiteX7" fmla="*/ 346351 w 346351"/>
                      <a:gd name="connsiteY7" fmla="*/ 0 h 1225550"/>
                      <a:gd name="connsiteX0" fmla="*/ 346351 w 346351"/>
                      <a:gd name="connsiteY0" fmla="*/ 0 h 1305524"/>
                      <a:gd name="connsiteX1" fmla="*/ 184426 w 346351"/>
                      <a:gd name="connsiteY1" fmla="*/ 190500 h 1305524"/>
                      <a:gd name="connsiteX2" fmla="*/ 105051 w 346351"/>
                      <a:gd name="connsiteY2" fmla="*/ 400050 h 1305524"/>
                      <a:gd name="connsiteX3" fmla="*/ 3451 w 346351"/>
                      <a:gd name="connsiteY3" fmla="*/ 825500 h 1305524"/>
                      <a:gd name="connsiteX4" fmla="*/ 16151 w 346351"/>
                      <a:gd name="connsiteY4" fmla="*/ 1079500 h 1305524"/>
                      <a:gd name="connsiteX5" fmla="*/ 61394 w 346351"/>
                      <a:gd name="connsiteY5" fmla="*/ 1170781 h 1305524"/>
                      <a:gd name="connsiteX6" fmla="*/ 168551 w 346351"/>
                      <a:gd name="connsiteY6" fmla="*/ 1225550 h 1305524"/>
                      <a:gd name="connsiteX7" fmla="*/ 346351 w 346351"/>
                      <a:gd name="connsiteY7" fmla="*/ 0 h 1305524"/>
                      <a:gd name="connsiteX0" fmla="*/ 346351 w 346351"/>
                      <a:gd name="connsiteY0" fmla="*/ 0 h 1304625"/>
                      <a:gd name="connsiteX1" fmla="*/ 184426 w 346351"/>
                      <a:gd name="connsiteY1" fmla="*/ 190500 h 1304625"/>
                      <a:gd name="connsiteX2" fmla="*/ 105051 w 346351"/>
                      <a:gd name="connsiteY2" fmla="*/ 400050 h 1304625"/>
                      <a:gd name="connsiteX3" fmla="*/ 3451 w 346351"/>
                      <a:gd name="connsiteY3" fmla="*/ 825500 h 1304625"/>
                      <a:gd name="connsiteX4" fmla="*/ 16151 w 346351"/>
                      <a:gd name="connsiteY4" fmla="*/ 1079500 h 1304625"/>
                      <a:gd name="connsiteX5" fmla="*/ 61394 w 346351"/>
                      <a:gd name="connsiteY5" fmla="*/ 1170781 h 1304625"/>
                      <a:gd name="connsiteX6" fmla="*/ 168551 w 346351"/>
                      <a:gd name="connsiteY6" fmla="*/ 1225550 h 1304625"/>
                      <a:gd name="connsiteX7" fmla="*/ 346351 w 346351"/>
                      <a:gd name="connsiteY7" fmla="*/ 0 h 1304625"/>
                      <a:gd name="connsiteX0" fmla="*/ 346351 w 346351"/>
                      <a:gd name="connsiteY0" fmla="*/ 0 h 1302158"/>
                      <a:gd name="connsiteX1" fmla="*/ 184426 w 346351"/>
                      <a:gd name="connsiteY1" fmla="*/ 190500 h 1302158"/>
                      <a:gd name="connsiteX2" fmla="*/ 105051 w 346351"/>
                      <a:gd name="connsiteY2" fmla="*/ 400050 h 1302158"/>
                      <a:gd name="connsiteX3" fmla="*/ 3451 w 346351"/>
                      <a:gd name="connsiteY3" fmla="*/ 825500 h 1302158"/>
                      <a:gd name="connsiteX4" fmla="*/ 16151 w 346351"/>
                      <a:gd name="connsiteY4" fmla="*/ 1079500 h 1302158"/>
                      <a:gd name="connsiteX5" fmla="*/ 61394 w 346351"/>
                      <a:gd name="connsiteY5" fmla="*/ 1158875 h 1302158"/>
                      <a:gd name="connsiteX6" fmla="*/ 168551 w 346351"/>
                      <a:gd name="connsiteY6" fmla="*/ 1225550 h 1302158"/>
                      <a:gd name="connsiteX7" fmla="*/ 346351 w 346351"/>
                      <a:gd name="connsiteY7" fmla="*/ 0 h 1302158"/>
                      <a:gd name="connsiteX0" fmla="*/ 346351 w 346351"/>
                      <a:gd name="connsiteY0" fmla="*/ 0 h 1225550"/>
                      <a:gd name="connsiteX1" fmla="*/ 184426 w 346351"/>
                      <a:gd name="connsiteY1" fmla="*/ 190500 h 1225550"/>
                      <a:gd name="connsiteX2" fmla="*/ 105051 w 346351"/>
                      <a:gd name="connsiteY2" fmla="*/ 400050 h 1225550"/>
                      <a:gd name="connsiteX3" fmla="*/ 3451 w 346351"/>
                      <a:gd name="connsiteY3" fmla="*/ 825500 h 1225550"/>
                      <a:gd name="connsiteX4" fmla="*/ 16151 w 346351"/>
                      <a:gd name="connsiteY4" fmla="*/ 1079500 h 1225550"/>
                      <a:gd name="connsiteX5" fmla="*/ 61394 w 346351"/>
                      <a:gd name="connsiteY5" fmla="*/ 1158875 h 1225550"/>
                      <a:gd name="connsiteX6" fmla="*/ 168551 w 346351"/>
                      <a:gd name="connsiteY6" fmla="*/ 1225550 h 1225550"/>
                      <a:gd name="connsiteX7" fmla="*/ 346351 w 346351"/>
                      <a:gd name="connsiteY7" fmla="*/ 0 h 1225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6351" h="1225550">
                        <a:moveTo>
                          <a:pt x="346351" y="0"/>
                        </a:moveTo>
                        <a:cubicBezTo>
                          <a:pt x="291847" y="70379"/>
                          <a:pt x="224643" y="123825"/>
                          <a:pt x="184426" y="190500"/>
                        </a:cubicBezTo>
                        <a:cubicBezTo>
                          <a:pt x="144209" y="257175"/>
                          <a:pt x="135213" y="294217"/>
                          <a:pt x="105051" y="400050"/>
                        </a:cubicBezTo>
                        <a:cubicBezTo>
                          <a:pt x="71184" y="541867"/>
                          <a:pt x="13506" y="726546"/>
                          <a:pt x="3451" y="825500"/>
                        </a:cubicBezTo>
                        <a:cubicBezTo>
                          <a:pt x="-6604" y="924454"/>
                          <a:pt x="7684" y="1022350"/>
                          <a:pt x="16151" y="1079500"/>
                        </a:cubicBezTo>
                        <a:cubicBezTo>
                          <a:pt x="31232" y="1109927"/>
                          <a:pt x="39169" y="1133211"/>
                          <a:pt x="61394" y="1158875"/>
                        </a:cubicBezTo>
                        <a:cubicBezTo>
                          <a:pt x="83619" y="1184539"/>
                          <a:pt x="135346" y="1208749"/>
                          <a:pt x="168551" y="1225550"/>
                        </a:cubicBezTo>
                        <a:lnTo>
                          <a:pt x="346351" y="0"/>
                        </a:lnTo>
                        <a:close/>
                      </a:path>
                    </a:pathLst>
                  </a:custGeom>
                  <a:solidFill>
                    <a:srgbClr val="BC856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id="{F78CB58B-86EE-E857-ADA2-65BCF9308D29}"/>
                    </a:ext>
                  </a:extLst>
                </p:cNvPr>
                <p:cNvGrpSpPr/>
                <p:nvPr/>
              </p:nvGrpSpPr>
              <p:grpSpPr>
                <a:xfrm>
                  <a:off x="6672158" y="528569"/>
                  <a:ext cx="2390677" cy="3241224"/>
                  <a:chOff x="6672158" y="528569"/>
                  <a:chExt cx="2390677" cy="3241224"/>
                </a:xfrm>
              </p:grpSpPr>
              <p:grpSp>
                <p:nvGrpSpPr>
                  <p:cNvPr id="12" name="组合 11">
                    <a:extLst>
                      <a:ext uri="{FF2B5EF4-FFF2-40B4-BE49-F238E27FC236}">
                        <a16:creationId xmlns:a16="http://schemas.microsoft.com/office/drawing/2014/main" id="{618933AD-98DA-9A8E-0EEE-17CFC2C8C454}"/>
                      </a:ext>
                    </a:extLst>
                  </p:cNvPr>
                  <p:cNvGrpSpPr/>
                  <p:nvPr/>
                </p:nvGrpSpPr>
                <p:grpSpPr>
                  <a:xfrm>
                    <a:off x="6672158" y="528569"/>
                    <a:ext cx="2034237" cy="3241224"/>
                    <a:chOff x="4134698" y="551429"/>
                    <a:chExt cx="2034237" cy="3241224"/>
                  </a:xfrm>
                </p:grpSpPr>
                <p:sp>
                  <p:nvSpPr>
                    <p:cNvPr id="11" name="任意多边形: 形状 10">
                      <a:extLst>
                        <a:ext uri="{FF2B5EF4-FFF2-40B4-BE49-F238E27FC236}">
                          <a16:creationId xmlns:a16="http://schemas.microsoft.com/office/drawing/2014/main" id="{E441A373-4509-73BD-A77B-607F524A64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73706" y="715848"/>
                      <a:ext cx="1895229" cy="3076805"/>
                    </a:xfrm>
                    <a:custGeom>
                      <a:avLst/>
                      <a:gdLst>
                        <a:gd name="connsiteX0" fmla="*/ 906011 w 1946246"/>
                        <a:gd name="connsiteY0" fmla="*/ 0 h 2852257"/>
                        <a:gd name="connsiteX1" fmla="*/ 436227 w 1946246"/>
                        <a:gd name="connsiteY1" fmla="*/ 234892 h 2852257"/>
                        <a:gd name="connsiteX2" fmla="*/ 142613 w 1946246"/>
                        <a:gd name="connsiteY2" fmla="*/ 1174459 h 2852257"/>
                        <a:gd name="connsiteX3" fmla="*/ 134224 w 1946246"/>
                        <a:gd name="connsiteY3" fmla="*/ 1644243 h 2852257"/>
                        <a:gd name="connsiteX4" fmla="*/ 0 w 1946246"/>
                        <a:gd name="connsiteY4" fmla="*/ 2231472 h 2852257"/>
                        <a:gd name="connsiteX5" fmla="*/ 192947 w 1946246"/>
                        <a:gd name="connsiteY5" fmla="*/ 2659310 h 2852257"/>
                        <a:gd name="connsiteX6" fmla="*/ 838899 w 1946246"/>
                        <a:gd name="connsiteY6" fmla="*/ 2852257 h 2852257"/>
                        <a:gd name="connsiteX7" fmla="*/ 1350627 w 1946246"/>
                        <a:gd name="connsiteY7" fmla="*/ 2608977 h 2852257"/>
                        <a:gd name="connsiteX8" fmla="*/ 1669409 w 1946246"/>
                        <a:gd name="connsiteY8" fmla="*/ 1862356 h 2852257"/>
                        <a:gd name="connsiteX9" fmla="*/ 1853967 w 1946246"/>
                        <a:gd name="connsiteY9" fmla="*/ 1199626 h 2852257"/>
                        <a:gd name="connsiteX10" fmla="*/ 1946246 w 1946246"/>
                        <a:gd name="connsiteY10" fmla="*/ 377505 h 2852257"/>
                        <a:gd name="connsiteX11" fmla="*/ 1585519 w 1946246"/>
                        <a:gd name="connsiteY11" fmla="*/ 75501 h 2852257"/>
                        <a:gd name="connsiteX12" fmla="*/ 906011 w 1946246"/>
                        <a:gd name="connsiteY12" fmla="*/ 0 h 2852257"/>
                        <a:gd name="connsiteX0" fmla="*/ 906011 w 1946246"/>
                        <a:gd name="connsiteY0" fmla="*/ 0 h 2852257"/>
                        <a:gd name="connsiteX1" fmla="*/ 511728 w 1946246"/>
                        <a:gd name="connsiteY1" fmla="*/ 377505 h 2852257"/>
                        <a:gd name="connsiteX2" fmla="*/ 142613 w 1946246"/>
                        <a:gd name="connsiteY2" fmla="*/ 1174459 h 2852257"/>
                        <a:gd name="connsiteX3" fmla="*/ 134224 w 1946246"/>
                        <a:gd name="connsiteY3" fmla="*/ 1644243 h 2852257"/>
                        <a:gd name="connsiteX4" fmla="*/ 0 w 1946246"/>
                        <a:gd name="connsiteY4" fmla="*/ 2231472 h 2852257"/>
                        <a:gd name="connsiteX5" fmla="*/ 192947 w 1946246"/>
                        <a:gd name="connsiteY5" fmla="*/ 2659310 h 2852257"/>
                        <a:gd name="connsiteX6" fmla="*/ 838899 w 1946246"/>
                        <a:gd name="connsiteY6" fmla="*/ 2852257 h 2852257"/>
                        <a:gd name="connsiteX7" fmla="*/ 1350627 w 1946246"/>
                        <a:gd name="connsiteY7" fmla="*/ 2608977 h 2852257"/>
                        <a:gd name="connsiteX8" fmla="*/ 1669409 w 1946246"/>
                        <a:gd name="connsiteY8" fmla="*/ 1862356 h 2852257"/>
                        <a:gd name="connsiteX9" fmla="*/ 1853967 w 1946246"/>
                        <a:gd name="connsiteY9" fmla="*/ 1199626 h 2852257"/>
                        <a:gd name="connsiteX10" fmla="*/ 1946246 w 1946246"/>
                        <a:gd name="connsiteY10" fmla="*/ 377505 h 2852257"/>
                        <a:gd name="connsiteX11" fmla="*/ 1585519 w 1946246"/>
                        <a:gd name="connsiteY11" fmla="*/ 75501 h 2852257"/>
                        <a:gd name="connsiteX12" fmla="*/ 906011 w 1946246"/>
                        <a:gd name="connsiteY12" fmla="*/ 0 h 2852257"/>
                        <a:gd name="connsiteX0" fmla="*/ 981512 w 1946246"/>
                        <a:gd name="connsiteY0" fmla="*/ 0 h 2793534"/>
                        <a:gd name="connsiteX1" fmla="*/ 511728 w 1946246"/>
                        <a:gd name="connsiteY1" fmla="*/ 318782 h 2793534"/>
                        <a:gd name="connsiteX2" fmla="*/ 142613 w 1946246"/>
                        <a:gd name="connsiteY2" fmla="*/ 1115736 h 2793534"/>
                        <a:gd name="connsiteX3" fmla="*/ 134224 w 1946246"/>
                        <a:gd name="connsiteY3" fmla="*/ 1585520 h 2793534"/>
                        <a:gd name="connsiteX4" fmla="*/ 0 w 1946246"/>
                        <a:gd name="connsiteY4" fmla="*/ 2172749 h 2793534"/>
                        <a:gd name="connsiteX5" fmla="*/ 192947 w 1946246"/>
                        <a:gd name="connsiteY5" fmla="*/ 2600587 h 2793534"/>
                        <a:gd name="connsiteX6" fmla="*/ 838899 w 1946246"/>
                        <a:gd name="connsiteY6" fmla="*/ 2793534 h 2793534"/>
                        <a:gd name="connsiteX7" fmla="*/ 1350627 w 1946246"/>
                        <a:gd name="connsiteY7" fmla="*/ 2550254 h 2793534"/>
                        <a:gd name="connsiteX8" fmla="*/ 1669409 w 1946246"/>
                        <a:gd name="connsiteY8" fmla="*/ 1803633 h 2793534"/>
                        <a:gd name="connsiteX9" fmla="*/ 1853967 w 1946246"/>
                        <a:gd name="connsiteY9" fmla="*/ 1140903 h 2793534"/>
                        <a:gd name="connsiteX10" fmla="*/ 1946246 w 1946246"/>
                        <a:gd name="connsiteY10" fmla="*/ 318782 h 2793534"/>
                        <a:gd name="connsiteX11" fmla="*/ 1585519 w 1946246"/>
                        <a:gd name="connsiteY11" fmla="*/ 16778 h 2793534"/>
                        <a:gd name="connsiteX12" fmla="*/ 981512 w 1946246"/>
                        <a:gd name="connsiteY12" fmla="*/ 0 h 2793534"/>
                        <a:gd name="connsiteX0" fmla="*/ 981512 w 1946246"/>
                        <a:gd name="connsiteY0" fmla="*/ 3088 h 2796622"/>
                        <a:gd name="connsiteX1" fmla="*/ 511728 w 1946246"/>
                        <a:gd name="connsiteY1" fmla="*/ 321870 h 2796622"/>
                        <a:gd name="connsiteX2" fmla="*/ 142613 w 1946246"/>
                        <a:gd name="connsiteY2" fmla="*/ 1118824 h 2796622"/>
                        <a:gd name="connsiteX3" fmla="*/ 134224 w 1946246"/>
                        <a:gd name="connsiteY3" fmla="*/ 1588608 h 2796622"/>
                        <a:gd name="connsiteX4" fmla="*/ 0 w 1946246"/>
                        <a:gd name="connsiteY4" fmla="*/ 2175837 h 2796622"/>
                        <a:gd name="connsiteX5" fmla="*/ 192947 w 1946246"/>
                        <a:gd name="connsiteY5" fmla="*/ 2603675 h 2796622"/>
                        <a:gd name="connsiteX6" fmla="*/ 838899 w 1946246"/>
                        <a:gd name="connsiteY6" fmla="*/ 2796622 h 2796622"/>
                        <a:gd name="connsiteX7" fmla="*/ 1350627 w 1946246"/>
                        <a:gd name="connsiteY7" fmla="*/ 2553342 h 2796622"/>
                        <a:gd name="connsiteX8" fmla="*/ 1669409 w 1946246"/>
                        <a:gd name="connsiteY8" fmla="*/ 1806721 h 2796622"/>
                        <a:gd name="connsiteX9" fmla="*/ 1853967 w 1946246"/>
                        <a:gd name="connsiteY9" fmla="*/ 1143991 h 2796622"/>
                        <a:gd name="connsiteX10" fmla="*/ 1946246 w 1946246"/>
                        <a:gd name="connsiteY10" fmla="*/ 321870 h 2796622"/>
                        <a:gd name="connsiteX11" fmla="*/ 1585519 w 1946246"/>
                        <a:gd name="connsiteY11" fmla="*/ 19866 h 2796622"/>
                        <a:gd name="connsiteX12" fmla="*/ 981512 w 1946246"/>
                        <a:gd name="connsiteY12" fmla="*/ 3088 h 2796622"/>
                        <a:gd name="connsiteX0" fmla="*/ 981512 w 1946246"/>
                        <a:gd name="connsiteY0" fmla="*/ 31257 h 2824791"/>
                        <a:gd name="connsiteX1" fmla="*/ 511728 w 1946246"/>
                        <a:gd name="connsiteY1" fmla="*/ 350039 h 2824791"/>
                        <a:gd name="connsiteX2" fmla="*/ 142613 w 1946246"/>
                        <a:gd name="connsiteY2" fmla="*/ 1146993 h 2824791"/>
                        <a:gd name="connsiteX3" fmla="*/ 134224 w 1946246"/>
                        <a:gd name="connsiteY3" fmla="*/ 1616777 h 2824791"/>
                        <a:gd name="connsiteX4" fmla="*/ 0 w 1946246"/>
                        <a:gd name="connsiteY4" fmla="*/ 2204006 h 2824791"/>
                        <a:gd name="connsiteX5" fmla="*/ 192947 w 1946246"/>
                        <a:gd name="connsiteY5" fmla="*/ 2631844 h 2824791"/>
                        <a:gd name="connsiteX6" fmla="*/ 838899 w 1946246"/>
                        <a:gd name="connsiteY6" fmla="*/ 2824791 h 2824791"/>
                        <a:gd name="connsiteX7" fmla="*/ 1350627 w 1946246"/>
                        <a:gd name="connsiteY7" fmla="*/ 2581511 h 2824791"/>
                        <a:gd name="connsiteX8" fmla="*/ 1669409 w 1946246"/>
                        <a:gd name="connsiteY8" fmla="*/ 1834890 h 2824791"/>
                        <a:gd name="connsiteX9" fmla="*/ 1853967 w 1946246"/>
                        <a:gd name="connsiteY9" fmla="*/ 1172160 h 2824791"/>
                        <a:gd name="connsiteX10" fmla="*/ 1946246 w 1946246"/>
                        <a:gd name="connsiteY10" fmla="*/ 350039 h 2824791"/>
                        <a:gd name="connsiteX11" fmla="*/ 1585519 w 1946246"/>
                        <a:gd name="connsiteY11" fmla="*/ 48035 h 2824791"/>
                        <a:gd name="connsiteX12" fmla="*/ 981512 w 1946246"/>
                        <a:gd name="connsiteY12" fmla="*/ 31257 h 2824791"/>
                        <a:gd name="connsiteX0" fmla="*/ 981512 w 1946246"/>
                        <a:gd name="connsiteY0" fmla="*/ 31257 h 2824791"/>
                        <a:gd name="connsiteX1" fmla="*/ 511728 w 1946246"/>
                        <a:gd name="connsiteY1" fmla="*/ 350039 h 2824791"/>
                        <a:gd name="connsiteX2" fmla="*/ 142613 w 1946246"/>
                        <a:gd name="connsiteY2" fmla="*/ 1146993 h 2824791"/>
                        <a:gd name="connsiteX3" fmla="*/ 134224 w 1946246"/>
                        <a:gd name="connsiteY3" fmla="*/ 1616777 h 2824791"/>
                        <a:gd name="connsiteX4" fmla="*/ 0 w 1946246"/>
                        <a:gd name="connsiteY4" fmla="*/ 2204006 h 2824791"/>
                        <a:gd name="connsiteX5" fmla="*/ 192947 w 1946246"/>
                        <a:gd name="connsiteY5" fmla="*/ 2631844 h 2824791"/>
                        <a:gd name="connsiteX6" fmla="*/ 838899 w 1946246"/>
                        <a:gd name="connsiteY6" fmla="*/ 2824791 h 2824791"/>
                        <a:gd name="connsiteX7" fmla="*/ 1350627 w 1946246"/>
                        <a:gd name="connsiteY7" fmla="*/ 2581511 h 2824791"/>
                        <a:gd name="connsiteX8" fmla="*/ 1669409 w 1946246"/>
                        <a:gd name="connsiteY8" fmla="*/ 1834890 h 2824791"/>
                        <a:gd name="connsiteX9" fmla="*/ 1853967 w 1946246"/>
                        <a:gd name="connsiteY9" fmla="*/ 1172160 h 2824791"/>
                        <a:gd name="connsiteX10" fmla="*/ 1946246 w 1946246"/>
                        <a:gd name="connsiteY10" fmla="*/ 350039 h 2824791"/>
                        <a:gd name="connsiteX11" fmla="*/ 1585519 w 1946246"/>
                        <a:gd name="connsiteY11" fmla="*/ 48035 h 2824791"/>
                        <a:gd name="connsiteX12" fmla="*/ 981512 w 1946246"/>
                        <a:gd name="connsiteY12" fmla="*/ 31257 h 2824791"/>
                        <a:gd name="connsiteX0" fmla="*/ 981512 w 1946246"/>
                        <a:gd name="connsiteY0" fmla="*/ 31257 h 2824791"/>
                        <a:gd name="connsiteX1" fmla="*/ 511728 w 1946246"/>
                        <a:gd name="connsiteY1" fmla="*/ 350039 h 2824791"/>
                        <a:gd name="connsiteX2" fmla="*/ 142613 w 1946246"/>
                        <a:gd name="connsiteY2" fmla="*/ 1146993 h 2824791"/>
                        <a:gd name="connsiteX3" fmla="*/ 134224 w 1946246"/>
                        <a:gd name="connsiteY3" fmla="*/ 1616777 h 2824791"/>
                        <a:gd name="connsiteX4" fmla="*/ 0 w 1946246"/>
                        <a:gd name="connsiteY4" fmla="*/ 2204006 h 2824791"/>
                        <a:gd name="connsiteX5" fmla="*/ 192947 w 1946246"/>
                        <a:gd name="connsiteY5" fmla="*/ 2631844 h 2824791"/>
                        <a:gd name="connsiteX6" fmla="*/ 838899 w 1946246"/>
                        <a:gd name="connsiteY6" fmla="*/ 2824791 h 2824791"/>
                        <a:gd name="connsiteX7" fmla="*/ 1350627 w 1946246"/>
                        <a:gd name="connsiteY7" fmla="*/ 2581511 h 2824791"/>
                        <a:gd name="connsiteX8" fmla="*/ 1669409 w 1946246"/>
                        <a:gd name="connsiteY8" fmla="*/ 1834890 h 2824791"/>
                        <a:gd name="connsiteX9" fmla="*/ 1853967 w 1946246"/>
                        <a:gd name="connsiteY9" fmla="*/ 1172160 h 2824791"/>
                        <a:gd name="connsiteX10" fmla="*/ 1946246 w 1946246"/>
                        <a:gd name="connsiteY10" fmla="*/ 350039 h 2824791"/>
                        <a:gd name="connsiteX11" fmla="*/ 1585519 w 1946246"/>
                        <a:gd name="connsiteY11" fmla="*/ 48035 h 2824791"/>
                        <a:gd name="connsiteX12" fmla="*/ 981512 w 1946246"/>
                        <a:gd name="connsiteY12" fmla="*/ 31257 h 2824791"/>
                        <a:gd name="connsiteX0" fmla="*/ 981512 w 1937857"/>
                        <a:gd name="connsiteY0" fmla="*/ 31257 h 2824791"/>
                        <a:gd name="connsiteX1" fmla="*/ 511728 w 1937857"/>
                        <a:gd name="connsiteY1" fmla="*/ 350039 h 2824791"/>
                        <a:gd name="connsiteX2" fmla="*/ 142613 w 1937857"/>
                        <a:gd name="connsiteY2" fmla="*/ 1146993 h 2824791"/>
                        <a:gd name="connsiteX3" fmla="*/ 134224 w 1937857"/>
                        <a:gd name="connsiteY3" fmla="*/ 1616777 h 2824791"/>
                        <a:gd name="connsiteX4" fmla="*/ 0 w 1937857"/>
                        <a:gd name="connsiteY4" fmla="*/ 2204006 h 2824791"/>
                        <a:gd name="connsiteX5" fmla="*/ 192947 w 1937857"/>
                        <a:gd name="connsiteY5" fmla="*/ 2631844 h 2824791"/>
                        <a:gd name="connsiteX6" fmla="*/ 838899 w 1937857"/>
                        <a:gd name="connsiteY6" fmla="*/ 2824791 h 2824791"/>
                        <a:gd name="connsiteX7" fmla="*/ 1350627 w 1937857"/>
                        <a:gd name="connsiteY7" fmla="*/ 2581511 h 2824791"/>
                        <a:gd name="connsiteX8" fmla="*/ 1669409 w 1937857"/>
                        <a:gd name="connsiteY8" fmla="*/ 1834890 h 2824791"/>
                        <a:gd name="connsiteX9" fmla="*/ 1853967 w 1937857"/>
                        <a:gd name="connsiteY9" fmla="*/ 1172160 h 2824791"/>
                        <a:gd name="connsiteX10" fmla="*/ 1937857 w 1937857"/>
                        <a:gd name="connsiteY10" fmla="*/ 391984 h 2824791"/>
                        <a:gd name="connsiteX11" fmla="*/ 1585519 w 1937857"/>
                        <a:gd name="connsiteY11" fmla="*/ 48035 h 2824791"/>
                        <a:gd name="connsiteX12" fmla="*/ 981512 w 1937857"/>
                        <a:gd name="connsiteY12" fmla="*/ 31257 h 2824791"/>
                        <a:gd name="connsiteX0" fmla="*/ 981512 w 1950608"/>
                        <a:gd name="connsiteY0" fmla="*/ 31257 h 2824791"/>
                        <a:gd name="connsiteX1" fmla="*/ 511728 w 1950608"/>
                        <a:gd name="connsiteY1" fmla="*/ 350039 h 2824791"/>
                        <a:gd name="connsiteX2" fmla="*/ 142613 w 1950608"/>
                        <a:gd name="connsiteY2" fmla="*/ 1146993 h 2824791"/>
                        <a:gd name="connsiteX3" fmla="*/ 134224 w 1950608"/>
                        <a:gd name="connsiteY3" fmla="*/ 1616777 h 2824791"/>
                        <a:gd name="connsiteX4" fmla="*/ 0 w 1950608"/>
                        <a:gd name="connsiteY4" fmla="*/ 2204006 h 2824791"/>
                        <a:gd name="connsiteX5" fmla="*/ 192947 w 1950608"/>
                        <a:gd name="connsiteY5" fmla="*/ 2631844 h 2824791"/>
                        <a:gd name="connsiteX6" fmla="*/ 838899 w 1950608"/>
                        <a:gd name="connsiteY6" fmla="*/ 2824791 h 2824791"/>
                        <a:gd name="connsiteX7" fmla="*/ 1350627 w 1950608"/>
                        <a:gd name="connsiteY7" fmla="*/ 2581511 h 2824791"/>
                        <a:gd name="connsiteX8" fmla="*/ 1669409 w 1950608"/>
                        <a:gd name="connsiteY8" fmla="*/ 1834890 h 2824791"/>
                        <a:gd name="connsiteX9" fmla="*/ 1853967 w 1950608"/>
                        <a:gd name="connsiteY9" fmla="*/ 1172160 h 2824791"/>
                        <a:gd name="connsiteX10" fmla="*/ 1937857 w 1950608"/>
                        <a:gd name="connsiteY10" fmla="*/ 391984 h 2824791"/>
                        <a:gd name="connsiteX11" fmla="*/ 1585519 w 1950608"/>
                        <a:gd name="connsiteY11" fmla="*/ 48035 h 2824791"/>
                        <a:gd name="connsiteX12" fmla="*/ 981512 w 1950608"/>
                        <a:gd name="connsiteY12" fmla="*/ 31257 h 2824791"/>
                        <a:gd name="connsiteX0" fmla="*/ 981512 w 1973589"/>
                        <a:gd name="connsiteY0" fmla="*/ 31257 h 2824791"/>
                        <a:gd name="connsiteX1" fmla="*/ 511728 w 1973589"/>
                        <a:gd name="connsiteY1" fmla="*/ 350039 h 2824791"/>
                        <a:gd name="connsiteX2" fmla="*/ 142613 w 1973589"/>
                        <a:gd name="connsiteY2" fmla="*/ 1146993 h 2824791"/>
                        <a:gd name="connsiteX3" fmla="*/ 134224 w 1973589"/>
                        <a:gd name="connsiteY3" fmla="*/ 1616777 h 2824791"/>
                        <a:gd name="connsiteX4" fmla="*/ 0 w 1973589"/>
                        <a:gd name="connsiteY4" fmla="*/ 2204006 h 2824791"/>
                        <a:gd name="connsiteX5" fmla="*/ 192947 w 1973589"/>
                        <a:gd name="connsiteY5" fmla="*/ 2631844 h 2824791"/>
                        <a:gd name="connsiteX6" fmla="*/ 838899 w 1973589"/>
                        <a:gd name="connsiteY6" fmla="*/ 2824791 h 2824791"/>
                        <a:gd name="connsiteX7" fmla="*/ 1350627 w 1973589"/>
                        <a:gd name="connsiteY7" fmla="*/ 2581511 h 2824791"/>
                        <a:gd name="connsiteX8" fmla="*/ 1669409 w 1973589"/>
                        <a:gd name="connsiteY8" fmla="*/ 1834890 h 2824791"/>
                        <a:gd name="connsiteX9" fmla="*/ 1853967 w 1973589"/>
                        <a:gd name="connsiteY9" fmla="*/ 1172160 h 2824791"/>
                        <a:gd name="connsiteX10" fmla="*/ 1963024 w 1973589"/>
                        <a:gd name="connsiteY10" fmla="*/ 383595 h 2824791"/>
                        <a:gd name="connsiteX11" fmla="*/ 1585519 w 1973589"/>
                        <a:gd name="connsiteY11" fmla="*/ 48035 h 2824791"/>
                        <a:gd name="connsiteX12" fmla="*/ 981512 w 1973589"/>
                        <a:gd name="connsiteY12" fmla="*/ 31257 h 2824791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50627 w 1974561"/>
                        <a:gd name="connsiteY7" fmla="*/ 2571704 h 2814984"/>
                        <a:gd name="connsiteX8" fmla="*/ 1669409 w 1974561"/>
                        <a:gd name="connsiteY8" fmla="*/ 1825083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50627 w 1974561"/>
                        <a:gd name="connsiteY7" fmla="*/ 2571704 h 2814984"/>
                        <a:gd name="connsiteX8" fmla="*/ 1669409 w 1974561"/>
                        <a:gd name="connsiteY8" fmla="*/ 1825083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50627 w 1974561"/>
                        <a:gd name="connsiteY7" fmla="*/ 2571704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275126 w 1974561"/>
                        <a:gd name="connsiteY7" fmla="*/ 2655593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17071 w 1974561"/>
                        <a:gd name="connsiteY7" fmla="*/ 2588482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25460 w 1974561"/>
                        <a:gd name="connsiteY7" fmla="*/ 2563315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25460 w 1974561"/>
                        <a:gd name="connsiteY7" fmla="*/ 2563315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780176 w 1974561"/>
                        <a:gd name="connsiteY6" fmla="*/ 2814984 h 2814984"/>
                        <a:gd name="connsiteX7" fmla="*/ 1325460 w 1974561"/>
                        <a:gd name="connsiteY7" fmla="*/ 2563315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5652"/>
                        <a:gd name="connsiteX1" fmla="*/ 511728 w 1974561"/>
                        <a:gd name="connsiteY1" fmla="*/ 340232 h 2815652"/>
                        <a:gd name="connsiteX2" fmla="*/ 142613 w 1974561"/>
                        <a:gd name="connsiteY2" fmla="*/ 1137186 h 2815652"/>
                        <a:gd name="connsiteX3" fmla="*/ 134224 w 1974561"/>
                        <a:gd name="connsiteY3" fmla="*/ 1606970 h 2815652"/>
                        <a:gd name="connsiteX4" fmla="*/ 0 w 1974561"/>
                        <a:gd name="connsiteY4" fmla="*/ 2194199 h 2815652"/>
                        <a:gd name="connsiteX5" fmla="*/ 192947 w 1974561"/>
                        <a:gd name="connsiteY5" fmla="*/ 2622037 h 2815652"/>
                        <a:gd name="connsiteX6" fmla="*/ 780176 w 1974561"/>
                        <a:gd name="connsiteY6" fmla="*/ 2814984 h 2815652"/>
                        <a:gd name="connsiteX7" fmla="*/ 1325460 w 1974561"/>
                        <a:gd name="connsiteY7" fmla="*/ 2563315 h 2815652"/>
                        <a:gd name="connsiteX8" fmla="*/ 1644242 w 1974561"/>
                        <a:gd name="connsiteY8" fmla="*/ 1892195 h 2815652"/>
                        <a:gd name="connsiteX9" fmla="*/ 1853967 w 1974561"/>
                        <a:gd name="connsiteY9" fmla="*/ 1162353 h 2815652"/>
                        <a:gd name="connsiteX10" fmla="*/ 1963024 w 1974561"/>
                        <a:gd name="connsiteY10" fmla="*/ 373788 h 2815652"/>
                        <a:gd name="connsiteX11" fmla="*/ 1568741 w 1974561"/>
                        <a:gd name="connsiteY11" fmla="*/ 63395 h 2815652"/>
                        <a:gd name="connsiteX12" fmla="*/ 981512 w 1974561"/>
                        <a:gd name="connsiteY12" fmla="*/ 21450 h 2815652"/>
                        <a:gd name="connsiteX0" fmla="*/ 981512 w 1974561"/>
                        <a:gd name="connsiteY0" fmla="*/ 21450 h 2814999"/>
                        <a:gd name="connsiteX1" fmla="*/ 511728 w 1974561"/>
                        <a:gd name="connsiteY1" fmla="*/ 340232 h 2814999"/>
                        <a:gd name="connsiteX2" fmla="*/ 142613 w 1974561"/>
                        <a:gd name="connsiteY2" fmla="*/ 1137186 h 2814999"/>
                        <a:gd name="connsiteX3" fmla="*/ 134224 w 1974561"/>
                        <a:gd name="connsiteY3" fmla="*/ 1606970 h 2814999"/>
                        <a:gd name="connsiteX4" fmla="*/ 0 w 1974561"/>
                        <a:gd name="connsiteY4" fmla="*/ 2194199 h 2814999"/>
                        <a:gd name="connsiteX5" fmla="*/ 192947 w 1974561"/>
                        <a:gd name="connsiteY5" fmla="*/ 2622037 h 2814999"/>
                        <a:gd name="connsiteX6" fmla="*/ 780176 w 1974561"/>
                        <a:gd name="connsiteY6" fmla="*/ 2814984 h 2814999"/>
                        <a:gd name="connsiteX7" fmla="*/ 1325460 w 1974561"/>
                        <a:gd name="connsiteY7" fmla="*/ 2563315 h 2814999"/>
                        <a:gd name="connsiteX8" fmla="*/ 1644242 w 1974561"/>
                        <a:gd name="connsiteY8" fmla="*/ 1892195 h 2814999"/>
                        <a:gd name="connsiteX9" fmla="*/ 1853967 w 1974561"/>
                        <a:gd name="connsiteY9" fmla="*/ 1162353 h 2814999"/>
                        <a:gd name="connsiteX10" fmla="*/ 1963024 w 1974561"/>
                        <a:gd name="connsiteY10" fmla="*/ 373788 h 2814999"/>
                        <a:gd name="connsiteX11" fmla="*/ 1568741 w 1974561"/>
                        <a:gd name="connsiteY11" fmla="*/ 63395 h 2814999"/>
                        <a:gd name="connsiteX12" fmla="*/ 981512 w 1974561"/>
                        <a:gd name="connsiteY12" fmla="*/ 21450 h 2814999"/>
                        <a:gd name="connsiteX0" fmla="*/ 981512 w 1974561"/>
                        <a:gd name="connsiteY0" fmla="*/ 21450 h 2815652"/>
                        <a:gd name="connsiteX1" fmla="*/ 511728 w 1974561"/>
                        <a:gd name="connsiteY1" fmla="*/ 340232 h 2815652"/>
                        <a:gd name="connsiteX2" fmla="*/ 142613 w 1974561"/>
                        <a:gd name="connsiteY2" fmla="*/ 1137186 h 2815652"/>
                        <a:gd name="connsiteX3" fmla="*/ 134224 w 1974561"/>
                        <a:gd name="connsiteY3" fmla="*/ 1606970 h 2815652"/>
                        <a:gd name="connsiteX4" fmla="*/ 0 w 1974561"/>
                        <a:gd name="connsiteY4" fmla="*/ 2194199 h 2815652"/>
                        <a:gd name="connsiteX5" fmla="*/ 192947 w 1974561"/>
                        <a:gd name="connsiteY5" fmla="*/ 2622037 h 2815652"/>
                        <a:gd name="connsiteX6" fmla="*/ 780176 w 1974561"/>
                        <a:gd name="connsiteY6" fmla="*/ 2814984 h 2815652"/>
                        <a:gd name="connsiteX7" fmla="*/ 1325460 w 1974561"/>
                        <a:gd name="connsiteY7" fmla="*/ 2563315 h 2815652"/>
                        <a:gd name="connsiteX8" fmla="*/ 1644242 w 1974561"/>
                        <a:gd name="connsiteY8" fmla="*/ 1892195 h 2815652"/>
                        <a:gd name="connsiteX9" fmla="*/ 1853967 w 1974561"/>
                        <a:gd name="connsiteY9" fmla="*/ 1162353 h 2815652"/>
                        <a:gd name="connsiteX10" fmla="*/ 1963024 w 1974561"/>
                        <a:gd name="connsiteY10" fmla="*/ 373788 h 2815652"/>
                        <a:gd name="connsiteX11" fmla="*/ 1568741 w 1974561"/>
                        <a:gd name="connsiteY11" fmla="*/ 63395 h 2815652"/>
                        <a:gd name="connsiteX12" fmla="*/ 981512 w 1974561"/>
                        <a:gd name="connsiteY12" fmla="*/ 21450 h 2815652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134224 w 1966172"/>
                        <a:gd name="connsiteY2" fmla="*/ 1137186 h 2815678"/>
                        <a:gd name="connsiteX3" fmla="*/ 125835 w 1966172"/>
                        <a:gd name="connsiteY3" fmla="*/ 1606970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721 w 1966770"/>
                        <a:gd name="connsiteY0" fmla="*/ 21450 h 2815678"/>
                        <a:gd name="connsiteX1" fmla="*/ 503937 w 1966770"/>
                        <a:gd name="connsiteY1" fmla="*/ 340232 h 2815678"/>
                        <a:gd name="connsiteX2" fmla="*/ 134822 w 1966770"/>
                        <a:gd name="connsiteY2" fmla="*/ 1137186 h 2815678"/>
                        <a:gd name="connsiteX3" fmla="*/ 126433 w 1966770"/>
                        <a:gd name="connsiteY3" fmla="*/ 1606970 h 2815678"/>
                        <a:gd name="connsiteX4" fmla="*/ 598 w 1966770"/>
                        <a:gd name="connsiteY4" fmla="*/ 2169032 h 2815678"/>
                        <a:gd name="connsiteX5" fmla="*/ 185156 w 1966770"/>
                        <a:gd name="connsiteY5" fmla="*/ 2622037 h 2815678"/>
                        <a:gd name="connsiteX6" fmla="*/ 772385 w 1966770"/>
                        <a:gd name="connsiteY6" fmla="*/ 2814984 h 2815678"/>
                        <a:gd name="connsiteX7" fmla="*/ 1317669 w 1966770"/>
                        <a:gd name="connsiteY7" fmla="*/ 2563315 h 2815678"/>
                        <a:gd name="connsiteX8" fmla="*/ 1636451 w 1966770"/>
                        <a:gd name="connsiteY8" fmla="*/ 1892195 h 2815678"/>
                        <a:gd name="connsiteX9" fmla="*/ 1846176 w 1966770"/>
                        <a:gd name="connsiteY9" fmla="*/ 1162353 h 2815678"/>
                        <a:gd name="connsiteX10" fmla="*/ 1955233 w 1966770"/>
                        <a:gd name="connsiteY10" fmla="*/ 373788 h 2815678"/>
                        <a:gd name="connsiteX11" fmla="*/ 1560950 w 1966770"/>
                        <a:gd name="connsiteY11" fmla="*/ 63395 h 2815678"/>
                        <a:gd name="connsiteX12" fmla="*/ 973721 w 1966770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135046 w 1966994"/>
                        <a:gd name="connsiteY2" fmla="*/ 1137186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135046 w 1966994"/>
                        <a:gd name="connsiteY2" fmla="*/ 1137186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135046 w 1966994"/>
                        <a:gd name="connsiteY2" fmla="*/ 1137186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202157 w 1966994"/>
                        <a:gd name="connsiteY2" fmla="*/ 1162353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01335 w 1966172"/>
                        <a:gd name="connsiteY2" fmla="*/ 1162353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09724 w 1966172"/>
                        <a:gd name="connsiteY2" fmla="*/ 1145575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18113 w 1966172"/>
                        <a:gd name="connsiteY2" fmla="*/ 1019740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18113 w 1966172"/>
                        <a:gd name="connsiteY2" fmla="*/ 1019740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18113 w 1966172"/>
                        <a:gd name="connsiteY2" fmla="*/ 1019740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3312 h 2817540"/>
                        <a:gd name="connsiteX1" fmla="*/ 520117 w 1966172"/>
                        <a:gd name="connsiteY1" fmla="*/ 367261 h 2817540"/>
                        <a:gd name="connsiteX2" fmla="*/ 218113 w 1966172"/>
                        <a:gd name="connsiteY2" fmla="*/ 1021602 h 2817540"/>
                        <a:gd name="connsiteX3" fmla="*/ 184558 w 1966172"/>
                        <a:gd name="connsiteY3" fmla="*/ 1516553 h 2817540"/>
                        <a:gd name="connsiteX4" fmla="*/ 0 w 1966172"/>
                        <a:gd name="connsiteY4" fmla="*/ 2170894 h 2817540"/>
                        <a:gd name="connsiteX5" fmla="*/ 184558 w 1966172"/>
                        <a:gd name="connsiteY5" fmla="*/ 2623899 h 2817540"/>
                        <a:gd name="connsiteX6" fmla="*/ 771787 w 1966172"/>
                        <a:gd name="connsiteY6" fmla="*/ 2816846 h 2817540"/>
                        <a:gd name="connsiteX7" fmla="*/ 1317071 w 1966172"/>
                        <a:gd name="connsiteY7" fmla="*/ 2565177 h 2817540"/>
                        <a:gd name="connsiteX8" fmla="*/ 1635853 w 1966172"/>
                        <a:gd name="connsiteY8" fmla="*/ 1894057 h 2817540"/>
                        <a:gd name="connsiteX9" fmla="*/ 1845578 w 1966172"/>
                        <a:gd name="connsiteY9" fmla="*/ 1164215 h 2817540"/>
                        <a:gd name="connsiteX10" fmla="*/ 1954635 w 1966172"/>
                        <a:gd name="connsiteY10" fmla="*/ 375650 h 2817540"/>
                        <a:gd name="connsiteX11" fmla="*/ 1560352 w 1966172"/>
                        <a:gd name="connsiteY11" fmla="*/ 65257 h 2817540"/>
                        <a:gd name="connsiteX12" fmla="*/ 973123 w 1966172"/>
                        <a:gd name="connsiteY12" fmla="*/ 23312 h 2817540"/>
                        <a:gd name="connsiteX0" fmla="*/ 973123 w 1966172"/>
                        <a:gd name="connsiteY0" fmla="*/ 23312 h 2817540"/>
                        <a:gd name="connsiteX1" fmla="*/ 520117 w 1966172"/>
                        <a:gd name="connsiteY1" fmla="*/ 367261 h 2817540"/>
                        <a:gd name="connsiteX2" fmla="*/ 218113 w 1966172"/>
                        <a:gd name="connsiteY2" fmla="*/ 1021602 h 2817540"/>
                        <a:gd name="connsiteX3" fmla="*/ 184558 w 1966172"/>
                        <a:gd name="connsiteY3" fmla="*/ 1516553 h 2817540"/>
                        <a:gd name="connsiteX4" fmla="*/ 0 w 1966172"/>
                        <a:gd name="connsiteY4" fmla="*/ 2170894 h 2817540"/>
                        <a:gd name="connsiteX5" fmla="*/ 184558 w 1966172"/>
                        <a:gd name="connsiteY5" fmla="*/ 2623899 h 2817540"/>
                        <a:gd name="connsiteX6" fmla="*/ 771787 w 1966172"/>
                        <a:gd name="connsiteY6" fmla="*/ 2816846 h 2817540"/>
                        <a:gd name="connsiteX7" fmla="*/ 1317071 w 1966172"/>
                        <a:gd name="connsiteY7" fmla="*/ 2565177 h 2817540"/>
                        <a:gd name="connsiteX8" fmla="*/ 1635853 w 1966172"/>
                        <a:gd name="connsiteY8" fmla="*/ 1894057 h 2817540"/>
                        <a:gd name="connsiteX9" fmla="*/ 1845578 w 1966172"/>
                        <a:gd name="connsiteY9" fmla="*/ 1164215 h 2817540"/>
                        <a:gd name="connsiteX10" fmla="*/ 1954635 w 1966172"/>
                        <a:gd name="connsiteY10" fmla="*/ 375650 h 2817540"/>
                        <a:gd name="connsiteX11" fmla="*/ 1560352 w 1966172"/>
                        <a:gd name="connsiteY11" fmla="*/ 65257 h 2817540"/>
                        <a:gd name="connsiteX12" fmla="*/ 973123 w 1966172"/>
                        <a:gd name="connsiteY12" fmla="*/ 23312 h 2817540"/>
                        <a:gd name="connsiteX0" fmla="*/ 973123 w 1966172"/>
                        <a:gd name="connsiteY0" fmla="*/ 23312 h 2817540"/>
                        <a:gd name="connsiteX1" fmla="*/ 520117 w 1966172"/>
                        <a:gd name="connsiteY1" fmla="*/ 367261 h 2817540"/>
                        <a:gd name="connsiteX2" fmla="*/ 218113 w 1966172"/>
                        <a:gd name="connsiteY2" fmla="*/ 1021602 h 2817540"/>
                        <a:gd name="connsiteX3" fmla="*/ 184558 w 1966172"/>
                        <a:gd name="connsiteY3" fmla="*/ 1516553 h 2817540"/>
                        <a:gd name="connsiteX4" fmla="*/ 0 w 1966172"/>
                        <a:gd name="connsiteY4" fmla="*/ 2170894 h 2817540"/>
                        <a:gd name="connsiteX5" fmla="*/ 184558 w 1966172"/>
                        <a:gd name="connsiteY5" fmla="*/ 2623899 h 2817540"/>
                        <a:gd name="connsiteX6" fmla="*/ 771787 w 1966172"/>
                        <a:gd name="connsiteY6" fmla="*/ 2816846 h 2817540"/>
                        <a:gd name="connsiteX7" fmla="*/ 1317071 w 1966172"/>
                        <a:gd name="connsiteY7" fmla="*/ 2565177 h 2817540"/>
                        <a:gd name="connsiteX8" fmla="*/ 1635853 w 1966172"/>
                        <a:gd name="connsiteY8" fmla="*/ 1894057 h 2817540"/>
                        <a:gd name="connsiteX9" fmla="*/ 1845578 w 1966172"/>
                        <a:gd name="connsiteY9" fmla="*/ 1164215 h 2817540"/>
                        <a:gd name="connsiteX10" fmla="*/ 1954635 w 1966172"/>
                        <a:gd name="connsiteY10" fmla="*/ 375650 h 2817540"/>
                        <a:gd name="connsiteX11" fmla="*/ 1560352 w 1966172"/>
                        <a:gd name="connsiteY11" fmla="*/ 65257 h 2817540"/>
                        <a:gd name="connsiteX12" fmla="*/ 973123 w 1966172"/>
                        <a:gd name="connsiteY12" fmla="*/ 23312 h 2817540"/>
                        <a:gd name="connsiteX0" fmla="*/ 973123 w 1966172"/>
                        <a:gd name="connsiteY0" fmla="*/ 25176 h 2819404"/>
                        <a:gd name="connsiteX1" fmla="*/ 511728 w 1966172"/>
                        <a:gd name="connsiteY1" fmla="*/ 394292 h 2819404"/>
                        <a:gd name="connsiteX2" fmla="*/ 218113 w 1966172"/>
                        <a:gd name="connsiteY2" fmla="*/ 1023466 h 2819404"/>
                        <a:gd name="connsiteX3" fmla="*/ 184558 w 1966172"/>
                        <a:gd name="connsiteY3" fmla="*/ 1518417 h 2819404"/>
                        <a:gd name="connsiteX4" fmla="*/ 0 w 1966172"/>
                        <a:gd name="connsiteY4" fmla="*/ 2172758 h 2819404"/>
                        <a:gd name="connsiteX5" fmla="*/ 184558 w 1966172"/>
                        <a:gd name="connsiteY5" fmla="*/ 2625763 h 2819404"/>
                        <a:gd name="connsiteX6" fmla="*/ 771787 w 1966172"/>
                        <a:gd name="connsiteY6" fmla="*/ 2818710 h 2819404"/>
                        <a:gd name="connsiteX7" fmla="*/ 1317071 w 1966172"/>
                        <a:gd name="connsiteY7" fmla="*/ 2567041 h 2819404"/>
                        <a:gd name="connsiteX8" fmla="*/ 1635853 w 1966172"/>
                        <a:gd name="connsiteY8" fmla="*/ 1895921 h 2819404"/>
                        <a:gd name="connsiteX9" fmla="*/ 1845578 w 1966172"/>
                        <a:gd name="connsiteY9" fmla="*/ 1166079 h 2819404"/>
                        <a:gd name="connsiteX10" fmla="*/ 1954635 w 1966172"/>
                        <a:gd name="connsiteY10" fmla="*/ 377514 h 2819404"/>
                        <a:gd name="connsiteX11" fmla="*/ 1560352 w 1966172"/>
                        <a:gd name="connsiteY11" fmla="*/ 67121 h 2819404"/>
                        <a:gd name="connsiteX12" fmla="*/ 973123 w 1966172"/>
                        <a:gd name="connsiteY12" fmla="*/ 25176 h 2819404"/>
                        <a:gd name="connsiteX0" fmla="*/ 897703 w 1890752"/>
                        <a:gd name="connsiteY0" fmla="*/ 25176 h 2819395"/>
                        <a:gd name="connsiteX1" fmla="*/ 436308 w 1890752"/>
                        <a:gd name="connsiteY1" fmla="*/ 394292 h 2819395"/>
                        <a:gd name="connsiteX2" fmla="*/ 142693 w 1890752"/>
                        <a:gd name="connsiteY2" fmla="*/ 1023466 h 2819395"/>
                        <a:gd name="connsiteX3" fmla="*/ 109138 w 1890752"/>
                        <a:gd name="connsiteY3" fmla="*/ 1518417 h 2819395"/>
                        <a:gd name="connsiteX4" fmla="*/ 81 w 1890752"/>
                        <a:gd name="connsiteY4" fmla="*/ 2181147 h 2819395"/>
                        <a:gd name="connsiteX5" fmla="*/ 109138 w 1890752"/>
                        <a:gd name="connsiteY5" fmla="*/ 2625763 h 2819395"/>
                        <a:gd name="connsiteX6" fmla="*/ 696367 w 1890752"/>
                        <a:gd name="connsiteY6" fmla="*/ 2818710 h 2819395"/>
                        <a:gd name="connsiteX7" fmla="*/ 1241651 w 1890752"/>
                        <a:gd name="connsiteY7" fmla="*/ 2567041 h 2819395"/>
                        <a:gd name="connsiteX8" fmla="*/ 1560433 w 1890752"/>
                        <a:gd name="connsiteY8" fmla="*/ 1895921 h 2819395"/>
                        <a:gd name="connsiteX9" fmla="*/ 1770158 w 1890752"/>
                        <a:gd name="connsiteY9" fmla="*/ 1166079 h 2819395"/>
                        <a:gd name="connsiteX10" fmla="*/ 1879215 w 1890752"/>
                        <a:gd name="connsiteY10" fmla="*/ 377514 h 2819395"/>
                        <a:gd name="connsiteX11" fmla="*/ 1484932 w 1890752"/>
                        <a:gd name="connsiteY11" fmla="*/ 67121 h 2819395"/>
                        <a:gd name="connsiteX12" fmla="*/ 897703 w 1890752"/>
                        <a:gd name="connsiteY12" fmla="*/ 25176 h 2819395"/>
                        <a:gd name="connsiteX0" fmla="*/ 901288 w 1894337"/>
                        <a:gd name="connsiteY0" fmla="*/ 25176 h 2819395"/>
                        <a:gd name="connsiteX1" fmla="*/ 439893 w 1894337"/>
                        <a:gd name="connsiteY1" fmla="*/ 394292 h 2819395"/>
                        <a:gd name="connsiteX2" fmla="*/ 146278 w 1894337"/>
                        <a:gd name="connsiteY2" fmla="*/ 1023466 h 2819395"/>
                        <a:gd name="connsiteX3" fmla="*/ 112723 w 1894337"/>
                        <a:gd name="connsiteY3" fmla="*/ 1518417 h 2819395"/>
                        <a:gd name="connsiteX4" fmla="*/ 3666 w 1894337"/>
                        <a:gd name="connsiteY4" fmla="*/ 2181147 h 2819395"/>
                        <a:gd name="connsiteX5" fmla="*/ 112723 w 1894337"/>
                        <a:gd name="connsiteY5" fmla="*/ 2625763 h 2819395"/>
                        <a:gd name="connsiteX6" fmla="*/ 699952 w 1894337"/>
                        <a:gd name="connsiteY6" fmla="*/ 2818710 h 2819395"/>
                        <a:gd name="connsiteX7" fmla="*/ 1245236 w 1894337"/>
                        <a:gd name="connsiteY7" fmla="*/ 2567041 h 2819395"/>
                        <a:gd name="connsiteX8" fmla="*/ 1564018 w 1894337"/>
                        <a:gd name="connsiteY8" fmla="*/ 1895921 h 2819395"/>
                        <a:gd name="connsiteX9" fmla="*/ 1773743 w 1894337"/>
                        <a:gd name="connsiteY9" fmla="*/ 1166079 h 2819395"/>
                        <a:gd name="connsiteX10" fmla="*/ 1882800 w 1894337"/>
                        <a:gd name="connsiteY10" fmla="*/ 377514 h 2819395"/>
                        <a:gd name="connsiteX11" fmla="*/ 1488517 w 1894337"/>
                        <a:gd name="connsiteY11" fmla="*/ 67121 h 2819395"/>
                        <a:gd name="connsiteX12" fmla="*/ 901288 w 1894337"/>
                        <a:gd name="connsiteY12" fmla="*/ 25176 h 2819395"/>
                        <a:gd name="connsiteX0" fmla="*/ 898145 w 1891194"/>
                        <a:gd name="connsiteY0" fmla="*/ 25176 h 2819025"/>
                        <a:gd name="connsiteX1" fmla="*/ 436750 w 1891194"/>
                        <a:gd name="connsiteY1" fmla="*/ 394292 h 2819025"/>
                        <a:gd name="connsiteX2" fmla="*/ 143135 w 1891194"/>
                        <a:gd name="connsiteY2" fmla="*/ 1023466 h 2819025"/>
                        <a:gd name="connsiteX3" fmla="*/ 109580 w 1891194"/>
                        <a:gd name="connsiteY3" fmla="*/ 1518417 h 2819025"/>
                        <a:gd name="connsiteX4" fmla="*/ 523 w 1891194"/>
                        <a:gd name="connsiteY4" fmla="*/ 2181147 h 2819025"/>
                        <a:gd name="connsiteX5" fmla="*/ 159913 w 1891194"/>
                        <a:gd name="connsiteY5" fmla="*/ 2608986 h 2819025"/>
                        <a:gd name="connsiteX6" fmla="*/ 696809 w 1891194"/>
                        <a:gd name="connsiteY6" fmla="*/ 2818710 h 2819025"/>
                        <a:gd name="connsiteX7" fmla="*/ 1242093 w 1891194"/>
                        <a:gd name="connsiteY7" fmla="*/ 2567041 h 2819025"/>
                        <a:gd name="connsiteX8" fmla="*/ 1560875 w 1891194"/>
                        <a:gd name="connsiteY8" fmla="*/ 1895921 h 2819025"/>
                        <a:gd name="connsiteX9" fmla="*/ 1770600 w 1891194"/>
                        <a:gd name="connsiteY9" fmla="*/ 1166079 h 2819025"/>
                        <a:gd name="connsiteX10" fmla="*/ 1879657 w 1891194"/>
                        <a:gd name="connsiteY10" fmla="*/ 377514 h 2819025"/>
                        <a:gd name="connsiteX11" fmla="*/ 1485374 w 1891194"/>
                        <a:gd name="connsiteY11" fmla="*/ 67121 h 2819025"/>
                        <a:gd name="connsiteX12" fmla="*/ 898145 w 1891194"/>
                        <a:gd name="connsiteY12" fmla="*/ 25176 h 2819025"/>
                        <a:gd name="connsiteX0" fmla="*/ 898145 w 1891194"/>
                        <a:gd name="connsiteY0" fmla="*/ 25176 h 2829952"/>
                        <a:gd name="connsiteX1" fmla="*/ 436750 w 1891194"/>
                        <a:gd name="connsiteY1" fmla="*/ 394292 h 2829952"/>
                        <a:gd name="connsiteX2" fmla="*/ 143135 w 1891194"/>
                        <a:gd name="connsiteY2" fmla="*/ 1023466 h 2829952"/>
                        <a:gd name="connsiteX3" fmla="*/ 109580 w 1891194"/>
                        <a:gd name="connsiteY3" fmla="*/ 1518417 h 2829952"/>
                        <a:gd name="connsiteX4" fmla="*/ 523 w 1891194"/>
                        <a:gd name="connsiteY4" fmla="*/ 2181147 h 2829952"/>
                        <a:gd name="connsiteX5" fmla="*/ 159913 w 1891194"/>
                        <a:gd name="connsiteY5" fmla="*/ 2608986 h 2829952"/>
                        <a:gd name="connsiteX6" fmla="*/ 470305 w 1891194"/>
                        <a:gd name="connsiteY6" fmla="*/ 2768376 h 2829952"/>
                        <a:gd name="connsiteX7" fmla="*/ 696809 w 1891194"/>
                        <a:gd name="connsiteY7" fmla="*/ 2818710 h 2829952"/>
                        <a:gd name="connsiteX8" fmla="*/ 1242093 w 1891194"/>
                        <a:gd name="connsiteY8" fmla="*/ 2567041 h 2829952"/>
                        <a:gd name="connsiteX9" fmla="*/ 1560875 w 1891194"/>
                        <a:gd name="connsiteY9" fmla="*/ 1895921 h 2829952"/>
                        <a:gd name="connsiteX10" fmla="*/ 1770600 w 1891194"/>
                        <a:gd name="connsiteY10" fmla="*/ 1166079 h 2829952"/>
                        <a:gd name="connsiteX11" fmla="*/ 1879657 w 1891194"/>
                        <a:gd name="connsiteY11" fmla="*/ 377514 h 2829952"/>
                        <a:gd name="connsiteX12" fmla="*/ 1485374 w 1891194"/>
                        <a:gd name="connsiteY12" fmla="*/ 67121 h 2829952"/>
                        <a:gd name="connsiteX13" fmla="*/ 898145 w 1891194"/>
                        <a:gd name="connsiteY13" fmla="*/ 25176 h 2829952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43135 w 1891194"/>
                        <a:gd name="connsiteY2" fmla="*/ 102346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696809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43135 w 1891194"/>
                        <a:gd name="connsiteY2" fmla="*/ 102346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763921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43135 w 1891194"/>
                        <a:gd name="connsiteY2" fmla="*/ 102346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763921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58375 w 1891194"/>
                        <a:gd name="connsiteY2" fmla="*/ 105394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763921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30819 h 2827452"/>
                        <a:gd name="connsiteX1" fmla="*/ 368170 w 1891194"/>
                        <a:gd name="connsiteY1" fmla="*/ 476135 h 2827452"/>
                        <a:gd name="connsiteX2" fmla="*/ 158375 w 1891194"/>
                        <a:gd name="connsiteY2" fmla="*/ 1059589 h 2827452"/>
                        <a:gd name="connsiteX3" fmla="*/ 109580 w 1891194"/>
                        <a:gd name="connsiteY3" fmla="*/ 1524060 h 2827452"/>
                        <a:gd name="connsiteX4" fmla="*/ 523 w 1891194"/>
                        <a:gd name="connsiteY4" fmla="*/ 2186790 h 2827452"/>
                        <a:gd name="connsiteX5" fmla="*/ 159913 w 1891194"/>
                        <a:gd name="connsiteY5" fmla="*/ 2614629 h 2827452"/>
                        <a:gd name="connsiteX6" fmla="*/ 411582 w 1891194"/>
                        <a:gd name="connsiteY6" fmla="*/ 2706907 h 2827452"/>
                        <a:gd name="connsiteX7" fmla="*/ 763921 w 1891194"/>
                        <a:gd name="connsiteY7" fmla="*/ 2824353 h 2827452"/>
                        <a:gd name="connsiteX8" fmla="*/ 1242093 w 1891194"/>
                        <a:gd name="connsiteY8" fmla="*/ 2572684 h 2827452"/>
                        <a:gd name="connsiteX9" fmla="*/ 1560875 w 1891194"/>
                        <a:gd name="connsiteY9" fmla="*/ 1901564 h 2827452"/>
                        <a:gd name="connsiteX10" fmla="*/ 1770600 w 1891194"/>
                        <a:gd name="connsiteY10" fmla="*/ 1171722 h 2827452"/>
                        <a:gd name="connsiteX11" fmla="*/ 1879657 w 1891194"/>
                        <a:gd name="connsiteY11" fmla="*/ 383157 h 2827452"/>
                        <a:gd name="connsiteX12" fmla="*/ 1485374 w 1891194"/>
                        <a:gd name="connsiteY12" fmla="*/ 72764 h 2827452"/>
                        <a:gd name="connsiteX13" fmla="*/ 898145 w 1891194"/>
                        <a:gd name="connsiteY13" fmla="*/ 30819 h 2827452"/>
                        <a:gd name="connsiteX0" fmla="*/ 898145 w 1891194"/>
                        <a:gd name="connsiteY0" fmla="*/ 30819 h 2812652"/>
                        <a:gd name="connsiteX1" fmla="*/ 368170 w 1891194"/>
                        <a:gd name="connsiteY1" fmla="*/ 476135 h 2812652"/>
                        <a:gd name="connsiteX2" fmla="*/ 158375 w 1891194"/>
                        <a:gd name="connsiteY2" fmla="*/ 1059589 h 2812652"/>
                        <a:gd name="connsiteX3" fmla="*/ 109580 w 1891194"/>
                        <a:gd name="connsiteY3" fmla="*/ 1524060 h 2812652"/>
                        <a:gd name="connsiteX4" fmla="*/ 523 w 1891194"/>
                        <a:gd name="connsiteY4" fmla="*/ 2186790 h 2812652"/>
                        <a:gd name="connsiteX5" fmla="*/ 159913 w 1891194"/>
                        <a:gd name="connsiteY5" fmla="*/ 2614629 h 2812652"/>
                        <a:gd name="connsiteX6" fmla="*/ 411582 w 1891194"/>
                        <a:gd name="connsiteY6" fmla="*/ 2706907 h 2812652"/>
                        <a:gd name="connsiteX7" fmla="*/ 969661 w 1891194"/>
                        <a:gd name="connsiteY7" fmla="*/ 2809113 h 2812652"/>
                        <a:gd name="connsiteX8" fmla="*/ 1242093 w 1891194"/>
                        <a:gd name="connsiteY8" fmla="*/ 2572684 h 2812652"/>
                        <a:gd name="connsiteX9" fmla="*/ 1560875 w 1891194"/>
                        <a:gd name="connsiteY9" fmla="*/ 1901564 h 2812652"/>
                        <a:gd name="connsiteX10" fmla="*/ 1770600 w 1891194"/>
                        <a:gd name="connsiteY10" fmla="*/ 1171722 h 2812652"/>
                        <a:gd name="connsiteX11" fmla="*/ 1879657 w 1891194"/>
                        <a:gd name="connsiteY11" fmla="*/ 383157 h 2812652"/>
                        <a:gd name="connsiteX12" fmla="*/ 1485374 w 1891194"/>
                        <a:gd name="connsiteY12" fmla="*/ 72764 h 2812652"/>
                        <a:gd name="connsiteX13" fmla="*/ 898145 w 1891194"/>
                        <a:gd name="connsiteY13" fmla="*/ 30819 h 2812652"/>
                        <a:gd name="connsiteX0" fmla="*/ 898145 w 1891194"/>
                        <a:gd name="connsiteY0" fmla="*/ 30819 h 2821455"/>
                        <a:gd name="connsiteX1" fmla="*/ 368170 w 1891194"/>
                        <a:gd name="connsiteY1" fmla="*/ 476135 h 2821455"/>
                        <a:gd name="connsiteX2" fmla="*/ 158375 w 1891194"/>
                        <a:gd name="connsiteY2" fmla="*/ 1059589 h 2821455"/>
                        <a:gd name="connsiteX3" fmla="*/ 109580 w 1891194"/>
                        <a:gd name="connsiteY3" fmla="*/ 1524060 h 2821455"/>
                        <a:gd name="connsiteX4" fmla="*/ 523 w 1891194"/>
                        <a:gd name="connsiteY4" fmla="*/ 2186790 h 2821455"/>
                        <a:gd name="connsiteX5" fmla="*/ 159913 w 1891194"/>
                        <a:gd name="connsiteY5" fmla="*/ 2614629 h 2821455"/>
                        <a:gd name="connsiteX6" fmla="*/ 411582 w 1891194"/>
                        <a:gd name="connsiteY6" fmla="*/ 2706907 h 2821455"/>
                        <a:gd name="connsiteX7" fmla="*/ 680916 w 1891194"/>
                        <a:gd name="connsiteY7" fmla="*/ 2779612 h 2821455"/>
                        <a:gd name="connsiteX8" fmla="*/ 969661 w 1891194"/>
                        <a:gd name="connsiteY8" fmla="*/ 2809113 h 2821455"/>
                        <a:gd name="connsiteX9" fmla="*/ 1242093 w 1891194"/>
                        <a:gd name="connsiteY9" fmla="*/ 2572684 h 2821455"/>
                        <a:gd name="connsiteX10" fmla="*/ 1560875 w 1891194"/>
                        <a:gd name="connsiteY10" fmla="*/ 1901564 h 2821455"/>
                        <a:gd name="connsiteX11" fmla="*/ 1770600 w 1891194"/>
                        <a:gd name="connsiteY11" fmla="*/ 1171722 h 2821455"/>
                        <a:gd name="connsiteX12" fmla="*/ 1879657 w 1891194"/>
                        <a:gd name="connsiteY12" fmla="*/ 383157 h 2821455"/>
                        <a:gd name="connsiteX13" fmla="*/ 1485374 w 1891194"/>
                        <a:gd name="connsiteY13" fmla="*/ 72764 h 2821455"/>
                        <a:gd name="connsiteX14" fmla="*/ 898145 w 1891194"/>
                        <a:gd name="connsiteY14" fmla="*/ 30819 h 2821455"/>
                        <a:gd name="connsiteX0" fmla="*/ 898145 w 1891194"/>
                        <a:gd name="connsiteY0" fmla="*/ 30819 h 3055052"/>
                        <a:gd name="connsiteX1" fmla="*/ 368170 w 1891194"/>
                        <a:gd name="connsiteY1" fmla="*/ 476135 h 3055052"/>
                        <a:gd name="connsiteX2" fmla="*/ 158375 w 1891194"/>
                        <a:gd name="connsiteY2" fmla="*/ 1059589 h 3055052"/>
                        <a:gd name="connsiteX3" fmla="*/ 109580 w 1891194"/>
                        <a:gd name="connsiteY3" fmla="*/ 1524060 h 3055052"/>
                        <a:gd name="connsiteX4" fmla="*/ 523 w 1891194"/>
                        <a:gd name="connsiteY4" fmla="*/ 2186790 h 3055052"/>
                        <a:gd name="connsiteX5" fmla="*/ 159913 w 1891194"/>
                        <a:gd name="connsiteY5" fmla="*/ 2614629 h 3055052"/>
                        <a:gd name="connsiteX6" fmla="*/ 411582 w 1891194"/>
                        <a:gd name="connsiteY6" fmla="*/ 2706907 h 3055052"/>
                        <a:gd name="connsiteX7" fmla="*/ 795216 w 1891194"/>
                        <a:gd name="connsiteY7" fmla="*/ 3053932 h 3055052"/>
                        <a:gd name="connsiteX8" fmla="*/ 969661 w 1891194"/>
                        <a:gd name="connsiteY8" fmla="*/ 2809113 h 3055052"/>
                        <a:gd name="connsiteX9" fmla="*/ 1242093 w 1891194"/>
                        <a:gd name="connsiteY9" fmla="*/ 2572684 h 3055052"/>
                        <a:gd name="connsiteX10" fmla="*/ 1560875 w 1891194"/>
                        <a:gd name="connsiteY10" fmla="*/ 1901564 h 3055052"/>
                        <a:gd name="connsiteX11" fmla="*/ 1770600 w 1891194"/>
                        <a:gd name="connsiteY11" fmla="*/ 1171722 h 3055052"/>
                        <a:gd name="connsiteX12" fmla="*/ 1879657 w 1891194"/>
                        <a:gd name="connsiteY12" fmla="*/ 383157 h 3055052"/>
                        <a:gd name="connsiteX13" fmla="*/ 1485374 w 1891194"/>
                        <a:gd name="connsiteY13" fmla="*/ 72764 h 3055052"/>
                        <a:gd name="connsiteX14" fmla="*/ 898145 w 1891194"/>
                        <a:gd name="connsiteY14" fmla="*/ 30819 h 3055052"/>
                        <a:gd name="connsiteX0" fmla="*/ 898145 w 1891194"/>
                        <a:gd name="connsiteY0" fmla="*/ 30819 h 3055052"/>
                        <a:gd name="connsiteX1" fmla="*/ 368170 w 1891194"/>
                        <a:gd name="connsiteY1" fmla="*/ 476135 h 3055052"/>
                        <a:gd name="connsiteX2" fmla="*/ 158375 w 1891194"/>
                        <a:gd name="connsiteY2" fmla="*/ 1059589 h 3055052"/>
                        <a:gd name="connsiteX3" fmla="*/ 109580 w 1891194"/>
                        <a:gd name="connsiteY3" fmla="*/ 1524060 h 3055052"/>
                        <a:gd name="connsiteX4" fmla="*/ 523 w 1891194"/>
                        <a:gd name="connsiteY4" fmla="*/ 2186790 h 3055052"/>
                        <a:gd name="connsiteX5" fmla="*/ 159913 w 1891194"/>
                        <a:gd name="connsiteY5" fmla="*/ 2614629 h 3055052"/>
                        <a:gd name="connsiteX6" fmla="*/ 411582 w 1891194"/>
                        <a:gd name="connsiteY6" fmla="*/ 2706907 h 3055052"/>
                        <a:gd name="connsiteX7" fmla="*/ 795216 w 1891194"/>
                        <a:gd name="connsiteY7" fmla="*/ 3053932 h 3055052"/>
                        <a:gd name="connsiteX8" fmla="*/ 969661 w 1891194"/>
                        <a:gd name="connsiteY8" fmla="*/ 2809113 h 3055052"/>
                        <a:gd name="connsiteX9" fmla="*/ 1242093 w 1891194"/>
                        <a:gd name="connsiteY9" fmla="*/ 2572684 h 3055052"/>
                        <a:gd name="connsiteX10" fmla="*/ 1560875 w 1891194"/>
                        <a:gd name="connsiteY10" fmla="*/ 1901564 h 3055052"/>
                        <a:gd name="connsiteX11" fmla="*/ 1770600 w 1891194"/>
                        <a:gd name="connsiteY11" fmla="*/ 1171722 h 3055052"/>
                        <a:gd name="connsiteX12" fmla="*/ 1879657 w 1891194"/>
                        <a:gd name="connsiteY12" fmla="*/ 383157 h 3055052"/>
                        <a:gd name="connsiteX13" fmla="*/ 1485374 w 1891194"/>
                        <a:gd name="connsiteY13" fmla="*/ 72764 h 3055052"/>
                        <a:gd name="connsiteX14" fmla="*/ 898145 w 1891194"/>
                        <a:gd name="connsiteY14" fmla="*/ 30819 h 3055052"/>
                        <a:gd name="connsiteX0" fmla="*/ 898145 w 1891194"/>
                        <a:gd name="connsiteY0" fmla="*/ 30819 h 3055052"/>
                        <a:gd name="connsiteX1" fmla="*/ 368170 w 1891194"/>
                        <a:gd name="connsiteY1" fmla="*/ 476135 h 3055052"/>
                        <a:gd name="connsiteX2" fmla="*/ 158375 w 1891194"/>
                        <a:gd name="connsiteY2" fmla="*/ 1059589 h 3055052"/>
                        <a:gd name="connsiteX3" fmla="*/ 109580 w 1891194"/>
                        <a:gd name="connsiteY3" fmla="*/ 1524060 h 3055052"/>
                        <a:gd name="connsiteX4" fmla="*/ 523 w 1891194"/>
                        <a:gd name="connsiteY4" fmla="*/ 2186790 h 3055052"/>
                        <a:gd name="connsiteX5" fmla="*/ 159913 w 1891194"/>
                        <a:gd name="connsiteY5" fmla="*/ 2614629 h 3055052"/>
                        <a:gd name="connsiteX6" fmla="*/ 411582 w 1891194"/>
                        <a:gd name="connsiteY6" fmla="*/ 2706907 h 3055052"/>
                        <a:gd name="connsiteX7" fmla="*/ 795216 w 1891194"/>
                        <a:gd name="connsiteY7" fmla="*/ 3053932 h 3055052"/>
                        <a:gd name="connsiteX8" fmla="*/ 969661 w 1891194"/>
                        <a:gd name="connsiteY8" fmla="*/ 2809113 h 3055052"/>
                        <a:gd name="connsiteX9" fmla="*/ 1242093 w 1891194"/>
                        <a:gd name="connsiteY9" fmla="*/ 2572684 h 3055052"/>
                        <a:gd name="connsiteX10" fmla="*/ 1560875 w 1891194"/>
                        <a:gd name="connsiteY10" fmla="*/ 1901564 h 3055052"/>
                        <a:gd name="connsiteX11" fmla="*/ 1770600 w 1891194"/>
                        <a:gd name="connsiteY11" fmla="*/ 1171722 h 3055052"/>
                        <a:gd name="connsiteX12" fmla="*/ 1879657 w 1891194"/>
                        <a:gd name="connsiteY12" fmla="*/ 383157 h 3055052"/>
                        <a:gd name="connsiteX13" fmla="*/ 1485374 w 1891194"/>
                        <a:gd name="connsiteY13" fmla="*/ 72764 h 3055052"/>
                        <a:gd name="connsiteX14" fmla="*/ 898145 w 1891194"/>
                        <a:gd name="connsiteY14" fmla="*/ 30819 h 3055052"/>
                        <a:gd name="connsiteX0" fmla="*/ 898145 w 1891194"/>
                        <a:gd name="connsiteY0" fmla="*/ 30819 h 3055052"/>
                        <a:gd name="connsiteX1" fmla="*/ 368170 w 1891194"/>
                        <a:gd name="connsiteY1" fmla="*/ 476135 h 3055052"/>
                        <a:gd name="connsiteX2" fmla="*/ 158375 w 1891194"/>
                        <a:gd name="connsiteY2" fmla="*/ 1059589 h 3055052"/>
                        <a:gd name="connsiteX3" fmla="*/ 109580 w 1891194"/>
                        <a:gd name="connsiteY3" fmla="*/ 1524060 h 3055052"/>
                        <a:gd name="connsiteX4" fmla="*/ 523 w 1891194"/>
                        <a:gd name="connsiteY4" fmla="*/ 2186790 h 3055052"/>
                        <a:gd name="connsiteX5" fmla="*/ 159913 w 1891194"/>
                        <a:gd name="connsiteY5" fmla="*/ 2614629 h 3055052"/>
                        <a:gd name="connsiteX6" fmla="*/ 411582 w 1891194"/>
                        <a:gd name="connsiteY6" fmla="*/ 2706907 h 3055052"/>
                        <a:gd name="connsiteX7" fmla="*/ 795216 w 1891194"/>
                        <a:gd name="connsiteY7" fmla="*/ 3053932 h 3055052"/>
                        <a:gd name="connsiteX8" fmla="*/ 992521 w 1891194"/>
                        <a:gd name="connsiteY8" fmla="*/ 2809113 h 3055052"/>
                        <a:gd name="connsiteX9" fmla="*/ 1242093 w 1891194"/>
                        <a:gd name="connsiteY9" fmla="*/ 2572684 h 3055052"/>
                        <a:gd name="connsiteX10" fmla="*/ 1560875 w 1891194"/>
                        <a:gd name="connsiteY10" fmla="*/ 1901564 h 3055052"/>
                        <a:gd name="connsiteX11" fmla="*/ 1770600 w 1891194"/>
                        <a:gd name="connsiteY11" fmla="*/ 1171722 h 3055052"/>
                        <a:gd name="connsiteX12" fmla="*/ 1879657 w 1891194"/>
                        <a:gd name="connsiteY12" fmla="*/ 383157 h 3055052"/>
                        <a:gd name="connsiteX13" fmla="*/ 1485374 w 1891194"/>
                        <a:gd name="connsiteY13" fmla="*/ 72764 h 3055052"/>
                        <a:gd name="connsiteX14" fmla="*/ 898145 w 1891194"/>
                        <a:gd name="connsiteY14" fmla="*/ 30819 h 3055052"/>
                        <a:gd name="connsiteX0" fmla="*/ 898145 w 1891194"/>
                        <a:gd name="connsiteY0" fmla="*/ 30819 h 3055096"/>
                        <a:gd name="connsiteX1" fmla="*/ 368170 w 1891194"/>
                        <a:gd name="connsiteY1" fmla="*/ 476135 h 3055096"/>
                        <a:gd name="connsiteX2" fmla="*/ 158375 w 1891194"/>
                        <a:gd name="connsiteY2" fmla="*/ 1059589 h 3055096"/>
                        <a:gd name="connsiteX3" fmla="*/ 109580 w 1891194"/>
                        <a:gd name="connsiteY3" fmla="*/ 1524060 h 3055096"/>
                        <a:gd name="connsiteX4" fmla="*/ 523 w 1891194"/>
                        <a:gd name="connsiteY4" fmla="*/ 2186790 h 3055096"/>
                        <a:gd name="connsiteX5" fmla="*/ 159913 w 1891194"/>
                        <a:gd name="connsiteY5" fmla="*/ 2614629 h 3055096"/>
                        <a:gd name="connsiteX6" fmla="*/ 411582 w 1891194"/>
                        <a:gd name="connsiteY6" fmla="*/ 2706907 h 3055096"/>
                        <a:gd name="connsiteX7" fmla="*/ 795216 w 1891194"/>
                        <a:gd name="connsiteY7" fmla="*/ 3053932 h 3055096"/>
                        <a:gd name="connsiteX8" fmla="*/ 992521 w 1891194"/>
                        <a:gd name="connsiteY8" fmla="*/ 2809113 h 3055096"/>
                        <a:gd name="connsiteX9" fmla="*/ 1242093 w 1891194"/>
                        <a:gd name="connsiteY9" fmla="*/ 2572684 h 3055096"/>
                        <a:gd name="connsiteX10" fmla="*/ 1560875 w 1891194"/>
                        <a:gd name="connsiteY10" fmla="*/ 1901564 h 3055096"/>
                        <a:gd name="connsiteX11" fmla="*/ 1770600 w 1891194"/>
                        <a:gd name="connsiteY11" fmla="*/ 1171722 h 3055096"/>
                        <a:gd name="connsiteX12" fmla="*/ 1879657 w 1891194"/>
                        <a:gd name="connsiteY12" fmla="*/ 383157 h 3055096"/>
                        <a:gd name="connsiteX13" fmla="*/ 1485374 w 1891194"/>
                        <a:gd name="connsiteY13" fmla="*/ 72764 h 3055096"/>
                        <a:gd name="connsiteX14" fmla="*/ 898145 w 1891194"/>
                        <a:gd name="connsiteY14" fmla="*/ 30819 h 3055096"/>
                        <a:gd name="connsiteX0" fmla="*/ 898145 w 1891194"/>
                        <a:gd name="connsiteY0" fmla="*/ 30819 h 3077830"/>
                        <a:gd name="connsiteX1" fmla="*/ 368170 w 1891194"/>
                        <a:gd name="connsiteY1" fmla="*/ 476135 h 3077830"/>
                        <a:gd name="connsiteX2" fmla="*/ 158375 w 1891194"/>
                        <a:gd name="connsiteY2" fmla="*/ 1059589 h 3077830"/>
                        <a:gd name="connsiteX3" fmla="*/ 109580 w 1891194"/>
                        <a:gd name="connsiteY3" fmla="*/ 1524060 h 3077830"/>
                        <a:gd name="connsiteX4" fmla="*/ 523 w 1891194"/>
                        <a:gd name="connsiteY4" fmla="*/ 2186790 h 3077830"/>
                        <a:gd name="connsiteX5" fmla="*/ 159913 w 1891194"/>
                        <a:gd name="connsiteY5" fmla="*/ 2614629 h 3077830"/>
                        <a:gd name="connsiteX6" fmla="*/ 411582 w 1891194"/>
                        <a:gd name="connsiteY6" fmla="*/ 2706907 h 3077830"/>
                        <a:gd name="connsiteX7" fmla="*/ 757116 w 1891194"/>
                        <a:gd name="connsiteY7" fmla="*/ 3076792 h 3077830"/>
                        <a:gd name="connsiteX8" fmla="*/ 992521 w 1891194"/>
                        <a:gd name="connsiteY8" fmla="*/ 2809113 h 3077830"/>
                        <a:gd name="connsiteX9" fmla="*/ 1242093 w 1891194"/>
                        <a:gd name="connsiteY9" fmla="*/ 2572684 h 3077830"/>
                        <a:gd name="connsiteX10" fmla="*/ 1560875 w 1891194"/>
                        <a:gd name="connsiteY10" fmla="*/ 1901564 h 3077830"/>
                        <a:gd name="connsiteX11" fmla="*/ 1770600 w 1891194"/>
                        <a:gd name="connsiteY11" fmla="*/ 1171722 h 3077830"/>
                        <a:gd name="connsiteX12" fmla="*/ 1879657 w 1891194"/>
                        <a:gd name="connsiteY12" fmla="*/ 383157 h 3077830"/>
                        <a:gd name="connsiteX13" fmla="*/ 1485374 w 1891194"/>
                        <a:gd name="connsiteY13" fmla="*/ 72764 h 3077830"/>
                        <a:gd name="connsiteX14" fmla="*/ 898145 w 1891194"/>
                        <a:gd name="connsiteY14" fmla="*/ 30819 h 3077830"/>
                        <a:gd name="connsiteX0" fmla="*/ 898145 w 1891194"/>
                        <a:gd name="connsiteY0" fmla="*/ 30819 h 3076805"/>
                        <a:gd name="connsiteX1" fmla="*/ 368170 w 1891194"/>
                        <a:gd name="connsiteY1" fmla="*/ 476135 h 3076805"/>
                        <a:gd name="connsiteX2" fmla="*/ 158375 w 1891194"/>
                        <a:gd name="connsiteY2" fmla="*/ 1059589 h 3076805"/>
                        <a:gd name="connsiteX3" fmla="*/ 109580 w 1891194"/>
                        <a:gd name="connsiteY3" fmla="*/ 1524060 h 3076805"/>
                        <a:gd name="connsiteX4" fmla="*/ 523 w 1891194"/>
                        <a:gd name="connsiteY4" fmla="*/ 2186790 h 3076805"/>
                        <a:gd name="connsiteX5" fmla="*/ 159913 w 1891194"/>
                        <a:gd name="connsiteY5" fmla="*/ 2614629 h 3076805"/>
                        <a:gd name="connsiteX6" fmla="*/ 411582 w 1891194"/>
                        <a:gd name="connsiteY6" fmla="*/ 2706907 h 3076805"/>
                        <a:gd name="connsiteX7" fmla="*/ 757116 w 1891194"/>
                        <a:gd name="connsiteY7" fmla="*/ 3076792 h 3076805"/>
                        <a:gd name="connsiteX8" fmla="*/ 992521 w 1891194"/>
                        <a:gd name="connsiteY8" fmla="*/ 2809113 h 3076805"/>
                        <a:gd name="connsiteX9" fmla="*/ 1242093 w 1891194"/>
                        <a:gd name="connsiteY9" fmla="*/ 2572684 h 3076805"/>
                        <a:gd name="connsiteX10" fmla="*/ 1560875 w 1891194"/>
                        <a:gd name="connsiteY10" fmla="*/ 1901564 h 3076805"/>
                        <a:gd name="connsiteX11" fmla="*/ 1770600 w 1891194"/>
                        <a:gd name="connsiteY11" fmla="*/ 1171722 h 3076805"/>
                        <a:gd name="connsiteX12" fmla="*/ 1879657 w 1891194"/>
                        <a:gd name="connsiteY12" fmla="*/ 383157 h 3076805"/>
                        <a:gd name="connsiteX13" fmla="*/ 1485374 w 1891194"/>
                        <a:gd name="connsiteY13" fmla="*/ 72764 h 3076805"/>
                        <a:gd name="connsiteX14" fmla="*/ 898145 w 1891194"/>
                        <a:gd name="connsiteY14" fmla="*/ 30819 h 3076805"/>
                        <a:gd name="connsiteX0" fmla="*/ 898145 w 1891194"/>
                        <a:gd name="connsiteY0" fmla="*/ 30819 h 3076805"/>
                        <a:gd name="connsiteX1" fmla="*/ 368170 w 1891194"/>
                        <a:gd name="connsiteY1" fmla="*/ 476135 h 3076805"/>
                        <a:gd name="connsiteX2" fmla="*/ 158375 w 1891194"/>
                        <a:gd name="connsiteY2" fmla="*/ 1059589 h 3076805"/>
                        <a:gd name="connsiteX3" fmla="*/ 109580 w 1891194"/>
                        <a:gd name="connsiteY3" fmla="*/ 1524060 h 3076805"/>
                        <a:gd name="connsiteX4" fmla="*/ 523 w 1891194"/>
                        <a:gd name="connsiteY4" fmla="*/ 2186790 h 3076805"/>
                        <a:gd name="connsiteX5" fmla="*/ 159913 w 1891194"/>
                        <a:gd name="connsiteY5" fmla="*/ 2614629 h 3076805"/>
                        <a:gd name="connsiteX6" fmla="*/ 411582 w 1891194"/>
                        <a:gd name="connsiteY6" fmla="*/ 2706907 h 3076805"/>
                        <a:gd name="connsiteX7" fmla="*/ 757116 w 1891194"/>
                        <a:gd name="connsiteY7" fmla="*/ 3076792 h 3076805"/>
                        <a:gd name="connsiteX8" fmla="*/ 992521 w 1891194"/>
                        <a:gd name="connsiteY8" fmla="*/ 2809113 h 3076805"/>
                        <a:gd name="connsiteX9" fmla="*/ 1242093 w 1891194"/>
                        <a:gd name="connsiteY9" fmla="*/ 2572684 h 3076805"/>
                        <a:gd name="connsiteX10" fmla="*/ 1560875 w 1891194"/>
                        <a:gd name="connsiteY10" fmla="*/ 1901564 h 3076805"/>
                        <a:gd name="connsiteX11" fmla="*/ 1770600 w 1891194"/>
                        <a:gd name="connsiteY11" fmla="*/ 1171722 h 3076805"/>
                        <a:gd name="connsiteX12" fmla="*/ 1879657 w 1891194"/>
                        <a:gd name="connsiteY12" fmla="*/ 383157 h 3076805"/>
                        <a:gd name="connsiteX13" fmla="*/ 1485374 w 1891194"/>
                        <a:gd name="connsiteY13" fmla="*/ 72764 h 3076805"/>
                        <a:gd name="connsiteX14" fmla="*/ 898145 w 1891194"/>
                        <a:gd name="connsiteY14" fmla="*/ 30819 h 3076805"/>
                        <a:gd name="connsiteX0" fmla="*/ 898145 w 1891194"/>
                        <a:gd name="connsiteY0" fmla="*/ 30819 h 3076805"/>
                        <a:gd name="connsiteX1" fmla="*/ 368170 w 1891194"/>
                        <a:gd name="connsiteY1" fmla="*/ 476135 h 3076805"/>
                        <a:gd name="connsiteX2" fmla="*/ 158375 w 1891194"/>
                        <a:gd name="connsiteY2" fmla="*/ 1059589 h 3076805"/>
                        <a:gd name="connsiteX3" fmla="*/ 109580 w 1891194"/>
                        <a:gd name="connsiteY3" fmla="*/ 1524060 h 3076805"/>
                        <a:gd name="connsiteX4" fmla="*/ 523 w 1891194"/>
                        <a:gd name="connsiteY4" fmla="*/ 2186790 h 3076805"/>
                        <a:gd name="connsiteX5" fmla="*/ 159913 w 1891194"/>
                        <a:gd name="connsiteY5" fmla="*/ 2614629 h 3076805"/>
                        <a:gd name="connsiteX6" fmla="*/ 411582 w 1891194"/>
                        <a:gd name="connsiteY6" fmla="*/ 2706907 h 3076805"/>
                        <a:gd name="connsiteX7" fmla="*/ 757116 w 1891194"/>
                        <a:gd name="connsiteY7" fmla="*/ 3076792 h 3076805"/>
                        <a:gd name="connsiteX8" fmla="*/ 992521 w 1891194"/>
                        <a:gd name="connsiteY8" fmla="*/ 2809113 h 3076805"/>
                        <a:gd name="connsiteX9" fmla="*/ 1242093 w 1891194"/>
                        <a:gd name="connsiteY9" fmla="*/ 2572684 h 3076805"/>
                        <a:gd name="connsiteX10" fmla="*/ 1560875 w 1891194"/>
                        <a:gd name="connsiteY10" fmla="*/ 1901564 h 3076805"/>
                        <a:gd name="connsiteX11" fmla="*/ 1770600 w 1891194"/>
                        <a:gd name="connsiteY11" fmla="*/ 1171722 h 3076805"/>
                        <a:gd name="connsiteX12" fmla="*/ 1879657 w 1891194"/>
                        <a:gd name="connsiteY12" fmla="*/ 383157 h 3076805"/>
                        <a:gd name="connsiteX13" fmla="*/ 1485374 w 1891194"/>
                        <a:gd name="connsiteY13" fmla="*/ 72764 h 3076805"/>
                        <a:gd name="connsiteX14" fmla="*/ 898145 w 1891194"/>
                        <a:gd name="connsiteY14" fmla="*/ 30819 h 3076805"/>
                        <a:gd name="connsiteX0" fmla="*/ 902180 w 1895229"/>
                        <a:gd name="connsiteY0" fmla="*/ 30819 h 3076805"/>
                        <a:gd name="connsiteX1" fmla="*/ 372205 w 1895229"/>
                        <a:gd name="connsiteY1" fmla="*/ 476135 h 3076805"/>
                        <a:gd name="connsiteX2" fmla="*/ 162410 w 1895229"/>
                        <a:gd name="connsiteY2" fmla="*/ 1059589 h 3076805"/>
                        <a:gd name="connsiteX3" fmla="*/ 113615 w 1895229"/>
                        <a:gd name="connsiteY3" fmla="*/ 1524060 h 3076805"/>
                        <a:gd name="connsiteX4" fmla="*/ 4558 w 1895229"/>
                        <a:gd name="connsiteY4" fmla="*/ 2186790 h 3076805"/>
                        <a:gd name="connsiteX5" fmla="*/ 285868 w 1895229"/>
                        <a:gd name="connsiteY5" fmla="*/ 2576529 h 3076805"/>
                        <a:gd name="connsiteX6" fmla="*/ 415617 w 1895229"/>
                        <a:gd name="connsiteY6" fmla="*/ 2706907 h 3076805"/>
                        <a:gd name="connsiteX7" fmla="*/ 761151 w 1895229"/>
                        <a:gd name="connsiteY7" fmla="*/ 3076792 h 3076805"/>
                        <a:gd name="connsiteX8" fmla="*/ 996556 w 1895229"/>
                        <a:gd name="connsiteY8" fmla="*/ 2809113 h 3076805"/>
                        <a:gd name="connsiteX9" fmla="*/ 1246128 w 1895229"/>
                        <a:gd name="connsiteY9" fmla="*/ 2572684 h 3076805"/>
                        <a:gd name="connsiteX10" fmla="*/ 1564910 w 1895229"/>
                        <a:gd name="connsiteY10" fmla="*/ 1901564 h 3076805"/>
                        <a:gd name="connsiteX11" fmla="*/ 1774635 w 1895229"/>
                        <a:gd name="connsiteY11" fmla="*/ 1171722 h 3076805"/>
                        <a:gd name="connsiteX12" fmla="*/ 1883692 w 1895229"/>
                        <a:gd name="connsiteY12" fmla="*/ 383157 h 3076805"/>
                        <a:gd name="connsiteX13" fmla="*/ 1489409 w 1895229"/>
                        <a:gd name="connsiteY13" fmla="*/ 72764 h 3076805"/>
                        <a:gd name="connsiteX14" fmla="*/ 902180 w 1895229"/>
                        <a:gd name="connsiteY14" fmla="*/ 30819 h 30768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895229" h="3076805">
                          <a:moveTo>
                            <a:pt x="902180" y="30819"/>
                          </a:moveTo>
                          <a:cubicBezTo>
                            <a:pt x="715980" y="98047"/>
                            <a:pt x="495500" y="304673"/>
                            <a:pt x="372205" y="476135"/>
                          </a:cubicBezTo>
                          <a:cubicBezTo>
                            <a:pt x="248910" y="647597"/>
                            <a:pt x="205508" y="884935"/>
                            <a:pt x="162410" y="1059589"/>
                          </a:cubicBezTo>
                          <a:cubicBezTo>
                            <a:pt x="119312" y="1234243"/>
                            <a:pt x="135986" y="1352086"/>
                            <a:pt x="113615" y="1524060"/>
                          </a:cubicBezTo>
                          <a:cubicBezTo>
                            <a:pt x="91244" y="1696034"/>
                            <a:pt x="-24151" y="2011379"/>
                            <a:pt x="4558" y="2186790"/>
                          </a:cubicBezTo>
                          <a:cubicBezTo>
                            <a:pt x="33267" y="2362201"/>
                            <a:pt x="217358" y="2489843"/>
                            <a:pt x="285868" y="2576529"/>
                          </a:cubicBezTo>
                          <a:cubicBezTo>
                            <a:pt x="354378" y="2663215"/>
                            <a:pt x="328783" y="2679410"/>
                            <a:pt x="415617" y="2706907"/>
                          </a:cubicBezTo>
                          <a:cubicBezTo>
                            <a:pt x="502451" y="2734404"/>
                            <a:pt x="515738" y="3052138"/>
                            <a:pt x="761151" y="3076792"/>
                          </a:cubicBezTo>
                          <a:cubicBezTo>
                            <a:pt x="937984" y="3078586"/>
                            <a:pt x="937317" y="2896941"/>
                            <a:pt x="996556" y="2809113"/>
                          </a:cubicBezTo>
                          <a:cubicBezTo>
                            <a:pt x="1086276" y="2774625"/>
                            <a:pt x="1151402" y="2723942"/>
                            <a:pt x="1246128" y="2572684"/>
                          </a:cubicBezTo>
                          <a:cubicBezTo>
                            <a:pt x="1340854" y="2421426"/>
                            <a:pt x="1476826" y="2135058"/>
                            <a:pt x="1564910" y="1901564"/>
                          </a:cubicBezTo>
                          <a:cubicBezTo>
                            <a:pt x="1652995" y="1668070"/>
                            <a:pt x="1725699" y="1413604"/>
                            <a:pt x="1774635" y="1171722"/>
                          </a:cubicBezTo>
                          <a:cubicBezTo>
                            <a:pt x="1819376" y="931238"/>
                            <a:pt x="1931230" y="566317"/>
                            <a:pt x="1883692" y="383157"/>
                          </a:cubicBezTo>
                          <a:cubicBezTo>
                            <a:pt x="1836154" y="199997"/>
                            <a:pt x="1648800" y="132885"/>
                            <a:pt x="1489409" y="72764"/>
                          </a:cubicBezTo>
                          <a:cubicBezTo>
                            <a:pt x="1328620" y="19634"/>
                            <a:pt x="1088380" y="-36409"/>
                            <a:pt x="902180" y="30819"/>
                          </a:cubicBezTo>
                          <a:close/>
                        </a:path>
                      </a:pathLst>
                    </a:custGeom>
                    <a:solidFill>
                      <a:srgbClr val="BC856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" name="任意多边形: 形状 9">
                      <a:extLst>
                        <a:ext uri="{FF2B5EF4-FFF2-40B4-BE49-F238E27FC236}">
                          <a16:creationId xmlns:a16="http://schemas.microsoft.com/office/drawing/2014/main" id="{6C6F8682-FD3D-BADF-9D3D-D008C1628D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34698" y="551429"/>
                      <a:ext cx="1958693" cy="2877571"/>
                    </a:xfrm>
                    <a:custGeom>
                      <a:avLst/>
                      <a:gdLst>
                        <a:gd name="connsiteX0" fmla="*/ 906011 w 1946246"/>
                        <a:gd name="connsiteY0" fmla="*/ 0 h 2852257"/>
                        <a:gd name="connsiteX1" fmla="*/ 436227 w 1946246"/>
                        <a:gd name="connsiteY1" fmla="*/ 234892 h 2852257"/>
                        <a:gd name="connsiteX2" fmla="*/ 142613 w 1946246"/>
                        <a:gd name="connsiteY2" fmla="*/ 1174459 h 2852257"/>
                        <a:gd name="connsiteX3" fmla="*/ 134224 w 1946246"/>
                        <a:gd name="connsiteY3" fmla="*/ 1644243 h 2852257"/>
                        <a:gd name="connsiteX4" fmla="*/ 0 w 1946246"/>
                        <a:gd name="connsiteY4" fmla="*/ 2231472 h 2852257"/>
                        <a:gd name="connsiteX5" fmla="*/ 192947 w 1946246"/>
                        <a:gd name="connsiteY5" fmla="*/ 2659310 h 2852257"/>
                        <a:gd name="connsiteX6" fmla="*/ 838899 w 1946246"/>
                        <a:gd name="connsiteY6" fmla="*/ 2852257 h 2852257"/>
                        <a:gd name="connsiteX7" fmla="*/ 1350627 w 1946246"/>
                        <a:gd name="connsiteY7" fmla="*/ 2608977 h 2852257"/>
                        <a:gd name="connsiteX8" fmla="*/ 1669409 w 1946246"/>
                        <a:gd name="connsiteY8" fmla="*/ 1862356 h 2852257"/>
                        <a:gd name="connsiteX9" fmla="*/ 1853967 w 1946246"/>
                        <a:gd name="connsiteY9" fmla="*/ 1199626 h 2852257"/>
                        <a:gd name="connsiteX10" fmla="*/ 1946246 w 1946246"/>
                        <a:gd name="connsiteY10" fmla="*/ 377505 h 2852257"/>
                        <a:gd name="connsiteX11" fmla="*/ 1585519 w 1946246"/>
                        <a:gd name="connsiteY11" fmla="*/ 75501 h 2852257"/>
                        <a:gd name="connsiteX12" fmla="*/ 906011 w 1946246"/>
                        <a:gd name="connsiteY12" fmla="*/ 0 h 2852257"/>
                        <a:gd name="connsiteX0" fmla="*/ 906011 w 1946246"/>
                        <a:gd name="connsiteY0" fmla="*/ 0 h 2852257"/>
                        <a:gd name="connsiteX1" fmla="*/ 511728 w 1946246"/>
                        <a:gd name="connsiteY1" fmla="*/ 377505 h 2852257"/>
                        <a:gd name="connsiteX2" fmla="*/ 142613 w 1946246"/>
                        <a:gd name="connsiteY2" fmla="*/ 1174459 h 2852257"/>
                        <a:gd name="connsiteX3" fmla="*/ 134224 w 1946246"/>
                        <a:gd name="connsiteY3" fmla="*/ 1644243 h 2852257"/>
                        <a:gd name="connsiteX4" fmla="*/ 0 w 1946246"/>
                        <a:gd name="connsiteY4" fmla="*/ 2231472 h 2852257"/>
                        <a:gd name="connsiteX5" fmla="*/ 192947 w 1946246"/>
                        <a:gd name="connsiteY5" fmla="*/ 2659310 h 2852257"/>
                        <a:gd name="connsiteX6" fmla="*/ 838899 w 1946246"/>
                        <a:gd name="connsiteY6" fmla="*/ 2852257 h 2852257"/>
                        <a:gd name="connsiteX7" fmla="*/ 1350627 w 1946246"/>
                        <a:gd name="connsiteY7" fmla="*/ 2608977 h 2852257"/>
                        <a:gd name="connsiteX8" fmla="*/ 1669409 w 1946246"/>
                        <a:gd name="connsiteY8" fmla="*/ 1862356 h 2852257"/>
                        <a:gd name="connsiteX9" fmla="*/ 1853967 w 1946246"/>
                        <a:gd name="connsiteY9" fmla="*/ 1199626 h 2852257"/>
                        <a:gd name="connsiteX10" fmla="*/ 1946246 w 1946246"/>
                        <a:gd name="connsiteY10" fmla="*/ 377505 h 2852257"/>
                        <a:gd name="connsiteX11" fmla="*/ 1585519 w 1946246"/>
                        <a:gd name="connsiteY11" fmla="*/ 75501 h 2852257"/>
                        <a:gd name="connsiteX12" fmla="*/ 906011 w 1946246"/>
                        <a:gd name="connsiteY12" fmla="*/ 0 h 2852257"/>
                        <a:gd name="connsiteX0" fmla="*/ 981512 w 1946246"/>
                        <a:gd name="connsiteY0" fmla="*/ 0 h 2793534"/>
                        <a:gd name="connsiteX1" fmla="*/ 511728 w 1946246"/>
                        <a:gd name="connsiteY1" fmla="*/ 318782 h 2793534"/>
                        <a:gd name="connsiteX2" fmla="*/ 142613 w 1946246"/>
                        <a:gd name="connsiteY2" fmla="*/ 1115736 h 2793534"/>
                        <a:gd name="connsiteX3" fmla="*/ 134224 w 1946246"/>
                        <a:gd name="connsiteY3" fmla="*/ 1585520 h 2793534"/>
                        <a:gd name="connsiteX4" fmla="*/ 0 w 1946246"/>
                        <a:gd name="connsiteY4" fmla="*/ 2172749 h 2793534"/>
                        <a:gd name="connsiteX5" fmla="*/ 192947 w 1946246"/>
                        <a:gd name="connsiteY5" fmla="*/ 2600587 h 2793534"/>
                        <a:gd name="connsiteX6" fmla="*/ 838899 w 1946246"/>
                        <a:gd name="connsiteY6" fmla="*/ 2793534 h 2793534"/>
                        <a:gd name="connsiteX7" fmla="*/ 1350627 w 1946246"/>
                        <a:gd name="connsiteY7" fmla="*/ 2550254 h 2793534"/>
                        <a:gd name="connsiteX8" fmla="*/ 1669409 w 1946246"/>
                        <a:gd name="connsiteY8" fmla="*/ 1803633 h 2793534"/>
                        <a:gd name="connsiteX9" fmla="*/ 1853967 w 1946246"/>
                        <a:gd name="connsiteY9" fmla="*/ 1140903 h 2793534"/>
                        <a:gd name="connsiteX10" fmla="*/ 1946246 w 1946246"/>
                        <a:gd name="connsiteY10" fmla="*/ 318782 h 2793534"/>
                        <a:gd name="connsiteX11" fmla="*/ 1585519 w 1946246"/>
                        <a:gd name="connsiteY11" fmla="*/ 16778 h 2793534"/>
                        <a:gd name="connsiteX12" fmla="*/ 981512 w 1946246"/>
                        <a:gd name="connsiteY12" fmla="*/ 0 h 2793534"/>
                        <a:gd name="connsiteX0" fmla="*/ 981512 w 1946246"/>
                        <a:gd name="connsiteY0" fmla="*/ 3088 h 2796622"/>
                        <a:gd name="connsiteX1" fmla="*/ 511728 w 1946246"/>
                        <a:gd name="connsiteY1" fmla="*/ 321870 h 2796622"/>
                        <a:gd name="connsiteX2" fmla="*/ 142613 w 1946246"/>
                        <a:gd name="connsiteY2" fmla="*/ 1118824 h 2796622"/>
                        <a:gd name="connsiteX3" fmla="*/ 134224 w 1946246"/>
                        <a:gd name="connsiteY3" fmla="*/ 1588608 h 2796622"/>
                        <a:gd name="connsiteX4" fmla="*/ 0 w 1946246"/>
                        <a:gd name="connsiteY4" fmla="*/ 2175837 h 2796622"/>
                        <a:gd name="connsiteX5" fmla="*/ 192947 w 1946246"/>
                        <a:gd name="connsiteY5" fmla="*/ 2603675 h 2796622"/>
                        <a:gd name="connsiteX6" fmla="*/ 838899 w 1946246"/>
                        <a:gd name="connsiteY6" fmla="*/ 2796622 h 2796622"/>
                        <a:gd name="connsiteX7" fmla="*/ 1350627 w 1946246"/>
                        <a:gd name="connsiteY7" fmla="*/ 2553342 h 2796622"/>
                        <a:gd name="connsiteX8" fmla="*/ 1669409 w 1946246"/>
                        <a:gd name="connsiteY8" fmla="*/ 1806721 h 2796622"/>
                        <a:gd name="connsiteX9" fmla="*/ 1853967 w 1946246"/>
                        <a:gd name="connsiteY9" fmla="*/ 1143991 h 2796622"/>
                        <a:gd name="connsiteX10" fmla="*/ 1946246 w 1946246"/>
                        <a:gd name="connsiteY10" fmla="*/ 321870 h 2796622"/>
                        <a:gd name="connsiteX11" fmla="*/ 1585519 w 1946246"/>
                        <a:gd name="connsiteY11" fmla="*/ 19866 h 2796622"/>
                        <a:gd name="connsiteX12" fmla="*/ 981512 w 1946246"/>
                        <a:gd name="connsiteY12" fmla="*/ 3088 h 2796622"/>
                        <a:gd name="connsiteX0" fmla="*/ 981512 w 1946246"/>
                        <a:gd name="connsiteY0" fmla="*/ 31257 h 2824791"/>
                        <a:gd name="connsiteX1" fmla="*/ 511728 w 1946246"/>
                        <a:gd name="connsiteY1" fmla="*/ 350039 h 2824791"/>
                        <a:gd name="connsiteX2" fmla="*/ 142613 w 1946246"/>
                        <a:gd name="connsiteY2" fmla="*/ 1146993 h 2824791"/>
                        <a:gd name="connsiteX3" fmla="*/ 134224 w 1946246"/>
                        <a:gd name="connsiteY3" fmla="*/ 1616777 h 2824791"/>
                        <a:gd name="connsiteX4" fmla="*/ 0 w 1946246"/>
                        <a:gd name="connsiteY4" fmla="*/ 2204006 h 2824791"/>
                        <a:gd name="connsiteX5" fmla="*/ 192947 w 1946246"/>
                        <a:gd name="connsiteY5" fmla="*/ 2631844 h 2824791"/>
                        <a:gd name="connsiteX6" fmla="*/ 838899 w 1946246"/>
                        <a:gd name="connsiteY6" fmla="*/ 2824791 h 2824791"/>
                        <a:gd name="connsiteX7" fmla="*/ 1350627 w 1946246"/>
                        <a:gd name="connsiteY7" fmla="*/ 2581511 h 2824791"/>
                        <a:gd name="connsiteX8" fmla="*/ 1669409 w 1946246"/>
                        <a:gd name="connsiteY8" fmla="*/ 1834890 h 2824791"/>
                        <a:gd name="connsiteX9" fmla="*/ 1853967 w 1946246"/>
                        <a:gd name="connsiteY9" fmla="*/ 1172160 h 2824791"/>
                        <a:gd name="connsiteX10" fmla="*/ 1946246 w 1946246"/>
                        <a:gd name="connsiteY10" fmla="*/ 350039 h 2824791"/>
                        <a:gd name="connsiteX11" fmla="*/ 1585519 w 1946246"/>
                        <a:gd name="connsiteY11" fmla="*/ 48035 h 2824791"/>
                        <a:gd name="connsiteX12" fmla="*/ 981512 w 1946246"/>
                        <a:gd name="connsiteY12" fmla="*/ 31257 h 2824791"/>
                        <a:gd name="connsiteX0" fmla="*/ 981512 w 1946246"/>
                        <a:gd name="connsiteY0" fmla="*/ 31257 h 2824791"/>
                        <a:gd name="connsiteX1" fmla="*/ 511728 w 1946246"/>
                        <a:gd name="connsiteY1" fmla="*/ 350039 h 2824791"/>
                        <a:gd name="connsiteX2" fmla="*/ 142613 w 1946246"/>
                        <a:gd name="connsiteY2" fmla="*/ 1146993 h 2824791"/>
                        <a:gd name="connsiteX3" fmla="*/ 134224 w 1946246"/>
                        <a:gd name="connsiteY3" fmla="*/ 1616777 h 2824791"/>
                        <a:gd name="connsiteX4" fmla="*/ 0 w 1946246"/>
                        <a:gd name="connsiteY4" fmla="*/ 2204006 h 2824791"/>
                        <a:gd name="connsiteX5" fmla="*/ 192947 w 1946246"/>
                        <a:gd name="connsiteY5" fmla="*/ 2631844 h 2824791"/>
                        <a:gd name="connsiteX6" fmla="*/ 838899 w 1946246"/>
                        <a:gd name="connsiteY6" fmla="*/ 2824791 h 2824791"/>
                        <a:gd name="connsiteX7" fmla="*/ 1350627 w 1946246"/>
                        <a:gd name="connsiteY7" fmla="*/ 2581511 h 2824791"/>
                        <a:gd name="connsiteX8" fmla="*/ 1669409 w 1946246"/>
                        <a:gd name="connsiteY8" fmla="*/ 1834890 h 2824791"/>
                        <a:gd name="connsiteX9" fmla="*/ 1853967 w 1946246"/>
                        <a:gd name="connsiteY9" fmla="*/ 1172160 h 2824791"/>
                        <a:gd name="connsiteX10" fmla="*/ 1946246 w 1946246"/>
                        <a:gd name="connsiteY10" fmla="*/ 350039 h 2824791"/>
                        <a:gd name="connsiteX11" fmla="*/ 1585519 w 1946246"/>
                        <a:gd name="connsiteY11" fmla="*/ 48035 h 2824791"/>
                        <a:gd name="connsiteX12" fmla="*/ 981512 w 1946246"/>
                        <a:gd name="connsiteY12" fmla="*/ 31257 h 2824791"/>
                        <a:gd name="connsiteX0" fmla="*/ 981512 w 1946246"/>
                        <a:gd name="connsiteY0" fmla="*/ 31257 h 2824791"/>
                        <a:gd name="connsiteX1" fmla="*/ 511728 w 1946246"/>
                        <a:gd name="connsiteY1" fmla="*/ 350039 h 2824791"/>
                        <a:gd name="connsiteX2" fmla="*/ 142613 w 1946246"/>
                        <a:gd name="connsiteY2" fmla="*/ 1146993 h 2824791"/>
                        <a:gd name="connsiteX3" fmla="*/ 134224 w 1946246"/>
                        <a:gd name="connsiteY3" fmla="*/ 1616777 h 2824791"/>
                        <a:gd name="connsiteX4" fmla="*/ 0 w 1946246"/>
                        <a:gd name="connsiteY4" fmla="*/ 2204006 h 2824791"/>
                        <a:gd name="connsiteX5" fmla="*/ 192947 w 1946246"/>
                        <a:gd name="connsiteY5" fmla="*/ 2631844 h 2824791"/>
                        <a:gd name="connsiteX6" fmla="*/ 838899 w 1946246"/>
                        <a:gd name="connsiteY6" fmla="*/ 2824791 h 2824791"/>
                        <a:gd name="connsiteX7" fmla="*/ 1350627 w 1946246"/>
                        <a:gd name="connsiteY7" fmla="*/ 2581511 h 2824791"/>
                        <a:gd name="connsiteX8" fmla="*/ 1669409 w 1946246"/>
                        <a:gd name="connsiteY8" fmla="*/ 1834890 h 2824791"/>
                        <a:gd name="connsiteX9" fmla="*/ 1853967 w 1946246"/>
                        <a:gd name="connsiteY9" fmla="*/ 1172160 h 2824791"/>
                        <a:gd name="connsiteX10" fmla="*/ 1946246 w 1946246"/>
                        <a:gd name="connsiteY10" fmla="*/ 350039 h 2824791"/>
                        <a:gd name="connsiteX11" fmla="*/ 1585519 w 1946246"/>
                        <a:gd name="connsiteY11" fmla="*/ 48035 h 2824791"/>
                        <a:gd name="connsiteX12" fmla="*/ 981512 w 1946246"/>
                        <a:gd name="connsiteY12" fmla="*/ 31257 h 2824791"/>
                        <a:gd name="connsiteX0" fmla="*/ 981512 w 1937857"/>
                        <a:gd name="connsiteY0" fmla="*/ 31257 h 2824791"/>
                        <a:gd name="connsiteX1" fmla="*/ 511728 w 1937857"/>
                        <a:gd name="connsiteY1" fmla="*/ 350039 h 2824791"/>
                        <a:gd name="connsiteX2" fmla="*/ 142613 w 1937857"/>
                        <a:gd name="connsiteY2" fmla="*/ 1146993 h 2824791"/>
                        <a:gd name="connsiteX3" fmla="*/ 134224 w 1937857"/>
                        <a:gd name="connsiteY3" fmla="*/ 1616777 h 2824791"/>
                        <a:gd name="connsiteX4" fmla="*/ 0 w 1937857"/>
                        <a:gd name="connsiteY4" fmla="*/ 2204006 h 2824791"/>
                        <a:gd name="connsiteX5" fmla="*/ 192947 w 1937857"/>
                        <a:gd name="connsiteY5" fmla="*/ 2631844 h 2824791"/>
                        <a:gd name="connsiteX6" fmla="*/ 838899 w 1937857"/>
                        <a:gd name="connsiteY6" fmla="*/ 2824791 h 2824791"/>
                        <a:gd name="connsiteX7" fmla="*/ 1350627 w 1937857"/>
                        <a:gd name="connsiteY7" fmla="*/ 2581511 h 2824791"/>
                        <a:gd name="connsiteX8" fmla="*/ 1669409 w 1937857"/>
                        <a:gd name="connsiteY8" fmla="*/ 1834890 h 2824791"/>
                        <a:gd name="connsiteX9" fmla="*/ 1853967 w 1937857"/>
                        <a:gd name="connsiteY9" fmla="*/ 1172160 h 2824791"/>
                        <a:gd name="connsiteX10" fmla="*/ 1937857 w 1937857"/>
                        <a:gd name="connsiteY10" fmla="*/ 391984 h 2824791"/>
                        <a:gd name="connsiteX11" fmla="*/ 1585519 w 1937857"/>
                        <a:gd name="connsiteY11" fmla="*/ 48035 h 2824791"/>
                        <a:gd name="connsiteX12" fmla="*/ 981512 w 1937857"/>
                        <a:gd name="connsiteY12" fmla="*/ 31257 h 2824791"/>
                        <a:gd name="connsiteX0" fmla="*/ 981512 w 1950608"/>
                        <a:gd name="connsiteY0" fmla="*/ 31257 h 2824791"/>
                        <a:gd name="connsiteX1" fmla="*/ 511728 w 1950608"/>
                        <a:gd name="connsiteY1" fmla="*/ 350039 h 2824791"/>
                        <a:gd name="connsiteX2" fmla="*/ 142613 w 1950608"/>
                        <a:gd name="connsiteY2" fmla="*/ 1146993 h 2824791"/>
                        <a:gd name="connsiteX3" fmla="*/ 134224 w 1950608"/>
                        <a:gd name="connsiteY3" fmla="*/ 1616777 h 2824791"/>
                        <a:gd name="connsiteX4" fmla="*/ 0 w 1950608"/>
                        <a:gd name="connsiteY4" fmla="*/ 2204006 h 2824791"/>
                        <a:gd name="connsiteX5" fmla="*/ 192947 w 1950608"/>
                        <a:gd name="connsiteY5" fmla="*/ 2631844 h 2824791"/>
                        <a:gd name="connsiteX6" fmla="*/ 838899 w 1950608"/>
                        <a:gd name="connsiteY6" fmla="*/ 2824791 h 2824791"/>
                        <a:gd name="connsiteX7" fmla="*/ 1350627 w 1950608"/>
                        <a:gd name="connsiteY7" fmla="*/ 2581511 h 2824791"/>
                        <a:gd name="connsiteX8" fmla="*/ 1669409 w 1950608"/>
                        <a:gd name="connsiteY8" fmla="*/ 1834890 h 2824791"/>
                        <a:gd name="connsiteX9" fmla="*/ 1853967 w 1950608"/>
                        <a:gd name="connsiteY9" fmla="*/ 1172160 h 2824791"/>
                        <a:gd name="connsiteX10" fmla="*/ 1937857 w 1950608"/>
                        <a:gd name="connsiteY10" fmla="*/ 391984 h 2824791"/>
                        <a:gd name="connsiteX11" fmla="*/ 1585519 w 1950608"/>
                        <a:gd name="connsiteY11" fmla="*/ 48035 h 2824791"/>
                        <a:gd name="connsiteX12" fmla="*/ 981512 w 1950608"/>
                        <a:gd name="connsiteY12" fmla="*/ 31257 h 2824791"/>
                        <a:gd name="connsiteX0" fmla="*/ 981512 w 1973589"/>
                        <a:gd name="connsiteY0" fmla="*/ 31257 h 2824791"/>
                        <a:gd name="connsiteX1" fmla="*/ 511728 w 1973589"/>
                        <a:gd name="connsiteY1" fmla="*/ 350039 h 2824791"/>
                        <a:gd name="connsiteX2" fmla="*/ 142613 w 1973589"/>
                        <a:gd name="connsiteY2" fmla="*/ 1146993 h 2824791"/>
                        <a:gd name="connsiteX3" fmla="*/ 134224 w 1973589"/>
                        <a:gd name="connsiteY3" fmla="*/ 1616777 h 2824791"/>
                        <a:gd name="connsiteX4" fmla="*/ 0 w 1973589"/>
                        <a:gd name="connsiteY4" fmla="*/ 2204006 h 2824791"/>
                        <a:gd name="connsiteX5" fmla="*/ 192947 w 1973589"/>
                        <a:gd name="connsiteY5" fmla="*/ 2631844 h 2824791"/>
                        <a:gd name="connsiteX6" fmla="*/ 838899 w 1973589"/>
                        <a:gd name="connsiteY6" fmla="*/ 2824791 h 2824791"/>
                        <a:gd name="connsiteX7" fmla="*/ 1350627 w 1973589"/>
                        <a:gd name="connsiteY7" fmla="*/ 2581511 h 2824791"/>
                        <a:gd name="connsiteX8" fmla="*/ 1669409 w 1973589"/>
                        <a:gd name="connsiteY8" fmla="*/ 1834890 h 2824791"/>
                        <a:gd name="connsiteX9" fmla="*/ 1853967 w 1973589"/>
                        <a:gd name="connsiteY9" fmla="*/ 1172160 h 2824791"/>
                        <a:gd name="connsiteX10" fmla="*/ 1963024 w 1973589"/>
                        <a:gd name="connsiteY10" fmla="*/ 383595 h 2824791"/>
                        <a:gd name="connsiteX11" fmla="*/ 1585519 w 1973589"/>
                        <a:gd name="connsiteY11" fmla="*/ 48035 h 2824791"/>
                        <a:gd name="connsiteX12" fmla="*/ 981512 w 1973589"/>
                        <a:gd name="connsiteY12" fmla="*/ 31257 h 2824791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50627 w 1974561"/>
                        <a:gd name="connsiteY7" fmla="*/ 2571704 h 2814984"/>
                        <a:gd name="connsiteX8" fmla="*/ 1669409 w 1974561"/>
                        <a:gd name="connsiteY8" fmla="*/ 1825083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50627 w 1974561"/>
                        <a:gd name="connsiteY7" fmla="*/ 2571704 h 2814984"/>
                        <a:gd name="connsiteX8" fmla="*/ 1669409 w 1974561"/>
                        <a:gd name="connsiteY8" fmla="*/ 1825083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50627 w 1974561"/>
                        <a:gd name="connsiteY7" fmla="*/ 2571704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275126 w 1974561"/>
                        <a:gd name="connsiteY7" fmla="*/ 2655593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17071 w 1974561"/>
                        <a:gd name="connsiteY7" fmla="*/ 2588482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25460 w 1974561"/>
                        <a:gd name="connsiteY7" fmla="*/ 2563315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25460 w 1974561"/>
                        <a:gd name="connsiteY7" fmla="*/ 2563315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780176 w 1974561"/>
                        <a:gd name="connsiteY6" fmla="*/ 2814984 h 2814984"/>
                        <a:gd name="connsiteX7" fmla="*/ 1325460 w 1974561"/>
                        <a:gd name="connsiteY7" fmla="*/ 2563315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5652"/>
                        <a:gd name="connsiteX1" fmla="*/ 511728 w 1974561"/>
                        <a:gd name="connsiteY1" fmla="*/ 340232 h 2815652"/>
                        <a:gd name="connsiteX2" fmla="*/ 142613 w 1974561"/>
                        <a:gd name="connsiteY2" fmla="*/ 1137186 h 2815652"/>
                        <a:gd name="connsiteX3" fmla="*/ 134224 w 1974561"/>
                        <a:gd name="connsiteY3" fmla="*/ 1606970 h 2815652"/>
                        <a:gd name="connsiteX4" fmla="*/ 0 w 1974561"/>
                        <a:gd name="connsiteY4" fmla="*/ 2194199 h 2815652"/>
                        <a:gd name="connsiteX5" fmla="*/ 192947 w 1974561"/>
                        <a:gd name="connsiteY5" fmla="*/ 2622037 h 2815652"/>
                        <a:gd name="connsiteX6" fmla="*/ 780176 w 1974561"/>
                        <a:gd name="connsiteY6" fmla="*/ 2814984 h 2815652"/>
                        <a:gd name="connsiteX7" fmla="*/ 1325460 w 1974561"/>
                        <a:gd name="connsiteY7" fmla="*/ 2563315 h 2815652"/>
                        <a:gd name="connsiteX8" fmla="*/ 1644242 w 1974561"/>
                        <a:gd name="connsiteY8" fmla="*/ 1892195 h 2815652"/>
                        <a:gd name="connsiteX9" fmla="*/ 1853967 w 1974561"/>
                        <a:gd name="connsiteY9" fmla="*/ 1162353 h 2815652"/>
                        <a:gd name="connsiteX10" fmla="*/ 1963024 w 1974561"/>
                        <a:gd name="connsiteY10" fmla="*/ 373788 h 2815652"/>
                        <a:gd name="connsiteX11" fmla="*/ 1568741 w 1974561"/>
                        <a:gd name="connsiteY11" fmla="*/ 63395 h 2815652"/>
                        <a:gd name="connsiteX12" fmla="*/ 981512 w 1974561"/>
                        <a:gd name="connsiteY12" fmla="*/ 21450 h 2815652"/>
                        <a:gd name="connsiteX0" fmla="*/ 981512 w 1974561"/>
                        <a:gd name="connsiteY0" fmla="*/ 21450 h 2814999"/>
                        <a:gd name="connsiteX1" fmla="*/ 511728 w 1974561"/>
                        <a:gd name="connsiteY1" fmla="*/ 340232 h 2814999"/>
                        <a:gd name="connsiteX2" fmla="*/ 142613 w 1974561"/>
                        <a:gd name="connsiteY2" fmla="*/ 1137186 h 2814999"/>
                        <a:gd name="connsiteX3" fmla="*/ 134224 w 1974561"/>
                        <a:gd name="connsiteY3" fmla="*/ 1606970 h 2814999"/>
                        <a:gd name="connsiteX4" fmla="*/ 0 w 1974561"/>
                        <a:gd name="connsiteY4" fmla="*/ 2194199 h 2814999"/>
                        <a:gd name="connsiteX5" fmla="*/ 192947 w 1974561"/>
                        <a:gd name="connsiteY5" fmla="*/ 2622037 h 2814999"/>
                        <a:gd name="connsiteX6" fmla="*/ 780176 w 1974561"/>
                        <a:gd name="connsiteY6" fmla="*/ 2814984 h 2814999"/>
                        <a:gd name="connsiteX7" fmla="*/ 1325460 w 1974561"/>
                        <a:gd name="connsiteY7" fmla="*/ 2563315 h 2814999"/>
                        <a:gd name="connsiteX8" fmla="*/ 1644242 w 1974561"/>
                        <a:gd name="connsiteY8" fmla="*/ 1892195 h 2814999"/>
                        <a:gd name="connsiteX9" fmla="*/ 1853967 w 1974561"/>
                        <a:gd name="connsiteY9" fmla="*/ 1162353 h 2814999"/>
                        <a:gd name="connsiteX10" fmla="*/ 1963024 w 1974561"/>
                        <a:gd name="connsiteY10" fmla="*/ 373788 h 2814999"/>
                        <a:gd name="connsiteX11" fmla="*/ 1568741 w 1974561"/>
                        <a:gd name="connsiteY11" fmla="*/ 63395 h 2814999"/>
                        <a:gd name="connsiteX12" fmla="*/ 981512 w 1974561"/>
                        <a:gd name="connsiteY12" fmla="*/ 21450 h 2814999"/>
                        <a:gd name="connsiteX0" fmla="*/ 981512 w 1974561"/>
                        <a:gd name="connsiteY0" fmla="*/ 21450 h 2815652"/>
                        <a:gd name="connsiteX1" fmla="*/ 511728 w 1974561"/>
                        <a:gd name="connsiteY1" fmla="*/ 340232 h 2815652"/>
                        <a:gd name="connsiteX2" fmla="*/ 142613 w 1974561"/>
                        <a:gd name="connsiteY2" fmla="*/ 1137186 h 2815652"/>
                        <a:gd name="connsiteX3" fmla="*/ 134224 w 1974561"/>
                        <a:gd name="connsiteY3" fmla="*/ 1606970 h 2815652"/>
                        <a:gd name="connsiteX4" fmla="*/ 0 w 1974561"/>
                        <a:gd name="connsiteY4" fmla="*/ 2194199 h 2815652"/>
                        <a:gd name="connsiteX5" fmla="*/ 192947 w 1974561"/>
                        <a:gd name="connsiteY5" fmla="*/ 2622037 h 2815652"/>
                        <a:gd name="connsiteX6" fmla="*/ 780176 w 1974561"/>
                        <a:gd name="connsiteY6" fmla="*/ 2814984 h 2815652"/>
                        <a:gd name="connsiteX7" fmla="*/ 1325460 w 1974561"/>
                        <a:gd name="connsiteY7" fmla="*/ 2563315 h 2815652"/>
                        <a:gd name="connsiteX8" fmla="*/ 1644242 w 1974561"/>
                        <a:gd name="connsiteY8" fmla="*/ 1892195 h 2815652"/>
                        <a:gd name="connsiteX9" fmla="*/ 1853967 w 1974561"/>
                        <a:gd name="connsiteY9" fmla="*/ 1162353 h 2815652"/>
                        <a:gd name="connsiteX10" fmla="*/ 1963024 w 1974561"/>
                        <a:gd name="connsiteY10" fmla="*/ 373788 h 2815652"/>
                        <a:gd name="connsiteX11" fmla="*/ 1568741 w 1974561"/>
                        <a:gd name="connsiteY11" fmla="*/ 63395 h 2815652"/>
                        <a:gd name="connsiteX12" fmla="*/ 981512 w 1974561"/>
                        <a:gd name="connsiteY12" fmla="*/ 21450 h 2815652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134224 w 1966172"/>
                        <a:gd name="connsiteY2" fmla="*/ 1137186 h 2815678"/>
                        <a:gd name="connsiteX3" fmla="*/ 125835 w 1966172"/>
                        <a:gd name="connsiteY3" fmla="*/ 1606970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721 w 1966770"/>
                        <a:gd name="connsiteY0" fmla="*/ 21450 h 2815678"/>
                        <a:gd name="connsiteX1" fmla="*/ 503937 w 1966770"/>
                        <a:gd name="connsiteY1" fmla="*/ 340232 h 2815678"/>
                        <a:gd name="connsiteX2" fmla="*/ 134822 w 1966770"/>
                        <a:gd name="connsiteY2" fmla="*/ 1137186 h 2815678"/>
                        <a:gd name="connsiteX3" fmla="*/ 126433 w 1966770"/>
                        <a:gd name="connsiteY3" fmla="*/ 1606970 h 2815678"/>
                        <a:gd name="connsiteX4" fmla="*/ 598 w 1966770"/>
                        <a:gd name="connsiteY4" fmla="*/ 2169032 h 2815678"/>
                        <a:gd name="connsiteX5" fmla="*/ 185156 w 1966770"/>
                        <a:gd name="connsiteY5" fmla="*/ 2622037 h 2815678"/>
                        <a:gd name="connsiteX6" fmla="*/ 772385 w 1966770"/>
                        <a:gd name="connsiteY6" fmla="*/ 2814984 h 2815678"/>
                        <a:gd name="connsiteX7" fmla="*/ 1317669 w 1966770"/>
                        <a:gd name="connsiteY7" fmla="*/ 2563315 h 2815678"/>
                        <a:gd name="connsiteX8" fmla="*/ 1636451 w 1966770"/>
                        <a:gd name="connsiteY8" fmla="*/ 1892195 h 2815678"/>
                        <a:gd name="connsiteX9" fmla="*/ 1846176 w 1966770"/>
                        <a:gd name="connsiteY9" fmla="*/ 1162353 h 2815678"/>
                        <a:gd name="connsiteX10" fmla="*/ 1955233 w 1966770"/>
                        <a:gd name="connsiteY10" fmla="*/ 373788 h 2815678"/>
                        <a:gd name="connsiteX11" fmla="*/ 1560950 w 1966770"/>
                        <a:gd name="connsiteY11" fmla="*/ 63395 h 2815678"/>
                        <a:gd name="connsiteX12" fmla="*/ 973721 w 1966770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135046 w 1966994"/>
                        <a:gd name="connsiteY2" fmla="*/ 1137186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135046 w 1966994"/>
                        <a:gd name="connsiteY2" fmla="*/ 1137186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135046 w 1966994"/>
                        <a:gd name="connsiteY2" fmla="*/ 1137186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202157 w 1966994"/>
                        <a:gd name="connsiteY2" fmla="*/ 1162353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01335 w 1966172"/>
                        <a:gd name="connsiteY2" fmla="*/ 1162353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09724 w 1966172"/>
                        <a:gd name="connsiteY2" fmla="*/ 1145575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18113 w 1966172"/>
                        <a:gd name="connsiteY2" fmla="*/ 1019740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18113 w 1966172"/>
                        <a:gd name="connsiteY2" fmla="*/ 1019740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18113 w 1966172"/>
                        <a:gd name="connsiteY2" fmla="*/ 1019740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3312 h 2817540"/>
                        <a:gd name="connsiteX1" fmla="*/ 520117 w 1966172"/>
                        <a:gd name="connsiteY1" fmla="*/ 367261 h 2817540"/>
                        <a:gd name="connsiteX2" fmla="*/ 218113 w 1966172"/>
                        <a:gd name="connsiteY2" fmla="*/ 1021602 h 2817540"/>
                        <a:gd name="connsiteX3" fmla="*/ 184558 w 1966172"/>
                        <a:gd name="connsiteY3" fmla="*/ 1516553 h 2817540"/>
                        <a:gd name="connsiteX4" fmla="*/ 0 w 1966172"/>
                        <a:gd name="connsiteY4" fmla="*/ 2170894 h 2817540"/>
                        <a:gd name="connsiteX5" fmla="*/ 184558 w 1966172"/>
                        <a:gd name="connsiteY5" fmla="*/ 2623899 h 2817540"/>
                        <a:gd name="connsiteX6" fmla="*/ 771787 w 1966172"/>
                        <a:gd name="connsiteY6" fmla="*/ 2816846 h 2817540"/>
                        <a:gd name="connsiteX7" fmla="*/ 1317071 w 1966172"/>
                        <a:gd name="connsiteY7" fmla="*/ 2565177 h 2817540"/>
                        <a:gd name="connsiteX8" fmla="*/ 1635853 w 1966172"/>
                        <a:gd name="connsiteY8" fmla="*/ 1894057 h 2817540"/>
                        <a:gd name="connsiteX9" fmla="*/ 1845578 w 1966172"/>
                        <a:gd name="connsiteY9" fmla="*/ 1164215 h 2817540"/>
                        <a:gd name="connsiteX10" fmla="*/ 1954635 w 1966172"/>
                        <a:gd name="connsiteY10" fmla="*/ 375650 h 2817540"/>
                        <a:gd name="connsiteX11" fmla="*/ 1560352 w 1966172"/>
                        <a:gd name="connsiteY11" fmla="*/ 65257 h 2817540"/>
                        <a:gd name="connsiteX12" fmla="*/ 973123 w 1966172"/>
                        <a:gd name="connsiteY12" fmla="*/ 23312 h 2817540"/>
                        <a:gd name="connsiteX0" fmla="*/ 973123 w 1966172"/>
                        <a:gd name="connsiteY0" fmla="*/ 23312 h 2817540"/>
                        <a:gd name="connsiteX1" fmla="*/ 520117 w 1966172"/>
                        <a:gd name="connsiteY1" fmla="*/ 367261 h 2817540"/>
                        <a:gd name="connsiteX2" fmla="*/ 218113 w 1966172"/>
                        <a:gd name="connsiteY2" fmla="*/ 1021602 h 2817540"/>
                        <a:gd name="connsiteX3" fmla="*/ 184558 w 1966172"/>
                        <a:gd name="connsiteY3" fmla="*/ 1516553 h 2817540"/>
                        <a:gd name="connsiteX4" fmla="*/ 0 w 1966172"/>
                        <a:gd name="connsiteY4" fmla="*/ 2170894 h 2817540"/>
                        <a:gd name="connsiteX5" fmla="*/ 184558 w 1966172"/>
                        <a:gd name="connsiteY5" fmla="*/ 2623899 h 2817540"/>
                        <a:gd name="connsiteX6" fmla="*/ 771787 w 1966172"/>
                        <a:gd name="connsiteY6" fmla="*/ 2816846 h 2817540"/>
                        <a:gd name="connsiteX7" fmla="*/ 1317071 w 1966172"/>
                        <a:gd name="connsiteY7" fmla="*/ 2565177 h 2817540"/>
                        <a:gd name="connsiteX8" fmla="*/ 1635853 w 1966172"/>
                        <a:gd name="connsiteY8" fmla="*/ 1894057 h 2817540"/>
                        <a:gd name="connsiteX9" fmla="*/ 1845578 w 1966172"/>
                        <a:gd name="connsiteY9" fmla="*/ 1164215 h 2817540"/>
                        <a:gd name="connsiteX10" fmla="*/ 1954635 w 1966172"/>
                        <a:gd name="connsiteY10" fmla="*/ 375650 h 2817540"/>
                        <a:gd name="connsiteX11" fmla="*/ 1560352 w 1966172"/>
                        <a:gd name="connsiteY11" fmla="*/ 65257 h 2817540"/>
                        <a:gd name="connsiteX12" fmla="*/ 973123 w 1966172"/>
                        <a:gd name="connsiteY12" fmla="*/ 23312 h 2817540"/>
                        <a:gd name="connsiteX0" fmla="*/ 973123 w 1966172"/>
                        <a:gd name="connsiteY0" fmla="*/ 23312 h 2817540"/>
                        <a:gd name="connsiteX1" fmla="*/ 520117 w 1966172"/>
                        <a:gd name="connsiteY1" fmla="*/ 367261 h 2817540"/>
                        <a:gd name="connsiteX2" fmla="*/ 218113 w 1966172"/>
                        <a:gd name="connsiteY2" fmla="*/ 1021602 h 2817540"/>
                        <a:gd name="connsiteX3" fmla="*/ 184558 w 1966172"/>
                        <a:gd name="connsiteY3" fmla="*/ 1516553 h 2817540"/>
                        <a:gd name="connsiteX4" fmla="*/ 0 w 1966172"/>
                        <a:gd name="connsiteY4" fmla="*/ 2170894 h 2817540"/>
                        <a:gd name="connsiteX5" fmla="*/ 184558 w 1966172"/>
                        <a:gd name="connsiteY5" fmla="*/ 2623899 h 2817540"/>
                        <a:gd name="connsiteX6" fmla="*/ 771787 w 1966172"/>
                        <a:gd name="connsiteY6" fmla="*/ 2816846 h 2817540"/>
                        <a:gd name="connsiteX7" fmla="*/ 1317071 w 1966172"/>
                        <a:gd name="connsiteY7" fmla="*/ 2565177 h 2817540"/>
                        <a:gd name="connsiteX8" fmla="*/ 1635853 w 1966172"/>
                        <a:gd name="connsiteY8" fmla="*/ 1894057 h 2817540"/>
                        <a:gd name="connsiteX9" fmla="*/ 1845578 w 1966172"/>
                        <a:gd name="connsiteY9" fmla="*/ 1164215 h 2817540"/>
                        <a:gd name="connsiteX10" fmla="*/ 1954635 w 1966172"/>
                        <a:gd name="connsiteY10" fmla="*/ 375650 h 2817540"/>
                        <a:gd name="connsiteX11" fmla="*/ 1560352 w 1966172"/>
                        <a:gd name="connsiteY11" fmla="*/ 65257 h 2817540"/>
                        <a:gd name="connsiteX12" fmla="*/ 973123 w 1966172"/>
                        <a:gd name="connsiteY12" fmla="*/ 23312 h 2817540"/>
                        <a:gd name="connsiteX0" fmla="*/ 973123 w 1966172"/>
                        <a:gd name="connsiteY0" fmla="*/ 25176 h 2819404"/>
                        <a:gd name="connsiteX1" fmla="*/ 511728 w 1966172"/>
                        <a:gd name="connsiteY1" fmla="*/ 394292 h 2819404"/>
                        <a:gd name="connsiteX2" fmla="*/ 218113 w 1966172"/>
                        <a:gd name="connsiteY2" fmla="*/ 1023466 h 2819404"/>
                        <a:gd name="connsiteX3" fmla="*/ 184558 w 1966172"/>
                        <a:gd name="connsiteY3" fmla="*/ 1518417 h 2819404"/>
                        <a:gd name="connsiteX4" fmla="*/ 0 w 1966172"/>
                        <a:gd name="connsiteY4" fmla="*/ 2172758 h 2819404"/>
                        <a:gd name="connsiteX5" fmla="*/ 184558 w 1966172"/>
                        <a:gd name="connsiteY5" fmla="*/ 2625763 h 2819404"/>
                        <a:gd name="connsiteX6" fmla="*/ 771787 w 1966172"/>
                        <a:gd name="connsiteY6" fmla="*/ 2818710 h 2819404"/>
                        <a:gd name="connsiteX7" fmla="*/ 1317071 w 1966172"/>
                        <a:gd name="connsiteY7" fmla="*/ 2567041 h 2819404"/>
                        <a:gd name="connsiteX8" fmla="*/ 1635853 w 1966172"/>
                        <a:gd name="connsiteY8" fmla="*/ 1895921 h 2819404"/>
                        <a:gd name="connsiteX9" fmla="*/ 1845578 w 1966172"/>
                        <a:gd name="connsiteY9" fmla="*/ 1166079 h 2819404"/>
                        <a:gd name="connsiteX10" fmla="*/ 1954635 w 1966172"/>
                        <a:gd name="connsiteY10" fmla="*/ 377514 h 2819404"/>
                        <a:gd name="connsiteX11" fmla="*/ 1560352 w 1966172"/>
                        <a:gd name="connsiteY11" fmla="*/ 67121 h 2819404"/>
                        <a:gd name="connsiteX12" fmla="*/ 973123 w 1966172"/>
                        <a:gd name="connsiteY12" fmla="*/ 25176 h 2819404"/>
                        <a:gd name="connsiteX0" fmla="*/ 897703 w 1890752"/>
                        <a:gd name="connsiteY0" fmla="*/ 25176 h 2819395"/>
                        <a:gd name="connsiteX1" fmla="*/ 436308 w 1890752"/>
                        <a:gd name="connsiteY1" fmla="*/ 394292 h 2819395"/>
                        <a:gd name="connsiteX2" fmla="*/ 142693 w 1890752"/>
                        <a:gd name="connsiteY2" fmla="*/ 1023466 h 2819395"/>
                        <a:gd name="connsiteX3" fmla="*/ 109138 w 1890752"/>
                        <a:gd name="connsiteY3" fmla="*/ 1518417 h 2819395"/>
                        <a:gd name="connsiteX4" fmla="*/ 81 w 1890752"/>
                        <a:gd name="connsiteY4" fmla="*/ 2181147 h 2819395"/>
                        <a:gd name="connsiteX5" fmla="*/ 109138 w 1890752"/>
                        <a:gd name="connsiteY5" fmla="*/ 2625763 h 2819395"/>
                        <a:gd name="connsiteX6" fmla="*/ 696367 w 1890752"/>
                        <a:gd name="connsiteY6" fmla="*/ 2818710 h 2819395"/>
                        <a:gd name="connsiteX7" fmla="*/ 1241651 w 1890752"/>
                        <a:gd name="connsiteY7" fmla="*/ 2567041 h 2819395"/>
                        <a:gd name="connsiteX8" fmla="*/ 1560433 w 1890752"/>
                        <a:gd name="connsiteY8" fmla="*/ 1895921 h 2819395"/>
                        <a:gd name="connsiteX9" fmla="*/ 1770158 w 1890752"/>
                        <a:gd name="connsiteY9" fmla="*/ 1166079 h 2819395"/>
                        <a:gd name="connsiteX10" fmla="*/ 1879215 w 1890752"/>
                        <a:gd name="connsiteY10" fmla="*/ 377514 h 2819395"/>
                        <a:gd name="connsiteX11" fmla="*/ 1484932 w 1890752"/>
                        <a:gd name="connsiteY11" fmla="*/ 67121 h 2819395"/>
                        <a:gd name="connsiteX12" fmla="*/ 897703 w 1890752"/>
                        <a:gd name="connsiteY12" fmla="*/ 25176 h 2819395"/>
                        <a:gd name="connsiteX0" fmla="*/ 901288 w 1894337"/>
                        <a:gd name="connsiteY0" fmla="*/ 25176 h 2819395"/>
                        <a:gd name="connsiteX1" fmla="*/ 439893 w 1894337"/>
                        <a:gd name="connsiteY1" fmla="*/ 394292 h 2819395"/>
                        <a:gd name="connsiteX2" fmla="*/ 146278 w 1894337"/>
                        <a:gd name="connsiteY2" fmla="*/ 1023466 h 2819395"/>
                        <a:gd name="connsiteX3" fmla="*/ 112723 w 1894337"/>
                        <a:gd name="connsiteY3" fmla="*/ 1518417 h 2819395"/>
                        <a:gd name="connsiteX4" fmla="*/ 3666 w 1894337"/>
                        <a:gd name="connsiteY4" fmla="*/ 2181147 h 2819395"/>
                        <a:gd name="connsiteX5" fmla="*/ 112723 w 1894337"/>
                        <a:gd name="connsiteY5" fmla="*/ 2625763 h 2819395"/>
                        <a:gd name="connsiteX6" fmla="*/ 699952 w 1894337"/>
                        <a:gd name="connsiteY6" fmla="*/ 2818710 h 2819395"/>
                        <a:gd name="connsiteX7" fmla="*/ 1245236 w 1894337"/>
                        <a:gd name="connsiteY7" fmla="*/ 2567041 h 2819395"/>
                        <a:gd name="connsiteX8" fmla="*/ 1564018 w 1894337"/>
                        <a:gd name="connsiteY8" fmla="*/ 1895921 h 2819395"/>
                        <a:gd name="connsiteX9" fmla="*/ 1773743 w 1894337"/>
                        <a:gd name="connsiteY9" fmla="*/ 1166079 h 2819395"/>
                        <a:gd name="connsiteX10" fmla="*/ 1882800 w 1894337"/>
                        <a:gd name="connsiteY10" fmla="*/ 377514 h 2819395"/>
                        <a:gd name="connsiteX11" fmla="*/ 1488517 w 1894337"/>
                        <a:gd name="connsiteY11" fmla="*/ 67121 h 2819395"/>
                        <a:gd name="connsiteX12" fmla="*/ 901288 w 1894337"/>
                        <a:gd name="connsiteY12" fmla="*/ 25176 h 2819395"/>
                        <a:gd name="connsiteX0" fmla="*/ 898145 w 1891194"/>
                        <a:gd name="connsiteY0" fmla="*/ 25176 h 2819025"/>
                        <a:gd name="connsiteX1" fmla="*/ 436750 w 1891194"/>
                        <a:gd name="connsiteY1" fmla="*/ 394292 h 2819025"/>
                        <a:gd name="connsiteX2" fmla="*/ 143135 w 1891194"/>
                        <a:gd name="connsiteY2" fmla="*/ 1023466 h 2819025"/>
                        <a:gd name="connsiteX3" fmla="*/ 109580 w 1891194"/>
                        <a:gd name="connsiteY3" fmla="*/ 1518417 h 2819025"/>
                        <a:gd name="connsiteX4" fmla="*/ 523 w 1891194"/>
                        <a:gd name="connsiteY4" fmla="*/ 2181147 h 2819025"/>
                        <a:gd name="connsiteX5" fmla="*/ 159913 w 1891194"/>
                        <a:gd name="connsiteY5" fmla="*/ 2608986 h 2819025"/>
                        <a:gd name="connsiteX6" fmla="*/ 696809 w 1891194"/>
                        <a:gd name="connsiteY6" fmla="*/ 2818710 h 2819025"/>
                        <a:gd name="connsiteX7" fmla="*/ 1242093 w 1891194"/>
                        <a:gd name="connsiteY7" fmla="*/ 2567041 h 2819025"/>
                        <a:gd name="connsiteX8" fmla="*/ 1560875 w 1891194"/>
                        <a:gd name="connsiteY8" fmla="*/ 1895921 h 2819025"/>
                        <a:gd name="connsiteX9" fmla="*/ 1770600 w 1891194"/>
                        <a:gd name="connsiteY9" fmla="*/ 1166079 h 2819025"/>
                        <a:gd name="connsiteX10" fmla="*/ 1879657 w 1891194"/>
                        <a:gd name="connsiteY10" fmla="*/ 377514 h 2819025"/>
                        <a:gd name="connsiteX11" fmla="*/ 1485374 w 1891194"/>
                        <a:gd name="connsiteY11" fmla="*/ 67121 h 2819025"/>
                        <a:gd name="connsiteX12" fmla="*/ 898145 w 1891194"/>
                        <a:gd name="connsiteY12" fmla="*/ 25176 h 2819025"/>
                        <a:gd name="connsiteX0" fmla="*/ 898145 w 1891194"/>
                        <a:gd name="connsiteY0" fmla="*/ 25176 h 2829952"/>
                        <a:gd name="connsiteX1" fmla="*/ 436750 w 1891194"/>
                        <a:gd name="connsiteY1" fmla="*/ 394292 h 2829952"/>
                        <a:gd name="connsiteX2" fmla="*/ 143135 w 1891194"/>
                        <a:gd name="connsiteY2" fmla="*/ 1023466 h 2829952"/>
                        <a:gd name="connsiteX3" fmla="*/ 109580 w 1891194"/>
                        <a:gd name="connsiteY3" fmla="*/ 1518417 h 2829952"/>
                        <a:gd name="connsiteX4" fmla="*/ 523 w 1891194"/>
                        <a:gd name="connsiteY4" fmla="*/ 2181147 h 2829952"/>
                        <a:gd name="connsiteX5" fmla="*/ 159913 w 1891194"/>
                        <a:gd name="connsiteY5" fmla="*/ 2608986 h 2829952"/>
                        <a:gd name="connsiteX6" fmla="*/ 470305 w 1891194"/>
                        <a:gd name="connsiteY6" fmla="*/ 2768376 h 2829952"/>
                        <a:gd name="connsiteX7" fmla="*/ 696809 w 1891194"/>
                        <a:gd name="connsiteY7" fmla="*/ 2818710 h 2829952"/>
                        <a:gd name="connsiteX8" fmla="*/ 1242093 w 1891194"/>
                        <a:gd name="connsiteY8" fmla="*/ 2567041 h 2829952"/>
                        <a:gd name="connsiteX9" fmla="*/ 1560875 w 1891194"/>
                        <a:gd name="connsiteY9" fmla="*/ 1895921 h 2829952"/>
                        <a:gd name="connsiteX10" fmla="*/ 1770600 w 1891194"/>
                        <a:gd name="connsiteY10" fmla="*/ 1166079 h 2829952"/>
                        <a:gd name="connsiteX11" fmla="*/ 1879657 w 1891194"/>
                        <a:gd name="connsiteY11" fmla="*/ 377514 h 2829952"/>
                        <a:gd name="connsiteX12" fmla="*/ 1485374 w 1891194"/>
                        <a:gd name="connsiteY12" fmla="*/ 67121 h 2829952"/>
                        <a:gd name="connsiteX13" fmla="*/ 898145 w 1891194"/>
                        <a:gd name="connsiteY13" fmla="*/ 25176 h 2829952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43135 w 1891194"/>
                        <a:gd name="connsiteY2" fmla="*/ 102346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696809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43135 w 1891194"/>
                        <a:gd name="connsiteY2" fmla="*/ 102346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763921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43135 w 1891194"/>
                        <a:gd name="connsiteY2" fmla="*/ 102346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763921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12765 h 2809398"/>
                        <a:gd name="connsiteX1" fmla="*/ 345310 w 1891194"/>
                        <a:gd name="connsiteY1" fmla="*/ 214241 h 2809398"/>
                        <a:gd name="connsiteX2" fmla="*/ 143135 w 1891194"/>
                        <a:gd name="connsiteY2" fmla="*/ 1011055 h 2809398"/>
                        <a:gd name="connsiteX3" fmla="*/ 109580 w 1891194"/>
                        <a:gd name="connsiteY3" fmla="*/ 1506006 h 2809398"/>
                        <a:gd name="connsiteX4" fmla="*/ 523 w 1891194"/>
                        <a:gd name="connsiteY4" fmla="*/ 2168736 h 2809398"/>
                        <a:gd name="connsiteX5" fmla="*/ 159913 w 1891194"/>
                        <a:gd name="connsiteY5" fmla="*/ 2596575 h 2809398"/>
                        <a:gd name="connsiteX6" fmla="*/ 411582 w 1891194"/>
                        <a:gd name="connsiteY6" fmla="*/ 2688853 h 2809398"/>
                        <a:gd name="connsiteX7" fmla="*/ 763921 w 1891194"/>
                        <a:gd name="connsiteY7" fmla="*/ 2806299 h 2809398"/>
                        <a:gd name="connsiteX8" fmla="*/ 1242093 w 1891194"/>
                        <a:gd name="connsiteY8" fmla="*/ 2554630 h 2809398"/>
                        <a:gd name="connsiteX9" fmla="*/ 1560875 w 1891194"/>
                        <a:gd name="connsiteY9" fmla="*/ 1883510 h 2809398"/>
                        <a:gd name="connsiteX10" fmla="*/ 1770600 w 1891194"/>
                        <a:gd name="connsiteY10" fmla="*/ 1153668 h 2809398"/>
                        <a:gd name="connsiteX11" fmla="*/ 1879657 w 1891194"/>
                        <a:gd name="connsiteY11" fmla="*/ 365103 h 2809398"/>
                        <a:gd name="connsiteX12" fmla="*/ 1485374 w 1891194"/>
                        <a:gd name="connsiteY12" fmla="*/ 54710 h 2809398"/>
                        <a:gd name="connsiteX13" fmla="*/ 898145 w 1891194"/>
                        <a:gd name="connsiteY13" fmla="*/ 12765 h 2809398"/>
                        <a:gd name="connsiteX0" fmla="*/ 936245 w 1891194"/>
                        <a:gd name="connsiteY0" fmla="*/ 4738 h 2877571"/>
                        <a:gd name="connsiteX1" fmla="*/ 345310 w 1891194"/>
                        <a:gd name="connsiteY1" fmla="*/ 282414 h 2877571"/>
                        <a:gd name="connsiteX2" fmla="*/ 143135 w 1891194"/>
                        <a:gd name="connsiteY2" fmla="*/ 1079228 h 2877571"/>
                        <a:gd name="connsiteX3" fmla="*/ 109580 w 1891194"/>
                        <a:gd name="connsiteY3" fmla="*/ 1574179 h 2877571"/>
                        <a:gd name="connsiteX4" fmla="*/ 523 w 1891194"/>
                        <a:gd name="connsiteY4" fmla="*/ 2236909 h 2877571"/>
                        <a:gd name="connsiteX5" fmla="*/ 159913 w 1891194"/>
                        <a:gd name="connsiteY5" fmla="*/ 2664748 h 2877571"/>
                        <a:gd name="connsiteX6" fmla="*/ 411582 w 1891194"/>
                        <a:gd name="connsiteY6" fmla="*/ 2757026 h 2877571"/>
                        <a:gd name="connsiteX7" fmla="*/ 763921 w 1891194"/>
                        <a:gd name="connsiteY7" fmla="*/ 2874472 h 2877571"/>
                        <a:gd name="connsiteX8" fmla="*/ 1242093 w 1891194"/>
                        <a:gd name="connsiteY8" fmla="*/ 2622803 h 2877571"/>
                        <a:gd name="connsiteX9" fmla="*/ 1560875 w 1891194"/>
                        <a:gd name="connsiteY9" fmla="*/ 1951683 h 2877571"/>
                        <a:gd name="connsiteX10" fmla="*/ 1770600 w 1891194"/>
                        <a:gd name="connsiteY10" fmla="*/ 1221841 h 2877571"/>
                        <a:gd name="connsiteX11" fmla="*/ 1879657 w 1891194"/>
                        <a:gd name="connsiteY11" fmla="*/ 433276 h 2877571"/>
                        <a:gd name="connsiteX12" fmla="*/ 1485374 w 1891194"/>
                        <a:gd name="connsiteY12" fmla="*/ 122883 h 2877571"/>
                        <a:gd name="connsiteX13" fmla="*/ 936245 w 1891194"/>
                        <a:gd name="connsiteY13" fmla="*/ 4738 h 2877571"/>
                        <a:gd name="connsiteX0" fmla="*/ 936245 w 1888587"/>
                        <a:gd name="connsiteY0" fmla="*/ 4738 h 2877571"/>
                        <a:gd name="connsiteX1" fmla="*/ 345310 w 1888587"/>
                        <a:gd name="connsiteY1" fmla="*/ 282414 h 2877571"/>
                        <a:gd name="connsiteX2" fmla="*/ 143135 w 1888587"/>
                        <a:gd name="connsiteY2" fmla="*/ 1079228 h 2877571"/>
                        <a:gd name="connsiteX3" fmla="*/ 109580 w 1888587"/>
                        <a:gd name="connsiteY3" fmla="*/ 1574179 h 2877571"/>
                        <a:gd name="connsiteX4" fmla="*/ 523 w 1888587"/>
                        <a:gd name="connsiteY4" fmla="*/ 2236909 h 2877571"/>
                        <a:gd name="connsiteX5" fmla="*/ 159913 w 1888587"/>
                        <a:gd name="connsiteY5" fmla="*/ 2664748 h 2877571"/>
                        <a:gd name="connsiteX6" fmla="*/ 411582 w 1888587"/>
                        <a:gd name="connsiteY6" fmla="*/ 2757026 h 2877571"/>
                        <a:gd name="connsiteX7" fmla="*/ 763921 w 1888587"/>
                        <a:gd name="connsiteY7" fmla="*/ 2874472 h 2877571"/>
                        <a:gd name="connsiteX8" fmla="*/ 1242093 w 1888587"/>
                        <a:gd name="connsiteY8" fmla="*/ 2622803 h 2877571"/>
                        <a:gd name="connsiteX9" fmla="*/ 1560875 w 1888587"/>
                        <a:gd name="connsiteY9" fmla="*/ 1951683 h 2877571"/>
                        <a:gd name="connsiteX10" fmla="*/ 1770600 w 1888587"/>
                        <a:gd name="connsiteY10" fmla="*/ 1221841 h 2877571"/>
                        <a:gd name="connsiteX11" fmla="*/ 1879657 w 1888587"/>
                        <a:gd name="connsiteY11" fmla="*/ 433276 h 2877571"/>
                        <a:gd name="connsiteX12" fmla="*/ 1531094 w 1888587"/>
                        <a:gd name="connsiteY12" fmla="*/ 122883 h 2877571"/>
                        <a:gd name="connsiteX13" fmla="*/ 936245 w 1888587"/>
                        <a:gd name="connsiteY13" fmla="*/ 4738 h 2877571"/>
                        <a:gd name="connsiteX0" fmla="*/ 936245 w 1888587"/>
                        <a:gd name="connsiteY0" fmla="*/ 4738 h 2877571"/>
                        <a:gd name="connsiteX1" fmla="*/ 345310 w 1888587"/>
                        <a:gd name="connsiteY1" fmla="*/ 282414 h 2877571"/>
                        <a:gd name="connsiteX2" fmla="*/ 89795 w 1888587"/>
                        <a:gd name="connsiteY2" fmla="*/ 1163048 h 2877571"/>
                        <a:gd name="connsiteX3" fmla="*/ 109580 w 1888587"/>
                        <a:gd name="connsiteY3" fmla="*/ 1574179 h 2877571"/>
                        <a:gd name="connsiteX4" fmla="*/ 523 w 1888587"/>
                        <a:gd name="connsiteY4" fmla="*/ 2236909 h 2877571"/>
                        <a:gd name="connsiteX5" fmla="*/ 159913 w 1888587"/>
                        <a:gd name="connsiteY5" fmla="*/ 2664748 h 2877571"/>
                        <a:gd name="connsiteX6" fmla="*/ 411582 w 1888587"/>
                        <a:gd name="connsiteY6" fmla="*/ 2757026 h 2877571"/>
                        <a:gd name="connsiteX7" fmla="*/ 763921 w 1888587"/>
                        <a:gd name="connsiteY7" fmla="*/ 2874472 h 2877571"/>
                        <a:gd name="connsiteX8" fmla="*/ 1242093 w 1888587"/>
                        <a:gd name="connsiteY8" fmla="*/ 2622803 h 2877571"/>
                        <a:gd name="connsiteX9" fmla="*/ 1560875 w 1888587"/>
                        <a:gd name="connsiteY9" fmla="*/ 1951683 h 2877571"/>
                        <a:gd name="connsiteX10" fmla="*/ 1770600 w 1888587"/>
                        <a:gd name="connsiteY10" fmla="*/ 1221841 h 2877571"/>
                        <a:gd name="connsiteX11" fmla="*/ 1879657 w 1888587"/>
                        <a:gd name="connsiteY11" fmla="*/ 433276 h 2877571"/>
                        <a:gd name="connsiteX12" fmla="*/ 1531094 w 1888587"/>
                        <a:gd name="connsiteY12" fmla="*/ 122883 h 2877571"/>
                        <a:gd name="connsiteX13" fmla="*/ 936245 w 1888587"/>
                        <a:gd name="connsiteY13" fmla="*/ 4738 h 2877571"/>
                        <a:gd name="connsiteX0" fmla="*/ 940153 w 1892495"/>
                        <a:gd name="connsiteY0" fmla="*/ 4738 h 2877571"/>
                        <a:gd name="connsiteX1" fmla="*/ 349218 w 1892495"/>
                        <a:gd name="connsiteY1" fmla="*/ 282414 h 2877571"/>
                        <a:gd name="connsiteX2" fmla="*/ 93703 w 1892495"/>
                        <a:gd name="connsiteY2" fmla="*/ 1163048 h 2877571"/>
                        <a:gd name="connsiteX3" fmla="*/ 52528 w 1892495"/>
                        <a:gd name="connsiteY3" fmla="*/ 1558939 h 2877571"/>
                        <a:gd name="connsiteX4" fmla="*/ 4431 w 1892495"/>
                        <a:gd name="connsiteY4" fmla="*/ 2236909 h 2877571"/>
                        <a:gd name="connsiteX5" fmla="*/ 163821 w 1892495"/>
                        <a:gd name="connsiteY5" fmla="*/ 2664748 h 2877571"/>
                        <a:gd name="connsiteX6" fmla="*/ 415490 w 1892495"/>
                        <a:gd name="connsiteY6" fmla="*/ 2757026 h 2877571"/>
                        <a:gd name="connsiteX7" fmla="*/ 767829 w 1892495"/>
                        <a:gd name="connsiteY7" fmla="*/ 2874472 h 2877571"/>
                        <a:gd name="connsiteX8" fmla="*/ 1246001 w 1892495"/>
                        <a:gd name="connsiteY8" fmla="*/ 2622803 h 2877571"/>
                        <a:gd name="connsiteX9" fmla="*/ 1564783 w 1892495"/>
                        <a:gd name="connsiteY9" fmla="*/ 1951683 h 2877571"/>
                        <a:gd name="connsiteX10" fmla="*/ 1774508 w 1892495"/>
                        <a:gd name="connsiteY10" fmla="*/ 1221841 h 2877571"/>
                        <a:gd name="connsiteX11" fmla="*/ 1883565 w 1892495"/>
                        <a:gd name="connsiteY11" fmla="*/ 433276 h 2877571"/>
                        <a:gd name="connsiteX12" fmla="*/ 1535002 w 1892495"/>
                        <a:gd name="connsiteY12" fmla="*/ 122883 h 2877571"/>
                        <a:gd name="connsiteX13" fmla="*/ 940153 w 1892495"/>
                        <a:gd name="connsiteY13" fmla="*/ 4738 h 2877571"/>
                        <a:gd name="connsiteX0" fmla="*/ 1006351 w 1958693"/>
                        <a:gd name="connsiteY0" fmla="*/ 4738 h 2877571"/>
                        <a:gd name="connsiteX1" fmla="*/ 415416 w 1958693"/>
                        <a:gd name="connsiteY1" fmla="*/ 282414 h 2877571"/>
                        <a:gd name="connsiteX2" fmla="*/ 159901 w 1958693"/>
                        <a:gd name="connsiteY2" fmla="*/ 1163048 h 2877571"/>
                        <a:gd name="connsiteX3" fmla="*/ 118726 w 1958693"/>
                        <a:gd name="connsiteY3" fmla="*/ 1558939 h 2877571"/>
                        <a:gd name="connsiteX4" fmla="*/ 2049 w 1958693"/>
                        <a:gd name="connsiteY4" fmla="*/ 2282629 h 2877571"/>
                        <a:gd name="connsiteX5" fmla="*/ 230019 w 1958693"/>
                        <a:gd name="connsiteY5" fmla="*/ 2664748 h 2877571"/>
                        <a:gd name="connsiteX6" fmla="*/ 481688 w 1958693"/>
                        <a:gd name="connsiteY6" fmla="*/ 2757026 h 2877571"/>
                        <a:gd name="connsiteX7" fmla="*/ 834027 w 1958693"/>
                        <a:gd name="connsiteY7" fmla="*/ 2874472 h 2877571"/>
                        <a:gd name="connsiteX8" fmla="*/ 1312199 w 1958693"/>
                        <a:gd name="connsiteY8" fmla="*/ 2622803 h 2877571"/>
                        <a:gd name="connsiteX9" fmla="*/ 1630981 w 1958693"/>
                        <a:gd name="connsiteY9" fmla="*/ 1951683 h 2877571"/>
                        <a:gd name="connsiteX10" fmla="*/ 1840706 w 1958693"/>
                        <a:gd name="connsiteY10" fmla="*/ 1221841 h 2877571"/>
                        <a:gd name="connsiteX11" fmla="*/ 1949763 w 1958693"/>
                        <a:gd name="connsiteY11" fmla="*/ 433276 h 2877571"/>
                        <a:gd name="connsiteX12" fmla="*/ 1601200 w 1958693"/>
                        <a:gd name="connsiteY12" fmla="*/ 122883 h 2877571"/>
                        <a:gd name="connsiteX13" fmla="*/ 1006351 w 1958693"/>
                        <a:gd name="connsiteY13" fmla="*/ 4738 h 28775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958693" h="2877571">
                          <a:moveTo>
                            <a:pt x="1006351" y="4738"/>
                          </a:moveTo>
                          <a:cubicBezTo>
                            <a:pt x="808720" y="31326"/>
                            <a:pt x="556491" y="89362"/>
                            <a:pt x="415416" y="282414"/>
                          </a:cubicBezTo>
                          <a:cubicBezTo>
                            <a:pt x="274341" y="475466"/>
                            <a:pt x="209349" y="950294"/>
                            <a:pt x="159901" y="1163048"/>
                          </a:cubicBezTo>
                          <a:cubicBezTo>
                            <a:pt x="110453" y="1375802"/>
                            <a:pt x="141097" y="1386965"/>
                            <a:pt x="118726" y="1558939"/>
                          </a:cubicBezTo>
                          <a:cubicBezTo>
                            <a:pt x="96355" y="1730913"/>
                            <a:pt x="-16500" y="2098327"/>
                            <a:pt x="2049" y="2282629"/>
                          </a:cubicBezTo>
                          <a:cubicBezTo>
                            <a:pt x="20598" y="2466931"/>
                            <a:pt x="150079" y="2585682"/>
                            <a:pt x="230019" y="2664748"/>
                          </a:cubicBezTo>
                          <a:cubicBezTo>
                            <a:pt x="309959" y="2743814"/>
                            <a:pt x="392205" y="2722072"/>
                            <a:pt x="481688" y="2757026"/>
                          </a:cubicBezTo>
                          <a:cubicBezTo>
                            <a:pt x="571171" y="2791980"/>
                            <a:pt x="695609" y="2896842"/>
                            <a:pt x="834027" y="2874472"/>
                          </a:cubicBezTo>
                          <a:cubicBezTo>
                            <a:pt x="972445" y="2852102"/>
                            <a:pt x="1179373" y="2776601"/>
                            <a:pt x="1312199" y="2622803"/>
                          </a:cubicBezTo>
                          <a:cubicBezTo>
                            <a:pt x="1445025" y="2469005"/>
                            <a:pt x="1542897" y="2185177"/>
                            <a:pt x="1630981" y="1951683"/>
                          </a:cubicBezTo>
                          <a:cubicBezTo>
                            <a:pt x="1719066" y="1718189"/>
                            <a:pt x="1791770" y="1463723"/>
                            <a:pt x="1840706" y="1221841"/>
                          </a:cubicBezTo>
                          <a:cubicBezTo>
                            <a:pt x="1885447" y="981357"/>
                            <a:pt x="1989681" y="616436"/>
                            <a:pt x="1949763" y="433276"/>
                          </a:cubicBezTo>
                          <a:cubicBezTo>
                            <a:pt x="1909845" y="250116"/>
                            <a:pt x="1760591" y="183004"/>
                            <a:pt x="1601200" y="122883"/>
                          </a:cubicBezTo>
                          <a:cubicBezTo>
                            <a:pt x="1440411" y="69753"/>
                            <a:pt x="1203982" y="-21850"/>
                            <a:pt x="1006351" y="4738"/>
                          </a:cubicBezTo>
                          <a:close/>
                        </a:path>
                      </a:pathLst>
                    </a:custGeom>
                    <a:solidFill>
                      <a:srgbClr val="F7C6A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" name="任意多边形: 形状 8">
                      <a:extLst>
                        <a:ext uri="{FF2B5EF4-FFF2-40B4-BE49-F238E27FC236}">
                          <a16:creationId xmlns:a16="http://schemas.microsoft.com/office/drawing/2014/main" id="{6BD95133-9591-7A28-2916-A4964C55BA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04805" y="601548"/>
                      <a:ext cx="1891194" cy="2827452"/>
                    </a:xfrm>
                    <a:custGeom>
                      <a:avLst/>
                      <a:gdLst>
                        <a:gd name="connsiteX0" fmla="*/ 906011 w 1946246"/>
                        <a:gd name="connsiteY0" fmla="*/ 0 h 2852257"/>
                        <a:gd name="connsiteX1" fmla="*/ 436227 w 1946246"/>
                        <a:gd name="connsiteY1" fmla="*/ 234892 h 2852257"/>
                        <a:gd name="connsiteX2" fmla="*/ 142613 w 1946246"/>
                        <a:gd name="connsiteY2" fmla="*/ 1174459 h 2852257"/>
                        <a:gd name="connsiteX3" fmla="*/ 134224 w 1946246"/>
                        <a:gd name="connsiteY3" fmla="*/ 1644243 h 2852257"/>
                        <a:gd name="connsiteX4" fmla="*/ 0 w 1946246"/>
                        <a:gd name="connsiteY4" fmla="*/ 2231472 h 2852257"/>
                        <a:gd name="connsiteX5" fmla="*/ 192947 w 1946246"/>
                        <a:gd name="connsiteY5" fmla="*/ 2659310 h 2852257"/>
                        <a:gd name="connsiteX6" fmla="*/ 838899 w 1946246"/>
                        <a:gd name="connsiteY6" fmla="*/ 2852257 h 2852257"/>
                        <a:gd name="connsiteX7" fmla="*/ 1350627 w 1946246"/>
                        <a:gd name="connsiteY7" fmla="*/ 2608977 h 2852257"/>
                        <a:gd name="connsiteX8" fmla="*/ 1669409 w 1946246"/>
                        <a:gd name="connsiteY8" fmla="*/ 1862356 h 2852257"/>
                        <a:gd name="connsiteX9" fmla="*/ 1853967 w 1946246"/>
                        <a:gd name="connsiteY9" fmla="*/ 1199626 h 2852257"/>
                        <a:gd name="connsiteX10" fmla="*/ 1946246 w 1946246"/>
                        <a:gd name="connsiteY10" fmla="*/ 377505 h 2852257"/>
                        <a:gd name="connsiteX11" fmla="*/ 1585519 w 1946246"/>
                        <a:gd name="connsiteY11" fmla="*/ 75501 h 2852257"/>
                        <a:gd name="connsiteX12" fmla="*/ 906011 w 1946246"/>
                        <a:gd name="connsiteY12" fmla="*/ 0 h 2852257"/>
                        <a:gd name="connsiteX0" fmla="*/ 906011 w 1946246"/>
                        <a:gd name="connsiteY0" fmla="*/ 0 h 2852257"/>
                        <a:gd name="connsiteX1" fmla="*/ 511728 w 1946246"/>
                        <a:gd name="connsiteY1" fmla="*/ 377505 h 2852257"/>
                        <a:gd name="connsiteX2" fmla="*/ 142613 w 1946246"/>
                        <a:gd name="connsiteY2" fmla="*/ 1174459 h 2852257"/>
                        <a:gd name="connsiteX3" fmla="*/ 134224 w 1946246"/>
                        <a:gd name="connsiteY3" fmla="*/ 1644243 h 2852257"/>
                        <a:gd name="connsiteX4" fmla="*/ 0 w 1946246"/>
                        <a:gd name="connsiteY4" fmla="*/ 2231472 h 2852257"/>
                        <a:gd name="connsiteX5" fmla="*/ 192947 w 1946246"/>
                        <a:gd name="connsiteY5" fmla="*/ 2659310 h 2852257"/>
                        <a:gd name="connsiteX6" fmla="*/ 838899 w 1946246"/>
                        <a:gd name="connsiteY6" fmla="*/ 2852257 h 2852257"/>
                        <a:gd name="connsiteX7" fmla="*/ 1350627 w 1946246"/>
                        <a:gd name="connsiteY7" fmla="*/ 2608977 h 2852257"/>
                        <a:gd name="connsiteX8" fmla="*/ 1669409 w 1946246"/>
                        <a:gd name="connsiteY8" fmla="*/ 1862356 h 2852257"/>
                        <a:gd name="connsiteX9" fmla="*/ 1853967 w 1946246"/>
                        <a:gd name="connsiteY9" fmla="*/ 1199626 h 2852257"/>
                        <a:gd name="connsiteX10" fmla="*/ 1946246 w 1946246"/>
                        <a:gd name="connsiteY10" fmla="*/ 377505 h 2852257"/>
                        <a:gd name="connsiteX11" fmla="*/ 1585519 w 1946246"/>
                        <a:gd name="connsiteY11" fmla="*/ 75501 h 2852257"/>
                        <a:gd name="connsiteX12" fmla="*/ 906011 w 1946246"/>
                        <a:gd name="connsiteY12" fmla="*/ 0 h 2852257"/>
                        <a:gd name="connsiteX0" fmla="*/ 981512 w 1946246"/>
                        <a:gd name="connsiteY0" fmla="*/ 0 h 2793534"/>
                        <a:gd name="connsiteX1" fmla="*/ 511728 w 1946246"/>
                        <a:gd name="connsiteY1" fmla="*/ 318782 h 2793534"/>
                        <a:gd name="connsiteX2" fmla="*/ 142613 w 1946246"/>
                        <a:gd name="connsiteY2" fmla="*/ 1115736 h 2793534"/>
                        <a:gd name="connsiteX3" fmla="*/ 134224 w 1946246"/>
                        <a:gd name="connsiteY3" fmla="*/ 1585520 h 2793534"/>
                        <a:gd name="connsiteX4" fmla="*/ 0 w 1946246"/>
                        <a:gd name="connsiteY4" fmla="*/ 2172749 h 2793534"/>
                        <a:gd name="connsiteX5" fmla="*/ 192947 w 1946246"/>
                        <a:gd name="connsiteY5" fmla="*/ 2600587 h 2793534"/>
                        <a:gd name="connsiteX6" fmla="*/ 838899 w 1946246"/>
                        <a:gd name="connsiteY6" fmla="*/ 2793534 h 2793534"/>
                        <a:gd name="connsiteX7" fmla="*/ 1350627 w 1946246"/>
                        <a:gd name="connsiteY7" fmla="*/ 2550254 h 2793534"/>
                        <a:gd name="connsiteX8" fmla="*/ 1669409 w 1946246"/>
                        <a:gd name="connsiteY8" fmla="*/ 1803633 h 2793534"/>
                        <a:gd name="connsiteX9" fmla="*/ 1853967 w 1946246"/>
                        <a:gd name="connsiteY9" fmla="*/ 1140903 h 2793534"/>
                        <a:gd name="connsiteX10" fmla="*/ 1946246 w 1946246"/>
                        <a:gd name="connsiteY10" fmla="*/ 318782 h 2793534"/>
                        <a:gd name="connsiteX11" fmla="*/ 1585519 w 1946246"/>
                        <a:gd name="connsiteY11" fmla="*/ 16778 h 2793534"/>
                        <a:gd name="connsiteX12" fmla="*/ 981512 w 1946246"/>
                        <a:gd name="connsiteY12" fmla="*/ 0 h 2793534"/>
                        <a:gd name="connsiteX0" fmla="*/ 981512 w 1946246"/>
                        <a:gd name="connsiteY0" fmla="*/ 3088 h 2796622"/>
                        <a:gd name="connsiteX1" fmla="*/ 511728 w 1946246"/>
                        <a:gd name="connsiteY1" fmla="*/ 321870 h 2796622"/>
                        <a:gd name="connsiteX2" fmla="*/ 142613 w 1946246"/>
                        <a:gd name="connsiteY2" fmla="*/ 1118824 h 2796622"/>
                        <a:gd name="connsiteX3" fmla="*/ 134224 w 1946246"/>
                        <a:gd name="connsiteY3" fmla="*/ 1588608 h 2796622"/>
                        <a:gd name="connsiteX4" fmla="*/ 0 w 1946246"/>
                        <a:gd name="connsiteY4" fmla="*/ 2175837 h 2796622"/>
                        <a:gd name="connsiteX5" fmla="*/ 192947 w 1946246"/>
                        <a:gd name="connsiteY5" fmla="*/ 2603675 h 2796622"/>
                        <a:gd name="connsiteX6" fmla="*/ 838899 w 1946246"/>
                        <a:gd name="connsiteY6" fmla="*/ 2796622 h 2796622"/>
                        <a:gd name="connsiteX7" fmla="*/ 1350627 w 1946246"/>
                        <a:gd name="connsiteY7" fmla="*/ 2553342 h 2796622"/>
                        <a:gd name="connsiteX8" fmla="*/ 1669409 w 1946246"/>
                        <a:gd name="connsiteY8" fmla="*/ 1806721 h 2796622"/>
                        <a:gd name="connsiteX9" fmla="*/ 1853967 w 1946246"/>
                        <a:gd name="connsiteY9" fmla="*/ 1143991 h 2796622"/>
                        <a:gd name="connsiteX10" fmla="*/ 1946246 w 1946246"/>
                        <a:gd name="connsiteY10" fmla="*/ 321870 h 2796622"/>
                        <a:gd name="connsiteX11" fmla="*/ 1585519 w 1946246"/>
                        <a:gd name="connsiteY11" fmla="*/ 19866 h 2796622"/>
                        <a:gd name="connsiteX12" fmla="*/ 981512 w 1946246"/>
                        <a:gd name="connsiteY12" fmla="*/ 3088 h 2796622"/>
                        <a:gd name="connsiteX0" fmla="*/ 981512 w 1946246"/>
                        <a:gd name="connsiteY0" fmla="*/ 31257 h 2824791"/>
                        <a:gd name="connsiteX1" fmla="*/ 511728 w 1946246"/>
                        <a:gd name="connsiteY1" fmla="*/ 350039 h 2824791"/>
                        <a:gd name="connsiteX2" fmla="*/ 142613 w 1946246"/>
                        <a:gd name="connsiteY2" fmla="*/ 1146993 h 2824791"/>
                        <a:gd name="connsiteX3" fmla="*/ 134224 w 1946246"/>
                        <a:gd name="connsiteY3" fmla="*/ 1616777 h 2824791"/>
                        <a:gd name="connsiteX4" fmla="*/ 0 w 1946246"/>
                        <a:gd name="connsiteY4" fmla="*/ 2204006 h 2824791"/>
                        <a:gd name="connsiteX5" fmla="*/ 192947 w 1946246"/>
                        <a:gd name="connsiteY5" fmla="*/ 2631844 h 2824791"/>
                        <a:gd name="connsiteX6" fmla="*/ 838899 w 1946246"/>
                        <a:gd name="connsiteY6" fmla="*/ 2824791 h 2824791"/>
                        <a:gd name="connsiteX7" fmla="*/ 1350627 w 1946246"/>
                        <a:gd name="connsiteY7" fmla="*/ 2581511 h 2824791"/>
                        <a:gd name="connsiteX8" fmla="*/ 1669409 w 1946246"/>
                        <a:gd name="connsiteY8" fmla="*/ 1834890 h 2824791"/>
                        <a:gd name="connsiteX9" fmla="*/ 1853967 w 1946246"/>
                        <a:gd name="connsiteY9" fmla="*/ 1172160 h 2824791"/>
                        <a:gd name="connsiteX10" fmla="*/ 1946246 w 1946246"/>
                        <a:gd name="connsiteY10" fmla="*/ 350039 h 2824791"/>
                        <a:gd name="connsiteX11" fmla="*/ 1585519 w 1946246"/>
                        <a:gd name="connsiteY11" fmla="*/ 48035 h 2824791"/>
                        <a:gd name="connsiteX12" fmla="*/ 981512 w 1946246"/>
                        <a:gd name="connsiteY12" fmla="*/ 31257 h 2824791"/>
                        <a:gd name="connsiteX0" fmla="*/ 981512 w 1946246"/>
                        <a:gd name="connsiteY0" fmla="*/ 31257 h 2824791"/>
                        <a:gd name="connsiteX1" fmla="*/ 511728 w 1946246"/>
                        <a:gd name="connsiteY1" fmla="*/ 350039 h 2824791"/>
                        <a:gd name="connsiteX2" fmla="*/ 142613 w 1946246"/>
                        <a:gd name="connsiteY2" fmla="*/ 1146993 h 2824791"/>
                        <a:gd name="connsiteX3" fmla="*/ 134224 w 1946246"/>
                        <a:gd name="connsiteY3" fmla="*/ 1616777 h 2824791"/>
                        <a:gd name="connsiteX4" fmla="*/ 0 w 1946246"/>
                        <a:gd name="connsiteY4" fmla="*/ 2204006 h 2824791"/>
                        <a:gd name="connsiteX5" fmla="*/ 192947 w 1946246"/>
                        <a:gd name="connsiteY5" fmla="*/ 2631844 h 2824791"/>
                        <a:gd name="connsiteX6" fmla="*/ 838899 w 1946246"/>
                        <a:gd name="connsiteY6" fmla="*/ 2824791 h 2824791"/>
                        <a:gd name="connsiteX7" fmla="*/ 1350627 w 1946246"/>
                        <a:gd name="connsiteY7" fmla="*/ 2581511 h 2824791"/>
                        <a:gd name="connsiteX8" fmla="*/ 1669409 w 1946246"/>
                        <a:gd name="connsiteY8" fmla="*/ 1834890 h 2824791"/>
                        <a:gd name="connsiteX9" fmla="*/ 1853967 w 1946246"/>
                        <a:gd name="connsiteY9" fmla="*/ 1172160 h 2824791"/>
                        <a:gd name="connsiteX10" fmla="*/ 1946246 w 1946246"/>
                        <a:gd name="connsiteY10" fmla="*/ 350039 h 2824791"/>
                        <a:gd name="connsiteX11" fmla="*/ 1585519 w 1946246"/>
                        <a:gd name="connsiteY11" fmla="*/ 48035 h 2824791"/>
                        <a:gd name="connsiteX12" fmla="*/ 981512 w 1946246"/>
                        <a:gd name="connsiteY12" fmla="*/ 31257 h 2824791"/>
                        <a:gd name="connsiteX0" fmla="*/ 981512 w 1946246"/>
                        <a:gd name="connsiteY0" fmla="*/ 31257 h 2824791"/>
                        <a:gd name="connsiteX1" fmla="*/ 511728 w 1946246"/>
                        <a:gd name="connsiteY1" fmla="*/ 350039 h 2824791"/>
                        <a:gd name="connsiteX2" fmla="*/ 142613 w 1946246"/>
                        <a:gd name="connsiteY2" fmla="*/ 1146993 h 2824791"/>
                        <a:gd name="connsiteX3" fmla="*/ 134224 w 1946246"/>
                        <a:gd name="connsiteY3" fmla="*/ 1616777 h 2824791"/>
                        <a:gd name="connsiteX4" fmla="*/ 0 w 1946246"/>
                        <a:gd name="connsiteY4" fmla="*/ 2204006 h 2824791"/>
                        <a:gd name="connsiteX5" fmla="*/ 192947 w 1946246"/>
                        <a:gd name="connsiteY5" fmla="*/ 2631844 h 2824791"/>
                        <a:gd name="connsiteX6" fmla="*/ 838899 w 1946246"/>
                        <a:gd name="connsiteY6" fmla="*/ 2824791 h 2824791"/>
                        <a:gd name="connsiteX7" fmla="*/ 1350627 w 1946246"/>
                        <a:gd name="connsiteY7" fmla="*/ 2581511 h 2824791"/>
                        <a:gd name="connsiteX8" fmla="*/ 1669409 w 1946246"/>
                        <a:gd name="connsiteY8" fmla="*/ 1834890 h 2824791"/>
                        <a:gd name="connsiteX9" fmla="*/ 1853967 w 1946246"/>
                        <a:gd name="connsiteY9" fmla="*/ 1172160 h 2824791"/>
                        <a:gd name="connsiteX10" fmla="*/ 1946246 w 1946246"/>
                        <a:gd name="connsiteY10" fmla="*/ 350039 h 2824791"/>
                        <a:gd name="connsiteX11" fmla="*/ 1585519 w 1946246"/>
                        <a:gd name="connsiteY11" fmla="*/ 48035 h 2824791"/>
                        <a:gd name="connsiteX12" fmla="*/ 981512 w 1946246"/>
                        <a:gd name="connsiteY12" fmla="*/ 31257 h 2824791"/>
                        <a:gd name="connsiteX0" fmla="*/ 981512 w 1937857"/>
                        <a:gd name="connsiteY0" fmla="*/ 31257 h 2824791"/>
                        <a:gd name="connsiteX1" fmla="*/ 511728 w 1937857"/>
                        <a:gd name="connsiteY1" fmla="*/ 350039 h 2824791"/>
                        <a:gd name="connsiteX2" fmla="*/ 142613 w 1937857"/>
                        <a:gd name="connsiteY2" fmla="*/ 1146993 h 2824791"/>
                        <a:gd name="connsiteX3" fmla="*/ 134224 w 1937857"/>
                        <a:gd name="connsiteY3" fmla="*/ 1616777 h 2824791"/>
                        <a:gd name="connsiteX4" fmla="*/ 0 w 1937857"/>
                        <a:gd name="connsiteY4" fmla="*/ 2204006 h 2824791"/>
                        <a:gd name="connsiteX5" fmla="*/ 192947 w 1937857"/>
                        <a:gd name="connsiteY5" fmla="*/ 2631844 h 2824791"/>
                        <a:gd name="connsiteX6" fmla="*/ 838899 w 1937857"/>
                        <a:gd name="connsiteY6" fmla="*/ 2824791 h 2824791"/>
                        <a:gd name="connsiteX7" fmla="*/ 1350627 w 1937857"/>
                        <a:gd name="connsiteY7" fmla="*/ 2581511 h 2824791"/>
                        <a:gd name="connsiteX8" fmla="*/ 1669409 w 1937857"/>
                        <a:gd name="connsiteY8" fmla="*/ 1834890 h 2824791"/>
                        <a:gd name="connsiteX9" fmla="*/ 1853967 w 1937857"/>
                        <a:gd name="connsiteY9" fmla="*/ 1172160 h 2824791"/>
                        <a:gd name="connsiteX10" fmla="*/ 1937857 w 1937857"/>
                        <a:gd name="connsiteY10" fmla="*/ 391984 h 2824791"/>
                        <a:gd name="connsiteX11" fmla="*/ 1585519 w 1937857"/>
                        <a:gd name="connsiteY11" fmla="*/ 48035 h 2824791"/>
                        <a:gd name="connsiteX12" fmla="*/ 981512 w 1937857"/>
                        <a:gd name="connsiteY12" fmla="*/ 31257 h 2824791"/>
                        <a:gd name="connsiteX0" fmla="*/ 981512 w 1950608"/>
                        <a:gd name="connsiteY0" fmla="*/ 31257 h 2824791"/>
                        <a:gd name="connsiteX1" fmla="*/ 511728 w 1950608"/>
                        <a:gd name="connsiteY1" fmla="*/ 350039 h 2824791"/>
                        <a:gd name="connsiteX2" fmla="*/ 142613 w 1950608"/>
                        <a:gd name="connsiteY2" fmla="*/ 1146993 h 2824791"/>
                        <a:gd name="connsiteX3" fmla="*/ 134224 w 1950608"/>
                        <a:gd name="connsiteY3" fmla="*/ 1616777 h 2824791"/>
                        <a:gd name="connsiteX4" fmla="*/ 0 w 1950608"/>
                        <a:gd name="connsiteY4" fmla="*/ 2204006 h 2824791"/>
                        <a:gd name="connsiteX5" fmla="*/ 192947 w 1950608"/>
                        <a:gd name="connsiteY5" fmla="*/ 2631844 h 2824791"/>
                        <a:gd name="connsiteX6" fmla="*/ 838899 w 1950608"/>
                        <a:gd name="connsiteY6" fmla="*/ 2824791 h 2824791"/>
                        <a:gd name="connsiteX7" fmla="*/ 1350627 w 1950608"/>
                        <a:gd name="connsiteY7" fmla="*/ 2581511 h 2824791"/>
                        <a:gd name="connsiteX8" fmla="*/ 1669409 w 1950608"/>
                        <a:gd name="connsiteY8" fmla="*/ 1834890 h 2824791"/>
                        <a:gd name="connsiteX9" fmla="*/ 1853967 w 1950608"/>
                        <a:gd name="connsiteY9" fmla="*/ 1172160 h 2824791"/>
                        <a:gd name="connsiteX10" fmla="*/ 1937857 w 1950608"/>
                        <a:gd name="connsiteY10" fmla="*/ 391984 h 2824791"/>
                        <a:gd name="connsiteX11" fmla="*/ 1585519 w 1950608"/>
                        <a:gd name="connsiteY11" fmla="*/ 48035 h 2824791"/>
                        <a:gd name="connsiteX12" fmla="*/ 981512 w 1950608"/>
                        <a:gd name="connsiteY12" fmla="*/ 31257 h 2824791"/>
                        <a:gd name="connsiteX0" fmla="*/ 981512 w 1973589"/>
                        <a:gd name="connsiteY0" fmla="*/ 31257 h 2824791"/>
                        <a:gd name="connsiteX1" fmla="*/ 511728 w 1973589"/>
                        <a:gd name="connsiteY1" fmla="*/ 350039 h 2824791"/>
                        <a:gd name="connsiteX2" fmla="*/ 142613 w 1973589"/>
                        <a:gd name="connsiteY2" fmla="*/ 1146993 h 2824791"/>
                        <a:gd name="connsiteX3" fmla="*/ 134224 w 1973589"/>
                        <a:gd name="connsiteY3" fmla="*/ 1616777 h 2824791"/>
                        <a:gd name="connsiteX4" fmla="*/ 0 w 1973589"/>
                        <a:gd name="connsiteY4" fmla="*/ 2204006 h 2824791"/>
                        <a:gd name="connsiteX5" fmla="*/ 192947 w 1973589"/>
                        <a:gd name="connsiteY5" fmla="*/ 2631844 h 2824791"/>
                        <a:gd name="connsiteX6" fmla="*/ 838899 w 1973589"/>
                        <a:gd name="connsiteY6" fmla="*/ 2824791 h 2824791"/>
                        <a:gd name="connsiteX7" fmla="*/ 1350627 w 1973589"/>
                        <a:gd name="connsiteY7" fmla="*/ 2581511 h 2824791"/>
                        <a:gd name="connsiteX8" fmla="*/ 1669409 w 1973589"/>
                        <a:gd name="connsiteY8" fmla="*/ 1834890 h 2824791"/>
                        <a:gd name="connsiteX9" fmla="*/ 1853967 w 1973589"/>
                        <a:gd name="connsiteY9" fmla="*/ 1172160 h 2824791"/>
                        <a:gd name="connsiteX10" fmla="*/ 1963024 w 1973589"/>
                        <a:gd name="connsiteY10" fmla="*/ 383595 h 2824791"/>
                        <a:gd name="connsiteX11" fmla="*/ 1585519 w 1973589"/>
                        <a:gd name="connsiteY11" fmla="*/ 48035 h 2824791"/>
                        <a:gd name="connsiteX12" fmla="*/ 981512 w 1973589"/>
                        <a:gd name="connsiteY12" fmla="*/ 31257 h 2824791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50627 w 1974561"/>
                        <a:gd name="connsiteY7" fmla="*/ 2571704 h 2814984"/>
                        <a:gd name="connsiteX8" fmla="*/ 1669409 w 1974561"/>
                        <a:gd name="connsiteY8" fmla="*/ 1825083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50627 w 1974561"/>
                        <a:gd name="connsiteY7" fmla="*/ 2571704 h 2814984"/>
                        <a:gd name="connsiteX8" fmla="*/ 1669409 w 1974561"/>
                        <a:gd name="connsiteY8" fmla="*/ 1825083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50627 w 1974561"/>
                        <a:gd name="connsiteY7" fmla="*/ 2571704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275126 w 1974561"/>
                        <a:gd name="connsiteY7" fmla="*/ 2655593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17071 w 1974561"/>
                        <a:gd name="connsiteY7" fmla="*/ 2588482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25460 w 1974561"/>
                        <a:gd name="connsiteY7" fmla="*/ 2563315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838899 w 1974561"/>
                        <a:gd name="connsiteY6" fmla="*/ 2814984 h 2814984"/>
                        <a:gd name="connsiteX7" fmla="*/ 1325460 w 1974561"/>
                        <a:gd name="connsiteY7" fmla="*/ 2563315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4984"/>
                        <a:gd name="connsiteX1" fmla="*/ 511728 w 1974561"/>
                        <a:gd name="connsiteY1" fmla="*/ 340232 h 2814984"/>
                        <a:gd name="connsiteX2" fmla="*/ 142613 w 1974561"/>
                        <a:gd name="connsiteY2" fmla="*/ 1137186 h 2814984"/>
                        <a:gd name="connsiteX3" fmla="*/ 134224 w 1974561"/>
                        <a:gd name="connsiteY3" fmla="*/ 1606970 h 2814984"/>
                        <a:gd name="connsiteX4" fmla="*/ 0 w 1974561"/>
                        <a:gd name="connsiteY4" fmla="*/ 2194199 h 2814984"/>
                        <a:gd name="connsiteX5" fmla="*/ 192947 w 1974561"/>
                        <a:gd name="connsiteY5" fmla="*/ 2622037 h 2814984"/>
                        <a:gd name="connsiteX6" fmla="*/ 780176 w 1974561"/>
                        <a:gd name="connsiteY6" fmla="*/ 2814984 h 2814984"/>
                        <a:gd name="connsiteX7" fmla="*/ 1325460 w 1974561"/>
                        <a:gd name="connsiteY7" fmla="*/ 2563315 h 2814984"/>
                        <a:gd name="connsiteX8" fmla="*/ 1644242 w 1974561"/>
                        <a:gd name="connsiteY8" fmla="*/ 1892195 h 2814984"/>
                        <a:gd name="connsiteX9" fmla="*/ 1853967 w 1974561"/>
                        <a:gd name="connsiteY9" fmla="*/ 1162353 h 2814984"/>
                        <a:gd name="connsiteX10" fmla="*/ 1963024 w 1974561"/>
                        <a:gd name="connsiteY10" fmla="*/ 373788 h 2814984"/>
                        <a:gd name="connsiteX11" fmla="*/ 1568741 w 1974561"/>
                        <a:gd name="connsiteY11" fmla="*/ 63395 h 2814984"/>
                        <a:gd name="connsiteX12" fmla="*/ 981512 w 1974561"/>
                        <a:gd name="connsiteY12" fmla="*/ 21450 h 2814984"/>
                        <a:gd name="connsiteX0" fmla="*/ 981512 w 1974561"/>
                        <a:gd name="connsiteY0" fmla="*/ 21450 h 2815652"/>
                        <a:gd name="connsiteX1" fmla="*/ 511728 w 1974561"/>
                        <a:gd name="connsiteY1" fmla="*/ 340232 h 2815652"/>
                        <a:gd name="connsiteX2" fmla="*/ 142613 w 1974561"/>
                        <a:gd name="connsiteY2" fmla="*/ 1137186 h 2815652"/>
                        <a:gd name="connsiteX3" fmla="*/ 134224 w 1974561"/>
                        <a:gd name="connsiteY3" fmla="*/ 1606970 h 2815652"/>
                        <a:gd name="connsiteX4" fmla="*/ 0 w 1974561"/>
                        <a:gd name="connsiteY4" fmla="*/ 2194199 h 2815652"/>
                        <a:gd name="connsiteX5" fmla="*/ 192947 w 1974561"/>
                        <a:gd name="connsiteY5" fmla="*/ 2622037 h 2815652"/>
                        <a:gd name="connsiteX6" fmla="*/ 780176 w 1974561"/>
                        <a:gd name="connsiteY6" fmla="*/ 2814984 h 2815652"/>
                        <a:gd name="connsiteX7" fmla="*/ 1325460 w 1974561"/>
                        <a:gd name="connsiteY7" fmla="*/ 2563315 h 2815652"/>
                        <a:gd name="connsiteX8" fmla="*/ 1644242 w 1974561"/>
                        <a:gd name="connsiteY8" fmla="*/ 1892195 h 2815652"/>
                        <a:gd name="connsiteX9" fmla="*/ 1853967 w 1974561"/>
                        <a:gd name="connsiteY9" fmla="*/ 1162353 h 2815652"/>
                        <a:gd name="connsiteX10" fmla="*/ 1963024 w 1974561"/>
                        <a:gd name="connsiteY10" fmla="*/ 373788 h 2815652"/>
                        <a:gd name="connsiteX11" fmla="*/ 1568741 w 1974561"/>
                        <a:gd name="connsiteY11" fmla="*/ 63395 h 2815652"/>
                        <a:gd name="connsiteX12" fmla="*/ 981512 w 1974561"/>
                        <a:gd name="connsiteY12" fmla="*/ 21450 h 2815652"/>
                        <a:gd name="connsiteX0" fmla="*/ 981512 w 1974561"/>
                        <a:gd name="connsiteY0" fmla="*/ 21450 h 2814999"/>
                        <a:gd name="connsiteX1" fmla="*/ 511728 w 1974561"/>
                        <a:gd name="connsiteY1" fmla="*/ 340232 h 2814999"/>
                        <a:gd name="connsiteX2" fmla="*/ 142613 w 1974561"/>
                        <a:gd name="connsiteY2" fmla="*/ 1137186 h 2814999"/>
                        <a:gd name="connsiteX3" fmla="*/ 134224 w 1974561"/>
                        <a:gd name="connsiteY3" fmla="*/ 1606970 h 2814999"/>
                        <a:gd name="connsiteX4" fmla="*/ 0 w 1974561"/>
                        <a:gd name="connsiteY4" fmla="*/ 2194199 h 2814999"/>
                        <a:gd name="connsiteX5" fmla="*/ 192947 w 1974561"/>
                        <a:gd name="connsiteY5" fmla="*/ 2622037 h 2814999"/>
                        <a:gd name="connsiteX6" fmla="*/ 780176 w 1974561"/>
                        <a:gd name="connsiteY6" fmla="*/ 2814984 h 2814999"/>
                        <a:gd name="connsiteX7" fmla="*/ 1325460 w 1974561"/>
                        <a:gd name="connsiteY7" fmla="*/ 2563315 h 2814999"/>
                        <a:gd name="connsiteX8" fmla="*/ 1644242 w 1974561"/>
                        <a:gd name="connsiteY8" fmla="*/ 1892195 h 2814999"/>
                        <a:gd name="connsiteX9" fmla="*/ 1853967 w 1974561"/>
                        <a:gd name="connsiteY9" fmla="*/ 1162353 h 2814999"/>
                        <a:gd name="connsiteX10" fmla="*/ 1963024 w 1974561"/>
                        <a:gd name="connsiteY10" fmla="*/ 373788 h 2814999"/>
                        <a:gd name="connsiteX11" fmla="*/ 1568741 w 1974561"/>
                        <a:gd name="connsiteY11" fmla="*/ 63395 h 2814999"/>
                        <a:gd name="connsiteX12" fmla="*/ 981512 w 1974561"/>
                        <a:gd name="connsiteY12" fmla="*/ 21450 h 2814999"/>
                        <a:gd name="connsiteX0" fmla="*/ 981512 w 1974561"/>
                        <a:gd name="connsiteY0" fmla="*/ 21450 h 2815652"/>
                        <a:gd name="connsiteX1" fmla="*/ 511728 w 1974561"/>
                        <a:gd name="connsiteY1" fmla="*/ 340232 h 2815652"/>
                        <a:gd name="connsiteX2" fmla="*/ 142613 w 1974561"/>
                        <a:gd name="connsiteY2" fmla="*/ 1137186 h 2815652"/>
                        <a:gd name="connsiteX3" fmla="*/ 134224 w 1974561"/>
                        <a:gd name="connsiteY3" fmla="*/ 1606970 h 2815652"/>
                        <a:gd name="connsiteX4" fmla="*/ 0 w 1974561"/>
                        <a:gd name="connsiteY4" fmla="*/ 2194199 h 2815652"/>
                        <a:gd name="connsiteX5" fmla="*/ 192947 w 1974561"/>
                        <a:gd name="connsiteY5" fmla="*/ 2622037 h 2815652"/>
                        <a:gd name="connsiteX6" fmla="*/ 780176 w 1974561"/>
                        <a:gd name="connsiteY6" fmla="*/ 2814984 h 2815652"/>
                        <a:gd name="connsiteX7" fmla="*/ 1325460 w 1974561"/>
                        <a:gd name="connsiteY7" fmla="*/ 2563315 h 2815652"/>
                        <a:gd name="connsiteX8" fmla="*/ 1644242 w 1974561"/>
                        <a:gd name="connsiteY8" fmla="*/ 1892195 h 2815652"/>
                        <a:gd name="connsiteX9" fmla="*/ 1853967 w 1974561"/>
                        <a:gd name="connsiteY9" fmla="*/ 1162353 h 2815652"/>
                        <a:gd name="connsiteX10" fmla="*/ 1963024 w 1974561"/>
                        <a:gd name="connsiteY10" fmla="*/ 373788 h 2815652"/>
                        <a:gd name="connsiteX11" fmla="*/ 1568741 w 1974561"/>
                        <a:gd name="connsiteY11" fmla="*/ 63395 h 2815652"/>
                        <a:gd name="connsiteX12" fmla="*/ 981512 w 1974561"/>
                        <a:gd name="connsiteY12" fmla="*/ 21450 h 2815652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134224 w 1966172"/>
                        <a:gd name="connsiteY2" fmla="*/ 1137186 h 2815678"/>
                        <a:gd name="connsiteX3" fmla="*/ 125835 w 1966172"/>
                        <a:gd name="connsiteY3" fmla="*/ 1606970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721 w 1966770"/>
                        <a:gd name="connsiteY0" fmla="*/ 21450 h 2815678"/>
                        <a:gd name="connsiteX1" fmla="*/ 503937 w 1966770"/>
                        <a:gd name="connsiteY1" fmla="*/ 340232 h 2815678"/>
                        <a:gd name="connsiteX2" fmla="*/ 134822 w 1966770"/>
                        <a:gd name="connsiteY2" fmla="*/ 1137186 h 2815678"/>
                        <a:gd name="connsiteX3" fmla="*/ 126433 w 1966770"/>
                        <a:gd name="connsiteY3" fmla="*/ 1606970 h 2815678"/>
                        <a:gd name="connsiteX4" fmla="*/ 598 w 1966770"/>
                        <a:gd name="connsiteY4" fmla="*/ 2169032 h 2815678"/>
                        <a:gd name="connsiteX5" fmla="*/ 185156 w 1966770"/>
                        <a:gd name="connsiteY5" fmla="*/ 2622037 h 2815678"/>
                        <a:gd name="connsiteX6" fmla="*/ 772385 w 1966770"/>
                        <a:gd name="connsiteY6" fmla="*/ 2814984 h 2815678"/>
                        <a:gd name="connsiteX7" fmla="*/ 1317669 w 1966770"/>
                        <a:gd name="connsiteY7" fmla="*/ 2563315 h 2815678"/>
                        <a:gd name="connsiteX8" fmla="*/ 1636451 w 1966770"/>
                        <a:gd name="connsiteY8" fmla="*/ 1892195 h 2815678"/>
                        <a:gd name="connsiteX9" fmla="*/ 1846176 w 1966770"/>
                        <a:gd name="connsiteY9" fmla="*/ 1162353 h 2815678"/>
                        <a:gd name="connsiteX10" fmla="*/ 1955233 w 1966770"/>
                        <a:gd name="connsiteY10" fmla="*/ 373788 h 2815678"/>
                        <a:gd name="connsiteX11" fmla="*/ 1560950 w 1966770"/>
                        <a:gd name="connsiteY11" fmla="*/ 63395 h 2815678"/>
                        <a:gd name="connsiteX12" fmla="*/ 973721 w 1966770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135046 w 1966994"/>
                        <a:gd name="connsiteY2" fmla="*/ 1137186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135046 w 1966994"/>
                        <a:gd name="connsiteY2" fmla="*/ 1137186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135046 w 1966994"/>
                        <a:gd name="connsiteY2" fmla="*/ 1137186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945 w 1966994"/>
                        <a:gd name="connsiteY0" fmla="*/ 21450 h 2815678"/>
                        <a:gd name="connsiteX1" fmla="*/ 504161 w 1966994"/>
                        <a:gd name="connsiteY1" fmla="*/ 340232 h 2815678"/>
                        <a:gd name="connsiteX2" fmla="*/ 202157 w 1966994"/>
                        <a:gd name="connsiteY2" fmla="*/ 1162353 h 2815678"/>
                        <a:gd name="connsiteX3" fmla="*/ 118268 w 1966994"/>
                        <a:gd name="connsiteY3" fmla="*/ 1615359 h 2815678"/>
                        <a:gd name="connsiteX4" fmla="*/ 822 w 1966994"/>
                        <a:gd name="connsiteY4" fmla="*/ 2169032 h 2815678"/>
                        <a:gd name="connsiteX5" fmla="*/ 185380 w 1966994"/>
                        <a:gd name="connsiteY5" fmla="*/ 2622037 h 2815678"/>
                        <a:gd name="connsiteX6" fmla="*/ 772609 w 1966994"/>
                        <a:gd name="connsiteY6" fmla="*/ 2814984 h 2815678"/>
                        <a:gd name="connsiteX7" fmla="*/ 1317893 w 1966994"/>
                        <a:gd name="connsiteY7" fmla="*/ 2563315 h 2815678"/>
                        <a:gd name="connsiteX8" fmla="*/ 1636675 w 1966994"/>
                        <a:gd name="connsiteY8" fmla="*/ 1892195 h 2815678"/>
                        <a:gd name="connsiteX9" fmla="*/ 1846400 w 1966994"/>
                        <a:gd name="connsiteY9" fmla="*/ 1162353 h 2815678"/>
                        <a:gd name="connsiteX10" fmla="*/ 1955457 w 1966994"/>
                        <a:gd name="connsiteY10" fmla="*/ 373788 h 2815678"/>
                        <a:gd name="connsiteX11" fmla="*/ 1561174 w 1966994"/>
                        <a:gd name="connsiteY11" fmla="*/ 63395 h 2815678"/>
                        <a:gd name="connsiteX12" fmla="*/ 973945 w 1966994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01335 w 1966172"/>
                        <a:gd name="connsiteY2" fmla="*/ 1162353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09724 w 1966172"/>
                        <a:gd name="connsiteY2" fmla="*/ 1145575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18113 w 1966172"/>
                        <a:gd name="connsiteY2" fmla="*/ 1019740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18113 w 1966172"/>
                        <a:gd name="connsiteY2" fmla="*/ 1019740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1450 h 2815678"/>
                        <a:gd name="connsiteX1" fmla="*/ 503339 w 1966172"/>
                        <a:gd name="connsiteY1" fmla="*/ 340232 h 2815678"/>
                        <a:gd name="connsiteX2" fmla="*/ 218113 w 1966172"/>
                        <a:gd name="connsiteY2" fmla="*/ 1019740 h 2815678"/>
                        <a:gd name="connsiteX3" fmla="*/ 184558 w 1966172"/>
                        <a:gd name="connsiteY3" fmla="*/ 1514691 h 2815678"/>
                        <a:gd name="connsiteX4" fmla="*/ 0 w 1966172"/>
                        <a:gd name="connsiteY4" fmla="*/ 2169032 h 2815678"/>
                        <a:gd name="connsiteX5" fmla="*/ 184558 w 1966172"/>
                        <a:gd name="connsiteY5" fmla="*/ 2622037 h 2815678"/>
                        <a:gd name="connsiteX6" fmla="*/ 771787 w 1966172"/>
                        <a:gd name="connsiteY6" fmla="*/ 2814984 h 2815678"/>
                        <a:gd name="connsiteX7" fmla="*/ 1317071 w 1966172"/>
                        <a:gd name="connsiteY7" fmla="*/ 2563315 h 2815678"/>
                        <a:gd name="connsiteX8" fmla="*/ 1635853 w 1966172"/>
                        <a:gd name="connsiteY8" fmla="*/ 1892195 h 2815678"/>
                        <a:gd name="connsiteX9" fmla="*/ 1845578 w 1966172"/>
                        <a:gd name="connsiteY9" fmla="*/ 1162353 h 2815678"/>
                        <a:gd name="connsiteX10" fmla="*/ 1954635 w 1966172"/>
                        <a:gd name="connsiteY10" fmla="*/ 373788 h 2815678"/>
                        <a:gd name="connsiteX11" fmla="*/ 1560352 w 1966172"/>
                        <a:gd name="connsiteY11" fmla="*/ 63395 h 2815678"/>
                        <a:gd name="connsiteX12" fmla="*/ 973123 w 1966172"/>
                        <a:gd name="connsiteY12" fmla="*/ 21450 h 2815678"/>
                        <a:gd name="connsiteX0" fmla="*/ 973123 w 1966172"/>
                        <a:gd name="connsiteY0" fmla="*/ 23312 h 2817540"/>
                        <a:gd name="connsiteX1" fmla="*/ 520117 w 1966172"/>
                        <a:gd name="connsiteY1" fmla="*/ 367261 h 2817540"/>
                        <a:gd name="connsiteX2" fmla="*/ 218113 w 1966172"/>
                        <a:gd name="connsiteY2" fmla="*/ 1021602 h 2817540"/>
                        <a:gd name="connsiteX3" fmla="*/ 184558 w 1966172"/>
                        <a:gd name="connsiteY3" fmla="*/ 1516553 h 2817540"/>
                        <a:gd name="connsiteX4" fmla="*/ 0 w 1966172"/>
                        <a:gd name="connsiteY4" fmla="*/ 2170894 h 2817540"/>
                        <a:gd name="connsiteX5" fmla="*/ 184558 w 1966172"/>
                        <a:gd name="connsiteY5" fmla="*/ 2623899 h 2817540"/>
                        <a:gd name="connsiteX6" fmla="*/ 771787 w 1966172"/>
                        <a:gd name="connsiteY6" fmla="*/ 2816846 h 2817540"/>
                        <a:gd name="connsiteX7" fmla="*/ 1317071 w 1966172"/>
                        <a:gd name="connsiteY7" fmla="*/ 2565177 h 2817540"/>
                        <a:gd name="connsiteX8" fmla="*/ 1635853 w 1966172"/>
                        <a:gd name="connsiteY8" fmla="*/ 1894057 h 2817540"/>
                        <a:gd name="connsiteX9" fmla="*/ 1845578 w 1966172"/>
                        <a:gd name="connsiteY9" fmla="*/ 1164215 h 2817540"/>
                        <a:gd name="connsiteX10" fmla="*/ 1954635 w 1966172"/>
                        <a:gd name="connsiteY10" fmla="*/ 375650 h 2817540"/>
                        <a:gd name="connsiteX11" fmla="*/ 1560352 w 1966172"/>
                        <a:gd name="connsiteY11" fmla="*/ 65257 h 2817540"/>
                        <a:gd name="connsiteX12" fmla="*/ 973123 w 1966172"/>
                        <a:gd name="connsiteY12" fmla="*/ 23312 h 2817540"/>
                        <a:gd name="connsiteX0" fmla="*/ 973123 w 1966172"/>
                        <a:gd name="connsiteY0" fmla="*/ 23312 h 2817540"/>
                        <a:gd name="connsiteX1" fmla="*/ 520117 w 1966172"/>
                        <a:gd name="connsiteY1" fmla="*/ 367261 h 2817540"/>
                        <a:gd name="connsiteX2" fmla="*/ 218113 w 1966172"/>
                        <a:gd name="connsiteY2" fmla="*/ 1021602 h 2817540"/>
                        <a:gd name="connsiteX3" fmla="*/ 184558 w 1966172"/>
                        <a:gd name="connsiteY3" fmla="*/ 1516553 h 2817540"/>
                        <a:gd name="connsiteX4" fmla="*/ 0 w 1966172"/>
                        <a:gd name="connsiteY4" fmla="*/ 2170894 h 2817540"/>
                        <a:gd name="connsiteX5" fmla="*/ 184558 w 1966172"/>
                        <a:gd name="connsiteY5" fmla="*/ 2623899 h 2817540"/>
                        <a:gd name="connsiteX6" fmla="*/ 771787 w 1966172"/>
                        <a:gd name="connsiteY6" fmla="*/ 2816846 h 2817540"/>
                        <a:gd name="connsiteX7" fmla="*/ 1317071 w 1966172"/>
                        <a:gd name="connsiteY7" fmla="*/ 2565177 h 2817540"/>
                        <a:gd name="connsiteX8" fmla="*/ 1635853 w 1966172"/>
                        <a:gd name="connsiteY8" fmla="*/ 1894057 h 2817540"/>
                        <a:gd name="connsiteX9" fmla="*/ 1845578 w 1966172"/>
                        <a:gd name="connsiteY9" fmla="*/ 1164215 h 2817540"/>
                        <a:gd name="connsiteX10" fmla="*/ 1954635 w 1966172"/>
                        <a:gd name="connsiteY10" fmla="*/ 375650 h 2817540"/>
                        <a:gd name="connsiteX11" fmla="*/ 1560352 w 1966172"/>
                        <a:gd name="connsiteY11" fmla="*/ 65257 h 2817540"/>
                        <a:gd name="connsiteX12" fmla="*/ 973123 w 1966172"/>
                        <a:gd name="connsiteY12" fmla="*/ 23312 h 2817540"/>
                        <a:gd name="connsiteX0" fmla="*/ 973123 w 1966172"/>
                        <a:gd name="connsiteY0" fmla="*/ 23312 h 2817540"/>
                        <a:gd name="connsiteX1" fmla="*/ 520117 w 1966172"/>
                        <a:gd name="connsiteY1" fmla="*/ 367261 h 2817540"/>
                        <a:gd name="connsiteX2" fmla="*/ 218113 w 1966172"/>
                        <a:gd name="connsiteY2" fmla="*/ 1021602 h 2817540"/>
                        <a:gd name="connsiteX3" fmla="*/ 184558 w 1966172"/>
                        <a:gd name="connsiteY3" fmla="*/ 1516553 h 2817540"/>
                        <a:gd name="connsiteX4" fmla="*/ 0 w 1966172"/>
                        <a:gd name="connsiteY4" fmla="*/ 2170894 h 2817540"/>
                        <a:gd name="connsiteX5" fmla="*/ 184558 w 1966172"/>
                        <a:gd name="connsiteY5" fmla="*/ 2623899 h 2817540"/>
                        <a:gd name="connsiteX6" fmla="*/ 771787 w 1966172"/>
                        <a:gd name="connsiteY6" fmla="*/ 2816846 h 2817540"/>
                        <a:gd name="connsiteX7" fmla="*/ 1317071 w 1966172"/>
                        <a:gd name="connsiteY7" fmla="*/ 2565177 h 2817540"/>
                        <a:gd name="connsiteX8" fmla="*/ 1635853 w 1966172"/>
                        <a:gd name="connsiteY8" fmla="*/ 1894057 h 2817540"/>
                        <a:gd name="connsiteX9" fmla="*/ 1845578 w 1966172"/>
                        <a:gd name="connsiteY9" fmla="*/ 1164215 h 2817540"/>
                        <a:gd name="connsiteX10" fmla="*/ 1954635 w 1966172"/>
                        <a:gd name="connsiteY10" fmla="*/ 375650 h 2817540"/>
                        <a:gd name="connsiteX11" fmla="*/ 1560352 w 1966172"/>
                        <a:gd name="connsiteY11" fmla="*/ 65257 h 2817540"/>
                        <a:gd name="connsiteX12" fmla="*/ 973123 w 1966172"/>
                        <a:gd name="connsiteY12" fmla="*/ 23312 h 2817540"/>
                        <a:gd name="connsiteX0" fmla="*/ 973123 w 1966172"/>
                        <a:gd name="connsiteY0" fmla="*/ 25176 h 2819404"/>
                        <a:gd name="connsiteX1" fmla="*/ 511728 w 1966172"/>
                        <a:gd name="connsiteY1" fmla="*/ 394292 h 2819404"/>
                        <a:gd name="connsiteX2" fmla="*/ 218113 w 1966172"/>
                        <a:gd name="connsiteY2" fmla="*/ 1023466 h 2819404"/>
                        <a:gd name="connsiteX3" fmla="*/ 184558 w 1966172"/>
                        <a:gd name="connsiteY3" fmla="*/ 1518417 h 2819404"/>
                        <a:gd name="connsiteX4" fmla="*/ 0 w 1966172"/>
                        <a:gd name="connsiteY4" fmla="*/ 2172758 h 2819404"/>
                        <a:gd name="connsiteX5" fmla="*/ 184558 w 1966172"/>
                        <a:gd name="connsiteY5" fmla="*/ 2625763 h 2819404"/>
                        <a:gd name="connsiteX6" fmla="*/ 771787 w 1966172"/>
                        <a:gd name="connsiteY6" fmla="*/ 2818710 h 2819404"/>
                        <a:gd name="connsiteX7" fmla="*/ 1317071 w 1966172"/>
                        <a:gd name="connsiteY7" fmla="*/ 2567041 h 2819404"/>
                        <a:gd name="connsiteX8" fmla="*/ 1635853 w 1966172"/>
                        <a:gd name="connsiteY8" fmla="*/ 1895921 h 2819404"/>
                        <a:gd name="connsiteX9" fmla="*/ 1845578 w 1966172"/>
                        <a:gd name="connsiteY9" fmla="*/ 1166079 h 2819404"/>
                        <a:gd name="connsiteX10" fmla="*/ 1954635 w 1966172"/>
                        <a:gd name="connsiteY10" fmla="*/ 377514 h 2819404"/>
                        <a:gd name="connsiteX11" fmla="*/ 1560352 w 1966172"/>
                        <a:gd name="connsiteY11" fmla="*/ 67121 h 2819404"/>
                        <a:gd name="connsiteX12" fmla="*/ 973123 w 1966172"/>
                        <a:gd name="connsiteY12" fmla="*/ 25176 h 2819404"/>
                        <a:gd name="connsiteX0" fmla="*/ 897703 w 1890752"/>
                        <a:gd name="connsiteY0" fmla="*/ 25176 h 2819395"/>
                        <a:gd name="connsiteX1" fmla="*/ 436308 w 1890752"/>
                        <a:gd name="connsiteY1" fmla="*/ 394292 h 2819395"/>
                        <a:gd name="connsiteX2" fmla="*/ 142693 w 1890752"/>
                        <a:gd name="connsiteY2" fmla="*/ 1023466 h 2819395"/>
                        <a:gd name="connsiteX3" fmla="*/ 109138 w 1890752"/>
                        <a:gd name="connsiteY3" fmla="*/ 1518417 h 2819395"/>
                        <a:gd name="connsiteX4" fmla="*/ 81 w 1890752"/>
                        <a:gd name="connsiteY4" fmla="*/ 2181147 h 2819395"/>
                        <a:gd name="connsiteX5" fmla="*/ 109138 w 1890752"/>
                        <a:gd name="connsiteY5" fmla="*/ 2625763 h 2819395"/>
                        <a:gd name="connsiteX6" fmla="*/ 696367 w 1890752"/>
                        <a:gd name="connsiteY6" fmla="*/ 2818710 h 2819395"/>
                        <a:gd name="connsiteX7" fmla="*/ 1241651 w 1890752"/>
                        <a:gd name="connsiteY7" fmla="*/ 2567041 h 2819395"/>
                        <a:gd name="connsiteX8" fmla="*/ 1560433 w 1890752"/>
                        <a:gd name="connsiteY8" fmla="*/ 1895921 h 2819395"/>
                        <a:gd name="connsiteX9" fmla="*/ 1770158 w 1890752"/>
                        <a:gd name="connsiteY9" fmla="*/ 1166079 h 2819395"/>
                        <a:gd name="connsiteX10" fmla="*/ 1879215 w 1890752"/>
                        <a:gd name="connsiteY10" fmla="*/ 377514 h 2819395"/>
                        <a:gd name="connsiteX11" fmla="*/ 1484932 w 1890752"/>
                        <a:gd name="connsiteY11" fmla="*/ 67121 h 2819395"/>
                        <a:gd name="connsiteX12" fmla="*/ 897703 w 1890752"/>
                        <a:gd name="connsiteY12" fmla="*/ 25176 h 2819395"/>
                        <a:gd name="connsiteX0" fmla="*/ 901288 w 1894337"/>
                        <a:gd name="connsiteY0" fmla="*/ 25176 h 2819395"/>
                        <a:gd name="connsiteX1" fmla="*/ 439893 w 1894337"/>
                        <a:gd name="connsiteY1" fmla="*/ 394292 h 2819395"/>
                        <a:gd name="connsiteX2" fmla="*/ 146278 w 1894337"/>
                        <a:gd name="connsiteY2" fmla="*/ 1023466 h 2819395"/>
                        <a:gd name="connsiteX3" fmla="*/ 112723 w 1894337"/>
                        <a:gd name="connsiteY3" fmla="*/ 1518417 h 2819395"/>
                        <a:gd name="connsiteX4" fmla="*/ 3666 w 1894337"/>
                        <a:gd name="connsiteY4" fmla="*/ 2181147 h 2819395"/>
                        <a:gd name="connsiteX5" fmla="*/ 112723 w 1894337"/>
                        <a:gd name="connsiteY5" fmla="*/ 2625763 h 2819395"/>
                        <a:gd name="connsiteX6" fmla="*/ 699952 w 1894337"/>
                        <a:gd name="connsiteY6" fmla="*/ 2818710 h 2819395"/>
                        <a:gd name="connsiteX7" fmla="*/ 1245236 w 1894337"/>
                        <a:gd name="connsiteY7" fmla="*/ 2567041 h 2819395"/>
                        <a:gd name="connsiteX8" fmla="*/ 1564018 w 1894337"/>
                        <a:gd name="connsiteY8" fmla="*/ 1895921 h 2819395"/>
                        <a:gd name="connsiteX9" fmla="*/ 1773743 w 1894337"/>
                        <a:gd name="connsiteY9" fmla="*/ 1166079 h 2819395"/>
                        <a:gd name="connsiteX10" fmla="*/ 1882800 w 1894337"/>
                        <a:gd name="connsiteY10" fmla="*/ 377514 h 2819395"/>
                        <a:gd name="connsiteX11" fmla="*/ 1488517 w 1894337"/>
                        <a:gd name="connsiteY11" fmla="*/ 67121 h 2819395"/>
                        <a:gd name="connsiteX12" fmla="*/ 901288 w 1894337"/>
                        <a:gd name="connsiteY12" fmla="*/ 25176 h 2819395"/>
                        <a:gd name="connsiteX0" fmla="*/ 898145 w 1891194"/>
                        <a:gd name="connsiteY0" fmla="*/ 25176 h 2819025"/>
                        <a:gd name="connsiteX1" fmla="*/ 436750 w 1891194"/>
                        <a:gd name="connsiteY1" fmla="*/ 394292 h 2819025"/>
                        <a:gd name="connsiteX2" fmla="*/ 143135 w 1891194"/>
                        <a:gd name="connsiteY2" fmla="*/ 1023466 h 2819025"/>
                        <a:gd name="connsiteX3" fmla="*/ 109580 w 1891194"/>
                        <a:gd name="connsiteY3" fmla="*/ 1518417 h 2819025"/>
                        <a:gd name="connsiteX4" fmla="*/ 523 w 1891194"/>
                        <a:gd name="connsiteY4" fmla="*/ 2181147 h 2819025"/>
                        <a:gd name="connsiteX5" fmla="*/ 159913 w 1891194"/>
                        <a:gd name="connsiteY5" fmla="*/ 2608986 h 2819025"/>
                        <a:gd name="connsiteX6" fmla="*/ 696809 w 1891194"/>
                        <a:gd name="connsiteY6" fmla="*/ 2818710 h 2819025"/>
                        <a:gd name="connsiteX7" fmla="*/ 1242093 w 1891194"/>
                        <a:gd name="connsiteY7" fmla="*/ 2567041 h 2819025"/>
                        <a:gd name="connsiteX8" fmla="*/ 1560875 w 1891194"/>
                        <a:gd name="connsiteY8" fmla="*/ 1895921 h 2819025"/>
                        <a:gd name="connsiteX9" fmla="*/ 1770600 w 1891194"/>
                        <a:gd name="connsiteY9" fmla="*/ 1166079 h 2819025"/>
                        <a:gd name="connsiteX10" fmla="*/ 1879657 w 1891194"/>
                        <a:gd name="connsiteY10" fmla="*/ 377514 h 2819025"/>
                        <a:gd name="connsiteX11" fmla="*/ 1485374 w 1891194"/>
                        <a:gd name="connsiteY11" fmla="*/ 67121 h 2819025"/>
                        <a:gd name="connsiteX12" fmla="*/ 898145 w 1891194"/>
                        <a:gd name="connsiteY12" fmla="*/ 25176 h 2819025"/>
                        <a:gd name="connsiteX0" fmla="*/ 898145 w 1891194"/>
                        <a:gd name="connsiteY0" fmla="*/ 25176 h 2829952"/>
                        <a:gd name="connsiteX1" fmla="*/ 436750 w 1891194"/>
                        <a:gd name="connsiteY1" fmla="*/ 394292 h 2829952"/>
                        <a:gd name="connsiteX2" fmla="*/ 143135 w 1891194"/>
                        <a:gd name="connsiteY2" fmla="*/ 1023466 h 2829952"/>
                        <a:gd name="connsiteX3" fmla="*/ 109580 w 1891194"/>
                        <a:gd name="connsiteY3" fmla="*/ 1518417 h 2829952"/>
                        <a:gd name="connsiteX4" fmla="*/ 523 w 1891194"/>
                        <a:gd name="connsiteY4" fmla="*/ 2181147 h 2829952"/>
                        <a:gd name="connsiteX5" fmla="*/ 159913 w 1891194"/>
                        <a:gd name="connsiteY5" fmla="*/ 2608986 h 2829952"/>
                        <a:gd name="connsiteX6" fmla="*/ 470305 w 1891194"/>
                        <a:gd name="connsiteY6" fmla="*/ 2768376 h 2829952"/>
                        <a:gd name="connsiteX7" fmla="*/ 696809 w 1891194"/>
                        <a:gd name="connsiteY7" fmla="*/ 2818710 h 2829952"/>
                        <a:gd name="connsiteX8" fmla="*/ 1242093 w 1891194"/>
                        <a:gd name="connsiteY8" fmla="*/ 2567041 h 2829952"/>
                        <a:gd name="connsiteX9" fmla="*/ 1560875 w 1891194"/>
                        <a:gd name="connsiteY9" fmla="*/ 1895921 h 2829952"/>
                        <a:gd name="connsiteX10" fmla="*/ 1770600 w 1891194"/>
                        <a:gd name="connsiteY10" fmla="*/ 1166079 h 2829952"/>
                        <a:gd name="connsiteX11" fmla="*/ 1879657 w 1891194"/>
                        <a:gd name="connsiteY11" fmla="*/ 377514 h 2829952"/>
                        <a:gd name="connsiteX12" fmla="*/ 1485374 w 1891194"/>
                        <a:gd name="connsiteY12" fmla="*/ 67121 h 2829952"/>
                        <a:gd name="connsiteX13" fmla="*/ 898145 w 1891194"/>
                        <a:gd name="connsiteY13" fmla="*/ 25176 h 2829952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43135 w 1891194"/>
                        <a:gd name="connsiteY2" fmla="*/ 102346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696809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43135 w 1891194"/>
                        <a:gd name="connsiteY2" fmla="*/ 102346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763921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43135 w 1891194"/>
                        <a:gd name="connsiteY2" fmla="*/ 102346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763921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25176 h 2821809"/>
                        <a:gd name="connsiteX1" fmla="*/ 436750 w 1891194"/>
                        <a:gd name="connsiteY1" fmla="*/ 394292 h 2821809"/>
                        <a:gd name="connsiteX2" fmla="*/ 158375 w 1891194"/>
                        <a:gd name="connsiteY2" fmla="*/ 1053946 h 2821809"/>
                        <a:gd name="connsiteX3" fmla="*/ 109580 w 1891194"/>
                        <a:gd name="connsiteY3" fmla="*/ 1518417 h 2821809"/>
                        <a:gd name="connsiteX4" fmla="*/ 523 w 1891194"/>
                        <a:gd name="connsiteY4" fmla="*/ 2181147 h 2821809"/>
                        <a:gd name="connsiteX5" fmla="*/ 159913 w 1891194"/>
                        <a:gd name="connsiteY5" fmla="*/ 2608986 h 2821809"/>
                        <a:gd name="connsiteX6" fmla="*/ 411582 w 1891194"/>
                        <a:gd name="connsiteY6" fmla="*/ 2701264 h 2821809"/>
                        <a:gd name="connsiteX7" fmla="*/ 763921 w 1891194"/>
                        <a:gd name="connsiteY7" fmla="*/ 2818710 h 2821809"/>
                        <a:gd name="connsiteX8" fmla="*/ 1242093 w 1891194"/>
                        <a:gd name="connsiteY8" fmla="*/ 2567041 h 2821809"/>
                        <a:gd name="connsiteX9" fmla="*/ 1560875 w 1891194"/>
                        <a:gd name="connsiteY9" fmla="*/ 1895921 h 2821809"/>
                        <a:gd name="connsiteX10" fmla="*/ 1770600 w 1891194"/>
                        <a:gd name="connsiteY10" fmla="*/ 1166079 h 2821809"/>
                        <a:gd name="connsiteX11" fmla="*/ 1879657 w 1891194"/>
                        <a:gd name="connsiteY11" fmla="*/ 377514 h 2821809"/>
                        <a:gd name="connsiteX12" fmla="*/ 1485374 w 1891194"/>
                        <a:gd name="connsiteY12" fmla="*/ 67121 h 2821809"/>
                        <a:gd name="connsiteX13" fmla="*/ 898145 w 1891194"/>
                        <a:gd name="connsiteY13" fmla="*/ 25176 h 2821809"/>
                        <a:gd name="connsiteX0" fmla="*/ 898145 w 1891194"/>
                        <a:gd name="connsiteY0" fmla="*/ 30819 h 2827452"/>
                        <a:gd name="connsiteX1" fmla="*/ 368170 w 1891194"/>
                        <a:gd name="connsiteY1" fmla="*/ 476135 h 2827452"/>
                        <a:gd name="connsiteX2" fmla="*/ 158375 w 1891194"/>
                        <a:gd name="connsiteY2" fmla="*/ 1059589 h 2827452"/>
                        <a:gd name="connsiteX3" fmla="*/ 109580 w 1891194"/>
                        <a:gd name="connsiteY3" fmla="*/ 1524060 h 2827452"/>
                        <a:gd name="connsiteX4" fmla="*/ 523 w 1891194"/>
                        <a:gd name="connsiteY4" fmla="*/ 2186790 h 2827452"/>
                        <a:gd name="connsiteX5" fmla="*/ 159913 w 1891194"/>
                        <a:gd name="connsiteY5" fmla="*/ 2614629 h 2827452"/>
                        <a:gd name="connsiteX6" fmla="*/ 411582 w 1891194"/>
                        <a:gd name="connsiteY6" fmla="*/ 2706907 h 2827452"/>
                        <a:gd name="connsiteX7" fmla="*/ 763921 w 1891194"/>
                        <a:gd name="connsiteY7" fmla="*/ 2824353 h 2827452"/>
                        <a:gd name="connsiteX8" fmla="*/ 1242093 w 1891194"/>
                        <a:gd name="connsiteY8" fmla="*/ 2572684 h 2827452"/>
                        <a:gd name="connsiteX9" fmla="*/ 1560875 w 1891194"/>
                        <a:gd name="connsiteY9" fmla="*/ 1901564 h 2827452"/>
                        <a:gd name="connsiteX10" fmla="*/ 1770600 w 1891194"/>
                        <a:gd name="connsiteY10" fmla="*/ 1171722 h 2827452"/>
                        <a:gd name="connsiteX11" fmla="*/ 1879657 w 1891194"/>
                        <a:gd name="connsiteY11" fmla="*/ 383157 h 2827452"/>
                        <a:gd name="connsiteX12" fmla="*/ 1485374 w 1891194"/>
                        <a:gd name="connsiteY12" fmla="*/ 72764 h 2827452"/>
                        <a:gd name="connsiteX13" fmla="*/ 898145 w 1891194"/>
                        <a:gd name="connsiteY13" fmla="*/ 30819 h 2827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891194" h="2827452">
                          <a:moveTo>
                            <a:pt x="898145" y="30819"/>
                          </a:moveTo>
                          <a:cubicBezTo>
                            <a:pt x="711945" y="98047"/>
                            <a:pt x="491465" y="304673"/>
                            <a:pt x="368170" y="476135"/>
                          </a:cubicBezTo>
                          <a:cubicBezTo>
                            <a:pt x="244875" y="647597"/>
                            <a:pt x="201473" y="884935"/>
                            <a:pt x="158375" y="1059589"/>
                          </a:cubicBezTo>
                          <a:cubicBezTo>
                            <a:pt x="115277" y="1234243"/>
                            <a:pt x="131951" y="1352086"/>
                            <a:pt x="109580" y="1524060"/>
                          </a:cubicBezTo>
                          <a:cubicBezTo>
                            <a:pt x="87209" y="1696034"/>
                            <a:pt x="-7866" y="2005029"/>
                            <a:pt x="523" y="2186790"/>
                          </a:cubicBezTo>
                          <a:cubicBezTo>
                            <a:pt x="8912" y="2368552"/>
                            <a:pt x="91403" y="2527943"/>
                            <a:pt x="159913" y="2614629"/>
                          </a:cubicBezTo>
                          <a:cubicBezTo>
                            <a:pt x="228423" y="2701315"/>
                            <a:pt x="322099" y="2671953"/>
                            <a:pt x="411582" y="2706907"/>
                          </a:cubicBezTo>
                          <a:cubicBezTo>
                            <a:pt x="501065" y="2741861"/>
                            <a:pt x="625503" y="2846723"/>
                            <a:pt x="763921" y="2824353"/>
                          </a:cubicBezTo>
                          <a:cubicBezTo>
                            <a:pt x="902339" y="2801983"/>
                            <a:pt x="1109267" y="2726482"/>
                            <a:pt x="1242093" y="2572684"/>
                          </a:cubicBezTo>
                          <a:cubicBezTo>
                            <a:pt x="1374919" y="2418886"/>
                            <a:pt x="1472791" y="2135058"/>
                            <a:pt x="1560875" y="1901564"/>
                          </a:cubicBezTo>
                          <a:cubicBezTo>
                            <a:pt x="1648960" y="1668070"/>
                            <a:pt x="1721664" y="1413604"/>
                            <a:pt x="1770600" y="1171722"/>
                          </a:cubicBezTo>
                          <a:cubicBezTo>
                            <a:pt x="1815341" y="931238"/>
                            <a:pt x="1927195" y="566317"/>
                            <a:pt x="1879657" y="383157"/>
                          </a:cubicBezTo>
                          <a:cubicBezTo>
                            <a:pt x="1832119" y="199997"/>
                            <a:pt x="1644765" y="132885"/>
                            <a:pt x="1485374" y="72764"/>
                          </a:cubicBezTo>
                          <a:cubicBezTo>
                            <a:pt x="1324585" y="19634"/>
                            <a:pt x="1084345" y="-36409"/>
                            <a:pt x="898145" y="30819"/>
                          </a:cubicBezTo>
                          <a:close/>
                        </a:path>
                      </a:pathLst>
                    </a:custGeom>
                    <a:solidFill>
                      <a:srgbClr val="DB9C7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8" name="组合 17">
                    <a:extLst>
                      <a:ext uri="{FF2B5EF4-FFF2-40B4-BE49-F238E27FC236}">
                        <a16:creationId xmlns:a16="http://schemas.microsoft.com/office/drawing/2014/main" id="{1A45B575-EB8A-E437-E459-B2CF0BCFDCED}"/>
                      </a:ext>
                    </a:extLst>
                  </p:cNvPr>
                  <p:cNvGrpSpPr/>
                  <p:nvPr/>
                </p:nvGrpSpPr>
                <p:grpSpPr>
                  <a:xfrm>
                    <a:off x="8418146" y="902035"/>
                    <a:ext cx="644689" cy="1883708"/>
                    <a:chOff x="8418146" y="902035"/>
                    <a:chExt cx="644689" cy="1883708"/>
                  </a:xfrm>
                </p:grpSpPr>
                <p:sp>
                  <p:nvSpPr>
                    <p:cNvPr id="16" name="任意多边形: 形状 15">
                      <a:extLst>
                        <a:ext uri="{FF2B5EF4-FFF2-40B4-BE49-F238E27FC236}">
                          <a16:creationId xmlns:a16="http://schemas.microsoft.com/office/drawing/2014/main" id="{E1AC4577-1DB2-DFD5-93A7-73A4A26338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18146" y="942402"/>
                      <a:ext cx="644689" cy="1843341"/>
                    </a:xfrm>
                    <a:custGeom>
                      <a:avLst/>
                      <a:gdLst>
                        <a:gd name="connsiteX0" fmla="*/ 228600 w 571500"/>
                        <a:gd name="connsiteY0" fmla="*/ 30480 h 1790700"/>
                        <a:gd name="connsiteX1" fmla="*/ 91440 w 571500"/>
                        <a:gd name="connsiteY1" fmla="*/ 251460 h 1790700"/>
                        <a:gd name="connsiteX2" fmla="*/ 38100 w 571500"/>
                        <a:gd name="connsiteY2" fmla="*/ 685800 h 1790700"/>
                        <a:gd name="connsiteX3" fmla="*/ 0 w 571500"/>
                        <a:gd name="connsiteY3" fmla="*/ 1463040 h 1790700"/>
                        <a:gd name="connsiteX4" fmla="*/ 68580 w 571500"/>
                        <a:gd name="connsiteY4" fmla="*/ 1691640 h 1790700"/>
                        <a:gd name="connsiteX5" fmla="*/ 160020 w 571500"/>
                        <a:gd name="connsiteY5" fmla="*/ 1790700 h 1790700"/>
                        <a:gd name="connsiteX6" fmla="*/ 335280 w 571500"/>
                        <a:gd name="connsiteY6" fmla="*/ 1767840 h 1790700"/>
                        <a:gd name="connsiteX7" fmla="*/ 396240 w 571500"/>
                        <a:gd name="connsiteY7" fmla="*/ 1569720 h 1790700"/>
                        <a:gd name="connsiteX8" fmla="*/ 541020 w 571500"/>
                        <a:gd name="connsiteY8" fmla="*/ 1043940 h 1790700"/>
                        <a:gd name="connsiteX9" fmla="*/ 571500 w 571500"/>
                        <a:gd name="connsiteY9" fmla="*/ 769620 h 1790700"/>
                        <a:gd name="connsiteX10" fmla="*/ 510540 w 571500"/>
                        <a:gd name="connsiteY10" fmla="*/ 350520 h 1790700"/>
                        <a:gd name="connsiteX11" fmla="*/ 434340 w 571500"/>
                        <a:gd name="connsiteY11" fmla="*/ 106680 h 1790700"/>
                        <a:gd name="connsiteX12" fmla="*/ 327660 w 571500"/>
                        <a:gd name="connsiteY12" fmla="*/ 0 h 1790700"/>
                        <a:gd name="connsiteX13" fmla="*/ 228600 w 571500"/>
                        <a:gd name="connsiteY13" fmla="*/ 30480 h 1790700"/>
                        <a:gd name="connsiteX0" fmla="*/ 228600 w 571500"/>
                        <a:gd name="connsiteY0" fmla="*/ 30480 h 1790700"/>
                        <a:gd name="connsiteX1" fmla="*/ 91440 w 571500"/>
                        <a:gd name="connsiteY1" fmla="*/ 251460 h 1790700"/>
                        <a:gd name="connsiteX2" fmla="*/ 38100 w 571500"/>
                        <a:gd name="connsiteY2" fmla="*/ 685800 h 1790700"/>
                        <a:gd name="connsiteX3" fmla="*/ 0 w 571500"/>
                        <a:gd name="connsiteY3" fmla="*/ 1463040 h 1790700"/>
                        <a:gd name="connsiteX4" fmla="*/ 68580 w 571500"/>
                        <a:gd name="connsiteY4" fmla="*/ 1691640 h 1790700"/>
                        <a:gd name="connsiteX5" fmla="*/ 160020 w 571500"/>
                        <a:gd name="connsiteY5" fmla="*/ 1790700 h 1790700"/>
                        <a:gd name="connsiteX6" fmla="*/ 335280 w 571500"/>
                        <a:gd name="connsiteY6" fmla="*/ 1767840 h 1790700"/>
                        <a:gd name="connsiteX7" fmla="*/ 396240 w 571500"/>
                        <a:gd name="connsiteY7" fmla="*/ 1569720 h 1790700"/>
                        <a:gd name="connsiteX8" fmla="*/ 541020 w 571500"/>
                        <a:gd name="connsiteY8" fmla="*/ 1043940 h 1790700"/>
                        <a:gd name="connsiteX9" fmla="*/ 571500 w 571500"/>
                        <a:gd name="connsiteY9" fmla="*/ 769620 h 1790700"/>
                        <a:gd name="connsiteX10" fmla="*/ 510540 w 571500"/>
                        <a:gd name="connsiteY10" fmla="*/ 350520 h 1790700"/>
                        <a:gd name="connsiteX11" fmla="*/ 434340 w 571500"/>
                        <a:gd name="connsiteY11" fmla="*/ 106680 h 1790700"/>
                        <a:gd name="connsiteX12" fmla="*/ 327660 w 571500"/>
                        <a:gd name="connsiteY12" fmla="*/ 0 h 1790700"/>
                        <a:gd name="connsiteX13" fmla="*/ 228600 w 571500"/>
                        <a:gd name="connsiteY13" fmla="*/ 30480 h 1790700"/>
                        <a:gd name="connsiteX0" fmla="*/ 228600 w 571500"/>
                        <a:gd name="connsiteY0" fmla="*/ 30480 h 1791445"/>
                        <a:gd name="connsiteX1" fmla="*/ 91440 w 571500"/>
                        <a:gd name="connsiteY1" fmla="*/ 251460 h 1791445"/>
                        <a:gd name="connsiteX2" fmla="*/ 38100 w 571500"/>
                        <a:gd name="connsiteY2" fmla="*/ 685800 h 1791445"/>
                        <a:gd name="connsiteX3" fmla="*/ 0 w 571500"/>
                        <a:gd name="connsiteY3" fmla="*/ 1463040 h 1791445"/>
                        <a:gd name="connsiteX4" fmla="*/ 68580 w 571500"/>
                        <a:gd name="connsiteY4" fmla="*/ 1691640 h 1791445"/>
                        <a:gd name="connsiteX5" fmla="*/ 160020 w 571500"/>
                        <a:gd name="connsiteY5" fmla="*/ 1790700 h 1791445"/>
                        <a:gd name="connsiteX6" fmla="*/ 335280 w 571500"/>
                        <a:gd name="connsiteY6" fmla="*/ 1767840 h 1791445"/>
                        <a:gd name="connsiteX7" fmla="*/ 396240 w 571500"/>
                        <a:gd name="connsiteY7" fmla="*/ 1569720 h 1791445"/>
                        <a:gd name="connsiteX8" fmla="*/ 541020 w 571500"/>
                        <a:gd name="connsiteY8" fmla="*/ 1043940 h 1791445"/>
                        <a:gd name="connsiteX9" fmla="*/ 571500 w 571500"/>
                        <a:gd name="connsiteY9" fmla="*/ 769620 h 1791445"/>
                        <a:gd name="connsiteX10" fmla="*/ 510540 w 571500"/>
                        <a:gd name="connsiteY10" fmla="*/ 350520 h 1791445"/>
                        <a:gd name="connsiteX11" fmla="*/ 434340 w 571500"/>
                        <a:gd name="connsiteY11" fmla="*/ 106680 h 1791445"/>
                        <a:gd name="connsiteX12" fmla="*/ 327660 w 571500"/>
                        <a:gd name="connsiteY12" fmla="*/ 0 h 1791445"/>
                        <a:gd name="connsiteX13" fmla="*/ 228600 w 571500"/>
                        <a:gd name="connsiteY13" fmla="*/ 30480 h 1791445"/>
                        <a:gd name="connsiteX0" fmla="*/ 228600 w 571500"/>
                        <a:gd name="connsiteY0" fmla="*/ 30480 h 1772778"/>
                        <a:gd name="connsiteX1" fmla="*/ 91440 w 571500"/>
                        <a:gd name="connsiteY1" fmla="*/ 251460 h 1772778"/>
                        <a:gd name="connsiteX2" fmla="*/ 38100 w 571500"/>
                        <a:gd name="connsiteY2" fmla="*/ 685800 h 1772778"/>
                        <a:gd name="connsiteX3" fmla="*/ 0 w 571500"/>
                        <a:gd name="connsiteY3" fmla="*/ 1463040 h 1772778"/>
                        <a:gd name="connsiteX4" fmla="*/ 68580 w 571500"/>
                        <a:gd name="connsiteY4" fmla="*/ 1691640 h 1772778"/>
                        <a:gd name="connsiteX5" fmla="*/ 335280 w 571500"/>
                        <a:gd name="connsiteY5" fmla="*/ 1767840 h 1772778"/>
                        <a:gd name="connsiteX6" fmla="*/ 396240 w 571500"/>
                        <a:gd name="connsiteY6" fmla="*/ 1569720 h 1772778"/>
                        <a:gd name="connsiteX7" fmla="*/ 541020 w 571500"/>
                        <a:gd name="connsiteY7" fmla="*/ 1043940 h 1772778"/>
                        <a:gd name="connsiteX8" fmla="*/ 571500 w 571500"/>
                        <a:gd name="connsiteY8" fmla="*/ 769620 h 1772778"/>
                        <a:gd name="connsiteX9" fmla="*/ 510540 w 571500"/>
                        <a:gd name="connsiteY9" fmla="*/ 350520 h 1772778"/>
                        <a:gd name="connsiteX10" fmla="*/ 434340 w 571500"/>
                        <a:gd name="connsiteY10" fmla="*/ 106680 h 1772778"/>
                        <a:gd name="connsiteX11" fmla="*/ 327660 w 571500"/>
                        <a:gd name="connsiteY11" fmla="*/ 0 h 1772778"/>
                        <a:gd name="connsiteX12" fmla="*/ 228600 w 571500"/>
                        <a:gd name="connsiteY12" fmla="*/ 30480 h 1772778"/>
                        <a:gd name="connsiteX0" fmla="*/ 228600 w 571500"/>
                        <a:gd name="connsiteY0" fmla="*/ 30480 h 1790938"/>
                        <a:gd name="connsiteX1" fmla="*/ 91440 w 571500"/>
                        <a:gd name="connsiteY1" fmla="*/ 251460 h 1790938"/>
                        <a:gd name="connsiteX2" fmla="*/ 38100 w 571500"/>
                        <a:gd name="connsiteY2" fmla="*/ 685800 h 1790938"/>
                        <a:gd name="connsiteX3" fmla="*/ 0 w 571500"/>
                        <a:gd name="connsiteY3" fmla="*/ 1463040 h 1790938"/>
                        <a:gd name="connsiteX4" fmla="*/ 68580 w 571500"/>
                        <a:gd name="connsiteY4" fmla="*/ 1691640 h 1790938"/>
                        <a:gd name="connsiteX5" fmla="*/ 335280 w 571500"/>
                        <a:gd name="connsiteY5" fmla="*/ 1767840 h 1790938"/>
                        <a:gd name="connsiteX6" fmla="*/ 396240 w 571500"/>
                        <a:gd name="connsiteY6" fmla="*/ 1569720 h 1790938"/>
                        <a:gd name="connsiteX7" fmla="*/ 541020 w 571500"/>
                        <a:gd name="connsiteY7" fmla="*/ 1043940 h 1790938"/>
                        <a:gd name="connsiteX8" fmla="*/ 571500 w 571500"/>
                        <a:gd name="connsiteY8" fmla="*/ 769620 h 1790938"/>
                        <a:gd name="connsiteX9" fmla="*/ 510540 w 571500"/>
                        <a:gd name="connsiteY9" fmla="*/ 350520 h 1790938"/>
                        <a:gd name="connsiteX10" fmla="*/ 434340 w 571500"/>
                        <a:gd name="connsiteY10" fmla="*/ 106680 h 1790938"/>
                        <a:gd name="connsiteX11" fmla="*/ 327660 w 571500"/>
                        <a:gd name="connsiteY11" fmla="*/ 0 h 1790938"/>
                        <a:gd name="connsiteX12" fmla="*/ 228600 w 571500"/>
                        <a:gd name="connsiteY12" fmla="*/ 30480 h 1790938"/>
                        <a:gd name="connsiteX0" fmla="*/ 228600 w 571500"/>
                        <a:gd name="connsiteY0" fmla="*/ 30480 h 1790938"/>
                        <a:gd name="connsiteX1" fmla="*/ 91440 w 571500"/>
                        <a:gd name="connsiteY1" fmla="*/ 251460 h 1790938"/>
                        <a:gd name="connsiteX2" fmla="*/ 38100 w 571500"/>
                        <a:gd name="connsiteY2" fmla="*/ 685800 h 1790938"/>
                        <a:gd name="connsiteX3" fmla="*/ 0 w 571500"/>
                        <a:gd name="connsiteY3" fmla="*/ 1463040 h 1790938"/>
                        <a:gd name="connsiteX4" fmla="*/ 68580 w 571500"/>
                        <a:gd name="connsiteY4" fmla="*/ 1691640 h 1790938"/>
                        <a:gd name="connsiteX5" fmla="*/ 335280 w 571500"/>
                        <a:gd name="connsiteY5" fmla="*/ 1767840 h 1790938"/>
                        <a:gd name="connsiteX6" fmla="*/ 396240 w 571500"/>
                        <a:gd name="connsiteY6" fmla="*/ 1569720 h 1790938"/>
                        <a:gd name="connsiteX7" fmla="*/ 541020 w 571500"/>
                        <a:gd name="connsiteY7" fmla="*/ 1043940 h 1790938"/>
                        <a:gd name="connsiteX8" fmla="*/ 571500 w 571500"/>
                        <a:gd name="connsiteY8" fmla="*/ 769620 h 1790938"/>
                        <a:gd name="connsiteX9" fmla="*/ 510540 w 571500"/>
                        <a:gd name="connsiteY9" fmla="*/ 350520 h 1790938"/>
                        <a:gd name="connsiteX10" fmla="*/ 434340 w 571500"/>
                        <a:gd name="connsiteY10" fmla="*/ 106680 h 1790938"/>
                        <a:gd name="connsiteX11" fmla="*/ 327660 w 571500"/>
                        <a:gd name="connsiteY11" fmla="*/ 0 h 1790938"/>
                        <a:gd name="connsiteX12" fmla="*/ 228600 w 571500"/>
                        <a:gd name="connsiteY12" fmla="*/ 30480 h 1790938"/>
                        <a:gd name="connsiteX0" fmla="*/ 228600 w 571500"/>
                        <a:gd name="connsiteY0" fmla="*/ 30480 h 1803485"/>
                        <a:gd name="connsiteX1" fmla="*/ 91440 w 571500"/>
                        <a:gd name="connsiteY1" fmla="*/ 251460 h 1803485"/>
                        <a:gd name="connsiteX2" fmla="*/ 38100 w 571500"/>
                        <a:gd name="connsiteY2" fmla="*/ 685800 h 1803485"/>
                        <a:gd name="connsiteX3" fmla="*/ 0 w 571500"/>
                        <a:gd name="connsiteY3" fmla="*/ 1463040 h 1803485"/>
                        <a:gd name="connsiteX4" fmla="*/ 68580 w 571500"/>
                        <a:gd name="connsiteY4" fmla="*/ 1691640 h 1803485"/>
                        <a:gd name="connsiteX5" fmla="*/ 282893 w 571500"/>
                        <a:gd name="connsiteY5" fmla="*/ 1782128 h 1803485"/>
                        <a:gd name="connsiteX6" fmla="*/ 396240 w 571500"/>
                        <a:gd name="connsiteY6" fmla="*/ 1569720 h 1803485"/>
                        <a:gd name="connsiteX7" fmla="*/ 541020 w 571500"/>
                        <a:gd name="connsiteY7" fmla="*/ 1043940 h 1803485"/>
                        <a:gd name="connsiteX8" fmla="*/ 571500 w 571500"/>
                        <a:gd name="connsiteY8" fmla="*/ 769620 h 1803485"/>
                        <a:gd name="connsiteX9" fmla="*/ 510540 w 571500"/>
                        <a:gd name="connsiteY9" fmla="*/ 350520 h 1803485"/>
                        <a:gd name="connsiteX10" fmla="*/ 434340 w 571500"/>
                        <a:gd name="connsiteY10" fmla="*/ 106680 h 1803485"/>
                        <a:gd name="connsiteX11" fmla="*/ 327660 w 571500"/>
                        <a:gd name="connsiteY11" fmla="*/ 0 h 1803485"/>
                        <a:gd name="connsiteX12" fmla="*/ 228600 w 571500"/>
                        <a:gd name="connsiteY12" fmla="*/ 30480 h 1803485"/>
                        <a:gd name="connsiteX0" fmla="*/ 228600 w 576866"/>
                        <a:gd name="connsiteY0" fmla="*/ 30480 h 1803485"/>
                        <a:gd name="connsiteX1" fmla="*/ 91440 w 576866"/>
                        <a:gd name="connsiteY1" fmla="*/ 251460 h 1803485"/>
                        <a:gd name="connsiteX2" fmla="*/ 38100 w 576866"/>
                        <a:gd name="connsiteY2" fmla="*/ 685800 h 1803485"/>
                        <a:gd name="connsiteX3" fmla="*/ 0 w 576866"/>
                        <a:gd name="connsiteY3" fmla="*/ 1463040 h 1803485"/>
                        <a:gd name="connsiteX4" fmla="*/ 68580 w 576866"/>
                        <a:gd name="connsiteY4" fmla="*/ 1691640 h 1803485"/>
                        <a:gd name="connsiteX5" fmla="*/ 282893 w 576866"/>
                        <a:gd name="connsiteY5" fmla="*/ 1782128 h 1803485"/>
                        <a:gd name="connsiteX6" fmla="*/ 396240 w 576866"/>
                        <a:gd name="connsiteY6" fmla="*/ 1569720 h 1803485"/>
                        <a:gd name="connsiteX7" fmla="*/ 541020 w 576866"/>
                        <a:gd name="connsiteY7" fmla="*/ 1043940 h 1803485"/>
                        <a:gd name="connsiteX8" fmla="*/ 571500 w 576866"/>
                        <a:gd name="connsiteY8" fmla="*/ 769620 h 1803485"/>
                        <a:gd name="connsiteX9" fmla="*/ 510540 w 576866"/>
                        <a:gd name="connsiteY9" fmla="*/ 350520 h 1803485"/>
                        <a:gd name="connsiteX10" fmla="*/ 434340 w 576866"/>
                        <a:gd name="connsiteY10" fmla="*/ 106680 h 1803485"/>
                        <a:gd name="connsiteX11" fmla="*/ 327660 w 576866"/>
                        <a:gd name="connsiteY11" fmla="*/ 0 h 1803485"/>
                        <a:gd name="connsiteX12" fmla="*/ 228600 w 576866"/>
                        <a:gd name="connsiteY12" fmla="*/ 30480 h 1803485"/>
                        <a:gd name="connsiteX0" fmla="*/ 228600 w 572456"/>
                        <a:gd name="connsiteY0" fmla="*/ 30480 h 1803485"/>
                        <a:gd name="connsiteX1" fmla="*/ 91440 w 572456"/>
                        <a:gd name="connsiteY1" fmla="*/ 251460 h 1803485"/>
                        <a:gd name="connsiteX2" fmla="*/ 38100 w 572456"/>
                        <a:gd name="connsiteY2" fmla="*/ 685800 h 1803485"/>
                        <a:gd name="connsiteX3" fmla="*/ 0 w 572456"/>
                        <a:gd name="connsiteY3" fmla="*/ 1463040 h 1803485"/>
                        <a:gd name="connsiteX4" fmla="*/ 68580 w 572456"/>
                        <a:gd name="connsiteY4" fmla="*/ 1691640 h 1803485"/>
                        <a:gd name="connsiteX5" fmla="*/ 282893 w 572456"/>
                        <a:gd name="connsiteY5" fmla="*/ 1782128 h 1803485"/>
                        <a:gd name="connsiteX6" fmla="*/ 396240 w 572456"/>
                        <a:gd name="connsiteY6" fmla="*/ 1569720 h 1803485"/>
                        <a:gd name="connsiteX7" fmla="*/ 541020 w 572456"/>
                        <a:gd name="connsiteY7" fmla="*/ 1043940 h 1803485"/>
                        <a:gd name="connsiteX8" fmla="*/ 571500 w 572456"/>
                        <a:gd name="connsiteY8" fmla="*/ 769620 h 1803485"/>
                        <a:gd name="connsiteX9" fmla="*/ 510540 w 572456"/>
                        <a:gd name="connsiteY9" fmla="*/ 350520 h 1803485"/>
                        <a:gd name="connsiteX10" fmla="*/ 434340 w 572456"/>
                        <a:gd name="connsiteY10" fmla="*/ 106680 h 1803485"/>
                        <a:gd name="connsiteX11" fmla="*/ 327660 w 572456"/>
                        <a:gd name="connsiteY11" fmla="*/ 0 h 1803485"/>
                        <a:gd name="connsiteX12" fmla="*/ 228600 w 572456"/>
                        <a:gd name="connsiteY12" fmla="*/ 30480 h 1803485"/>
                        <a:gd name="connsiteX0" fmla="*/ 228600 w 572456"/>
                        <a:gd name="connsiteY0" fmla="*/ 37541 h 1810546"/>
                        <a:gd name="connsiteX1" fmla="*/ 91440 w 572456"/>
                        <a:gd name="connsiteY1" fmla="*/ 258521 h 1810546"/>
                        <a:gd name="connsiteX2" fmla="*/ 38100 w 572456"/>
                        <a:gd name="connsiteY2" fmla="*/ 692861 h 1810546"/>
                        <a:gd name="connsiteX3" fmla="*/ 0 w 572456"/>
                        <a:gd name="connsiteY3" fmla="*/ 1470101 h 1810546"/>
                        <a:gd name="connsiteX4" fmla="*/ 68580 w 572456"/>
                        <a:gd name="connsiteY4" fmla="*/ 1698701 h 1810546"/>
                        <a:gd name="connsiteX5" fmla="*/ 282893 w 572456"/>
                        <a:gd name="connsiteY5" fmla="*/ 1789189 h 1810546"/>
                        <a:gd name="connsiteX6" fmla="*/ 396240 w 572456"/>
                        <a:gd name="connsiteY6" fmla="*/ 1576781 h 1810546"/>
                        <a:gd name="connsiteX7" fmla="*/ 541020 w 572456"/>
                        <a:gd name="connsiteY7" fmla="*/ 1051001 h 1810546"/>
                        <a:gd name="connsiteX8" fmla="*/ 571500 w 572456"/>
                        <a:gd name="connsiteY8" fmla="*/ 776681 h 1810546"/>
                        <a:gd name="connsiteX9" fmla="*/ 510540 w 572456"/>
                        <a:gd name="connsiteY9" fmla="*/ 357581 h 1810546"/>
                        <a:gd name="connsiteX10" fmla="*/ 434340 w 572456"/>
                        <a:gd name="connsiteY10" fmla="*/ 113741 h 1810546"/>
                        <a:gd name="connsiteX11" fmla="*/ 327660 w 572456"/>
                        <a:gd name="connsiteY11" fmla="*/ 7061 h 1810546"/>
                        <a:gd name="connsiteX12" fmla="*/ 228600 w 572456"/>
                        <a:gd name="connsiteY12" fmla="*/ 37541 h 1810546"/>
                        <a:gd name="connsiteX0" fmla="*/ 327660 w 572456"/>
                        <a:gd name="connsiteY0" fmla="*/ 4768 h 1808253"/>
                        <a:gd name="connsiteX1" fmla="*/ 91440 w 572456"/>
                        <a:gd name="connsiteY1" fmla="*/ 256228 h 1808253"/>
                        <a:gd name="connsiteX2" fmla="*/ 38100 w 572456"/>
                        <a:gd name="connsiteY2" fmla="*/ 690568 h 1808253"/>
                        <a:gd name="connsiteX3" fmla="*/ 0 w 572456"/>
                        <a:gd name="connsiteY3" fmla="*/ 1467808 h 1808253"/>
                        <a:gd name="connsiteX4" fmla="*/ 68580 w 572456"/>
                        <a:gd name="connsiteY4" fmla="*/ 1696408 h 1808253"/>
                        <a:gd name="connsiteX5" fmla="*/ 282893 w 572456"/>
                        <a:gd name="connsiteY5" fmla="*/ 1786896 h 1808253"/>
                        <a:gd name="connsiteX6" fmla="*/ 396240 w 572456"/>
                        <a:gd name="connsiteY6" fmla="*/ 1574488 h 1808253"/>
                        <a:gd name="connsiteX7" fmla="*/ 541020 w 572456"/>
                        <a:gd name="connsiteY7" fmla="*/ 1048708 h 1808253"/>
                        <a:gd name="connsiteX8" fmla="*/ 571500 w 572456"/>
                        <a:gd name="connsiteY8" fmla="*/ 774388 h 1808253"/>
                        <a:gd name="connsiteX9" fmla="*/ 510540 w 572456"/>
                        <a:gd name="connsiteY9" fmla="*/ 355288 h 1808253"/>
                        <a:gd name="connsiteX10" fmla="*/ 434340 w 572456"/>
                        <a:gd name="connsiteY10" fmla="*/ 111448 h 1808253"/>
                        <a:gd name="connsiteX11" fmla="*/ 327660 w 572456"/>
                        <a:gd name="connsiteY11" fmla="*/ 4768 h 1808253"/>
                        <a:gd name="connsiteX0" fmla="*/ 280035 w 572456"/>
                        <a:gd name="connsiteY0" fmla="*/ 4768 h 1808253"/>
                        <a:gd name="connsiteX1" fmla="*/ 91440 w 572456"/>
                        <a:gd name="connsiteY1" fmla="*/ 256228 h 1808253"/>
                        <a:gd name="connsiteX2" fmla="*/ 38100 w 572456"/>
                        <a:gd name="connsiteY2" fmla="*/ 690568 h 1808253"/>
                        <a:gd name="connsiteX3" fmla="*/ 0 w 572456"/>
                        <a:gd name="connsiteY3" fmla="*/ 1467808 h 1808253"/>
                        <a:gd name="connsiteX4" fmla="*/ 68580 w 572456"/>
                        <a:gd name="connsiteY4" fmla="*/ 1696408 h 1808253"/>
                        <a:gd name="connsiteX5" fmla="*/ 282893 w 572456"/>
                        <a:gd name="connsiteY5" fmla="*/ 1786896 h 1808253"/>
                        <a:gd name="connsiteX6" fmla="*/ 396240 w 572456"/>
                        <a:gd name="connsiteY6" fmla="*/ 1574488 h 1808253"/>
                        <a:gd name="connsiteX7" fmla="*/ 541020 w 572456"/>
                        <a:gd name="connsiteY7" fmla="*/ 1048708 h 1808253"/>
                        <a:gd name="connsiteX8" fmla="*/ 571500 w 572456"/>
                        <a:gd name="connsiteY8" fmla="*/ 774388 h 1808253"/>
                        <a:gd name="connsiteX9" fmla="*/ 510540 w 572456"/>
                        <a:gd name="connsiteY9" fmla="*/ 355288 h 1808253"/>
                        <a:gd name="connsiteX10" fmla="*/ 434340 w 572456"/>
                        <a:gd name="connsiteY10" fmla="*/ 111448 h 1808253"/>
                        <a:gd name="connsiteX11" fmla="*/ 280035 w 572456"/>
                        <a:gd name="connsiteY11" fmla="*/ 4768 h 1808253"/>
                        <a:gd name="connsiteX0" fmla="*/ 280035 w 572456"/>
                        <a:gd name="connsiteY0" fmla="*/ 4768 h 1800641"/>
                        <a:gd name="connsiteX1" fmla="*/ 91440 w 572456"/>
                        <a:gd name="connsiteY1" fmla="*/ 256228 h 1800641"/>
                        <a:gd name="connsiteX2" fmla="*/ 38100 w 572456"/>
                        <a:gd name="connsiteY2" fmla="*/ 690568 h 1800641"/>
                        <a:gd name="connsiteX3" fmla="*/ 0 w 572456"/>
                        <a:gd name="connsiteY3" fmla="*/ 1467808 h 1800641"/>
                        <a:gd name="connsiteX4" fmla="*/ 68580 w 572456"/>
                        <a:gd name="connsiteY4" fmla="*/ 1696408 h 1800641"/>
                        <a:gd name="connsiteX5" fmla="*/ 282893 w 572456"/>
                        <a:gd name="connsiteY5" fmla="*/ 1786896 h 1800641"/>
                        <a:gd name="connsiteX6" fmla="*/ 396240 w 572456"/>
                        <a:gd name="connsiteY6" fmla="*/ 1574488 h 1800641"/>
                        <a:gd name="connsiteX7" fmla="*/ 541020 w 572456"/>
                        <a:gd name="connsiteY7" fmla="*/ 1048708 h 1800641"/>
                        <a:gd name="connsiteX8" fmla="*/ 571500 w 572456"/>
                        <a:gd name="connsiteY8" fmla="*/ 774388 h 1800641"/>
                        <a:gd name="connsiteX9" fmla="*/ 510540 w 572456"/>
                        <a:gd name="connsiteY9" fmla="*/ 355288 h 1800641"/>
                        <a:gd name="connsiteX10" fmla="*/ 434340 w 572456"/>
                        <a:gd name="connsiteY10" fmla="*/ 111448 h 1800641"/>
                        <a:gd name="connsiteX11" fmla="*/ 280035 w 572456"/>
                        <a:gd name="connsiteY11" fmla="*/ 4768 h 1800641"/>
                        <a:gd name="connsiteX0" fmla="*/ 280035 w 572456"/>
                        <a:gd name="connsiteY0" fmla="*/ 4768 h 1800641"/>
                        <a:gd name="connsiteX1" fmla="*/ 91440 w 572456"/>
                        <a:gd name="connsiteY1" fmla="*/ 256228 h 1800641"/>
                        <a:gd name="connsiteX2" fmla="*/ 38100 w 572456"/>
                        <a:gd name="connsiteY2" fmla="*/ 690568 h 1800641"/>
                        <a:gd name="connsiteX3" fmla="*/ 0 w 572456"/>
                        <a:gd name="connsiteY3" fmla="*/ 1467808 h 1800641"/>
                        <a:gd name="connsiteX4" fmla="*/ 68580 w 572456"/>
                        <a:gd name="connsiteY4" fmla="*/ 1696408 h 1800641"/>
                        <a:gd name="connsiteX5" fmla="*/ 263843 w 572456"/>
                        <a:gd name="connsiteY5" fmla="*/ 1786896 h 1800641"/>
                        <a:gd name="connsiteX6" fmla="*/ 396240 w 572456"/>
                        <a:gd name="connsiteY6" fmla="*/ 1574488 h 1800641"/>
                        <a:gd name="connsiteX7" fmla="*/ 541020 w 572456"/>
                        <a:gd name="connsiteY7" fmla="*/ 1048708 h 1800641"/>
                        <a:gd name="connsiteX8" fmla="*/ 571500 w 572456"/>
                        <a:gd name="connsiteY8" fmla="*/ 774388 h 1800641"/>
                        <a:gd name="connsiteX9" fmla="*/ 510540 w 572456"/>
                        <a:gd name="connsiteY9" fmla="*/ 355288 h 1800641"/>
                        <a:gd name="connsiteX10" fmla="*/ 434340 w 572456"/>
                        <a:gd name="connsiteY10" fmla="*/ 111448 h 1800641"/>
                        <a:gd name="connsiteX11" fmla="*/ 280035 w 572456"/>
                        <a:gd name="connsiteY11" fmla="*/ 4768 h 1800641"/>
                        <a:gd name="connsiteX0" fmla="*/ 280035 w 572456"/>
                        <a:gd name="connsiteY0" fmla="*/ 4768 h 1800641"/>
                        <a:gd name="connsiteX1" fmla="*/ 91440 w 572456"/>
                        <a:gd name="connsiteY1" fmla="*/ 256228 h 1800641"/>
                        <a:gd name="connsiteX2" fmla="*/ 38100 w 572456"/>
                        <a:gd name="connsiteY2" fmla="*/ 690568 h 1800641"/>
                        <a:gd name="connsiteX3" fmla="*/ 0 w 572456"/>
                        <a:gd name="connsiteY3" fmla="*/ 1467808 h 1800641"/>
                        <a:gd name="connsiteX4" fmla="*/ 68580 w 572456"/>
                        <a:gd name="connsiteY4" fmla="*/ 1696408 h 1800641"/>
                        <a:gd name="connsiteX5" fmla="*/ 263843 w 572456"/>
                        <a:gd name="connsiteY5" fmla="*/ 1786896 h 1800641"/>
                        <a:gd name="connsiteX6" fmla="*/ 396240 w 572456"/>
                        <a:gd name="connsiteY6" fmla="*/ 1574488 h 1800641"/>
                        <a:gd name="connsiteX7" fmla="*/ 541020 w 572456"/>
                        <a:gd name="connsiteY7" fmla="*/ 1048708 h 1800641"/>
                        <a:gd name="connsiteX8" fmla="*/ 571500 w 572456"/>
                        <a:gd name="connsiteY8" fmla="*/ 774388 h 1800641"/>
                        <a:gd name="connsiteX9" fmla="*/ 510540 w 572456"/>
                        <a:gd name="connsiteY9" fmla="*/ 355288 h 1800641"/>
                        <a:gd name="connsiteX10" fmla="*/ 434340 w 572456"/>
                        <a:gd name="connsiteY10" fmla="*/ 111448 h 1800641"/>
                        <a:gd name="connsiteX11" fmla="*/ 280035 w 572456"/>
                        <a:gd name="connsiteY11" fmla="*/ 4768 h 1800641"/>
                        <a:gd name="connsiteX0" fmla="*/ 280035 w 572456"/>
                        <a:gd name="connsiteY0" fmla="*/ 7579 h 1803452"/>
                        <a:gd name="connsiteX1" fmla="*/ 91440 w 572456"/>
                        <a:gd name="connsiteY1" fmla="*/ 311427 h 1803452"/>
                        <a:gd name="connsiteX2" fmla="*/ 38100 w 572456"/>
                        <a:gd name="connsiteY2" fmla="*/ 693379 h 1803452"/>
                        <a:gd name="connsiteX3" fmla="*/ 0 w 572456"/>
                        <a:gd name="connsiteY3" fmla="*/ 1470619 h 1803452"/>
                        <a:gd name="connsiteX4" fmla="*/ 68580 w 572456"/>
                        <a:gd name="connsiteY4" fmla="*/ 1699219 h 1803452"/>
                        <a:gd name="connsiteX5" fmla="*/ 263843 w 572456"/>
                        <a:gd name="connsiteY5" fmla="*/ 1789707 h 1803452"/>
                        <a:gd name="connsiteX6" fmla="*/ 396240 w 572456"/>
                        <a:gd name="connsiteY6" fmla="*/ 1577299 h 1803452"/>
                        <a:gd name="connsiteX7" fmla="*/ 541020 w 572456"/>
                        <a:gd name="connsiteY7" fmla="*/ 1051519 h 1803452"/>
                        <a:gd name="connsiteX8" fmla="*/ 571500 w 572456"/>
                        <a:gd name="connsiteY8" fmla="*/ 777199 h 1803452"/>
                        <a:gd name="connsiteX9" fmla="*/ 510540 w 572456"/>
                        <a:gd name="connsiteY9" fmla="*/ 358099 h 1803452"/>
                        <a:gd name="connsiteX10" fmla="*/ 434340 w 572456"/>
                        <a:gd name="connsiteY10" fmla="*/ 114259 h 1803452"/>
                        <a:gd name="connsiteX11" fmla="*/ 280035 w 572456"/>
                        <a:gd name="connsiteY11" fmla="*/ 7579 h 1803452"/>
                        <a:gd name="connsiteX0" fmla="*/ 293540 w 585961"/>
                        <a:gd name="connsiteY0" fmla="*/ 7579 h 1796407"/>
                        <a:gd name="connsiteX1" fmla="*/ 104945 w 585961"/>
                        <a:gd name="connsiteY1" fmla="*/ 311427 h 1796407"/>
                        <a:gd name="connsiteX2" fmla="*/ 51605 w 585961"/>
                        <a:gd name="connsiteY2" fmla="*/ 693379 h 1796407"/>
                        <a:gd name="connsiteX3" fmla="*/ 13505 w 585961"/>
                        <a:gd name="connsiteY3" fmla="*/ 1470619 h 1796407"/>
                        <a:gd name="connsiteX4" fmla="*/ 20173 w 585961"/>
                        <a:gd name="connsiteY4" fmla="*/ 1718269 h 1796407"/>
                        <a:gd name="connsiteX5" fmla="*/ 277348 w 585961"/>
                        <a:gd name="connsiteY5" fmla="*/ 1789707 h 1796407"/>
                        <a:gd name="connsiteX6" fmla="*/ 409745 w 585961"/>
                        <a:gd name="connsiteY6" fmla="*/ 1577299 h 1796407"/>
                        <a:gd name="connsiteX7" fmla="*/ 554525 w 585961"/>
                        <a:gd name="connsiteY7" fmla="*/ 1051519 h 1796407"/>
                        <a:gd name="connsiteX8" fmla="*/ 585005 w 585961"/>
                        <a:gd name="connsiteY8" fmla="*/ 777199 h 1796407"/>
                        <a:gd name="connsiteX9" fmla="*/ 524045 w 585961"/>
                        <a:gd name="connsiteY9" fmla="*/ 358099 h 1796407"/>
                        <a:gd name="connsiteX10" fmla="*/ 447845 w 585961"/>
                        <a:gd name="connsiteY10" fmla="*/ 114259 h 1796407"/>
                        <a:gd name="connsiteX11" fmla="*/ 293540 w 585961"/>
                        <a:gd name="connsiteY11" fmla="*/ 7579 h 1796407"/>
                        <a:gd name="connsiteX0" fmla="*/ 313373 w 605794"/>
                        <a:gd name="connsiteY0" fmla="*/ 7579 h 1797212"/>
                        <a:gd name="connsiteX1" fmla="*/ 124778 w 605794"/>
                        <a:gd name="connsiteY1" fmla="*/ 311427 h 1797212"/>
                        <a:gd name="connsiteX2" fmla="*/ 71438 w 605794"/>
                        <a:gd name="connsiteY2" fmla="*/ 693379 h 1797212"/>
                        <a:gd name="connsiteX3" fmla="*/ 0 w 605794"/>
                        <a:gd name="connsiteY3" fmla="*/ 1422994 h 1797212"/>
                        <a:gd name="connsiteX4" fmla="*/ 40006 w 605794"/>
                        <a:gd name="connsiteY4" fmla="*/ 1718269 h 1797212"/>
                        <a:gd name="connsiteX5" fmla="*/ 297181 w 605794"/>
                        <a:gd name="connsiteY5" fmla="*/ 1789707 h 1797212"/>
                        <a:gd name="connsiteX6" fmla="*/ 429578 w 605794"/>
                        <a:gd name="connsiteY6" fmla="*/ 1577299 h 1797212"/>
                        <a:gd name="connsiteX7" fmla="*/ 574358 w 605794"/>
                        <a:gd name="connsiteY7" fmla="*/ 1051519 h 1797212"/>
                        <a:gd name="connsiteX8" fmla="*/ 604838 w 605794"/>
                        <a:gd name="connsiteY8" fmla="*/ 777199 h 1797212"/>
                        <a:gd name="connsiteX9" fmla="*/ 543878 w 605794"/>
                        <a:gd name="connsiteY9" fmla="*/ 358099 h 1797212"/>
                        <a:gd name="connsiteX10" fmla="*/ 467678 w 605794"/>
                        <a:gd name="connsiteY10" fmla="*/ 114259 h 1797212"/>
                        <a:gd name="connsiteX11" fmla="*/ 313373 w 605794"/>
                        <a:gd name="connsiteY11" fmla="*/ 7579 h 1797212"/>
                        <a:gd name="connsiteX0" fmla="*/ 337185 w 629606"/>
                        <a:gd name="connsiteY0" fmla="*/ 7579 h 1797870"/>
                        <a:gd name="connsiteX1" fmla="*/ 148590 w 629606"/>
                        <a:gd name="connsiteY1" fmla="*/ 311427 h 1797870"/>
                        <a:gd name="connsiteX2" fmla="*/ 95250 w 629606"/>
                        <a:gd name="connsiteY2" fmla="*/ 693379 h 1797870"/>
                        <a:gd name="connsiteX3" fmla="*/ 0 w 629606"/>
                        <a:gd name="connsiteY3" fmla="*/ 1389656 h 1797870"/>
                        <a:gd name="connsiteX4" fmla="*/ 63818 w 629606"/>
                        <a:gd name="connsiteY4" fmla="*/ 1718269 h 1797870"/>
                        <a:gd name="connsiteX5" fmla="*/ 320993 w 629606"/>
                        <a:gd name="connsiteY5" fmla="*/ 1789707 h 1797870"/>
                        <a:gd name="connsiteX6" fmla="*/ 453390 w 629606"/>
                        <a:gd name="connsiteY6" fmla="*/ 1577299 h 1797870"/>
                        <a:gd name="connsiteX7" fmla="*/ 598170 w 629606"/>
                        <a:gd name="connsiteY7" fmla="*/ 1051519 h 1797870"/>
                        <a:gd name="connsiteX8" fmla="*/ 628650 w 629606"/>
                        <a:gd name="connsiteY8" fmla="*/ 777199 h 1797870"/>
                        <a:gd name="connsiteX9" fmla="*/ 567690 w 629606"/>
                        <a:gd name="connsiteY9" fmla="*/ 358099 h 1797870"/>
                        <a:gd name="connsiteX10" fmla="*/ 491490 w 629606"/>
                        <a:gd name="connsiteY10" fmla="*/ 114259 h 1797870"/>
                        <a:gd name="connsiteX11" fmla="*/ 337185 w 629606"/>
                        <a:gd name="connsiteY11" fmla="*/ 7579 h 1797870"/>
                        <a:gd name="connsiteX0" fmla="*/ 351473 w 643894"/>
                        <a:gd name="connsiteY0" fmla="*/ 7579 h 1798392"/>
                        <a:gd name="connsiteX1" fmla="*/ 162878 w 643894"/>
                        <a:gd name="connsiteY1" fmla="*/ 311427 h 1798392"/>
                        <a:gd name="connsiteX2" fmla="*/ 109538 w 643894"/>
                        <a:gd name="connsiteY2" fmla="*/ 693379 h 1798392"/>
                        <a:gd name="connsiteX3" fmla="*/ 0 w 643894"/>
                        <a:gd name="connsiteY3" fmla="*/ 1365844 h 1798392"/>
                        <a:gd name="connsiteX4" fmla="*/ 78106 w 643894"/>
                        <a:gd name="connsiteY4" fmla="*/ 1718269 h 1798392"/>
                        <a:gd name="connsiteX5" fmla="*/ 335281 w 643894"/>
                        <a:gd name="connsiteY5" fmla="*/ 1789707 h 1798392"/>
                        <a:gd name="connsiteX6" fmla="*/ 467678 w 643894"/>
                        <a:gd name="connsiteY6" fmla="*/ 1577299 h 1798392"/>
                        <a:gd name="connsiteX7" fmla="*/ 612458 w 643894"/>
                        <a:gd name="connsiteY7" fmla="*/ 1051519 h 1798392"/>
                        <a:gd name="connsiteX8" fmla="*/ 642938 w 643894"/>
                        <a:gd name="connsiteY8" fmla="*/ 777199 h 1798392"/>
                        <a:gd name="connsiteX9" fmla="*/ 581978 w 643894"/>
                        <a:gd name="connsiteY9" fmla="*/ 358099 h 1798392"/>
                        <a:gd name="connsiteX10" fmla="*/ 505778 w 643894"/>
                        <a:gd name="connsiteY10" fmla="*/ 114259 h 1798392"/>
                        <a:gd name="connsiteX11" fmla="*/ 351473 w 643894"/>
                        <a:gd name="connsiteY11" fmla="*/ 7579 h 1798392"/>
                        <a:gd name="connsiteX0" fmla="*/ 351473 w 643894"/>
                        <a:gd name="connsiteY0" fmla="*/ 7579 h 1806816"/>
                        <a:gd name="connsiteX1" fmla="*/ 162878 w 643894"/>
                        <a:gd name="connsiteY1" fmla="*/ 311427 h 1806816"/>
                        <a:gd name="connsiteX2" fmla="*/ 109538 w 643894"/>
                        <a:gd name="connsiteY2" fmla="*/ 693379 h 1806816"/>
                        <a:gd name="connsiteX3" fmla="*/ 0 w 643894"/>
                        <a:gd name="connsiteY3" fmla="*/ 1365844 h 1806816"/>
                        <a:gd name="connsiteX4" fmla="*/ 78106 w 643894"/>
                        <a:gd name="connsiteY4" fmla="*/ 1718269 h 1806816"/>
                        <a:gd name="connsiteX5" fmla="*/ 263844 w 643894"/>
                        <a:gd name="connsiteY5" fmla="*/ 1799232 h 1806816"/>
                        <a:gd name="connsiteX6" fmla="*/ 467678 w 643894"/>
                        <a:gd name="connsiteY6" fmla="*/ 1577299 h 1806816"/>
                        <a:gd name="connsiteX7" fmla="*/ 612458 w 643894"/>
                        <a:gd name="connsiteY7" fmla="*/ 1051519 h 1806816"/>
                        <a:gd name="connsiteX8" fmla="*/ 642938 w 643894"/>
                        <a:gd name="connsiteY8" fmla="*/ 777199 h 1806816"/>
                        <a:gd name="connsiteX9" fmla="*/ 581978 w 643894"/>
                        <a:gd name="connsiteY9" fmla="*/ 358099 h 1806816"/>
                        <a:gd name="connsiteX10" fmla="*/ 505778 w 643894"/>
                        <a:gd name="connsiteY10" fmla="*/ 114259 h 1806816"/>
                        <a:gd name="connsiteX11" fmla="*/ 351473 w 643894"/>
                        <a:gd name="connsiteY11" fmla="*/ 7579 h 1806816"/>
                        <a:gd name="connsiteX0" fmla="*/ 351473 w 643894"/>
                        <a:gd name="connsiteY0" fmla="*/ 7579 h 1801372"/>
                        <a:gd name="connsiteX1" fmla="*/ 162878 w 643894"/>
                        <a:gd name="connsiteY1" fmla="*/ 311427 h 1801372"/>
                        <a:gd name="connsiteX2" fmla="*/ 109538 w 643894"/>
                        <a:gd name="connsiteY2" fmla="*/ 693379 h 1801372"/>
                        <a:gd name="connsiteX3" fmla="*/ 0 w 643894"/>
                        <a:gd name="connsiteY3" fmla="*/ 1365844 h 1801372"/>
                        <a:gd name="connsiteX4" fmla="*/ 40006 w 643894"/>
                        <a:gd name="connsiteY4" fmla="*/ 1670644 h 1801372"/>
                        <a:gd name="connsiteX5" fmla="*/ 263844 w 643894"/>
                        <a:gd name="connsiteY5" fmla="*/ 1799232 h 1801372"/>
                        <a:gd name="connsiteX6" fmla="*/ 467678 w 643894"/>
                        <a:gd name="connsiteY6" fmla="*/ 1577299 h 1801372"/>
                        <a:gd name="connsiteX7" fmla="*/ 612458 w 643894"/>
                        <a:gd name="connsiteY7" fmla="*/ 1051519 h 1801372"/>
                        <a:gd name="connsiteX8" fmla="*/ 642938 w 643894"/>
                        <a:gd name="connsiteY8" fmla="*/ 777199 h 1801372"/>
                        <a:gd name="connsiteX9" fmla="*/ 581978 w 643894"/>
                        <a:gd name="connsiteY9" fmla="*/ 358099 h 1801372"/>
                        <a:gd name="connsiteX10" fmla="*/ 505778 w 643894"/>
                        <a:gd name="connsiteY10" fmla="*/ 114259 h 1801372"/>
                        <a:gd name="connsiteX11" fmla="*/ 351473 w 643894"/>
                        <a:gd name="connsiteY11" fmla="*/ 7579 h 1801372"/>
                        <a:gd name="connsiteX0" fmla="*/ 351473 w 643894"/>
                        <a:gd name="connsiteY0" fmla="*/ 7579 h 1815401"/>
                        <a:gd name="connsiteX1" fmla="*/ 162878 w 643894"/>
                        <a:gd name="connsiteY1" fmla="*/ 311427 h 1815401"/>
                        <a:gd name="connsiteX2" fmla="*/ 109538 w 643894"/>
                        <a:gd name="connsiteY2" fmla="*/ 693379 h 1815401"/>
                        <a:gd name="connsiteX3" fmla="*/ 0 w 643894"/>
                        <a:gd name="connsiteY3" fmla="*/ 1365844 h 1815401"/>
                        <a:gd name="connsiteX4" fmla="*/ 40006 w 643894"/>
                        <a:gd name="connsiteY4" fmla="*/ 1670644 h 1815401"/>
                        <a:gd name="connsiteX5" fmla="*/ 254319 w 643894"/>
                        <a:gd name="connsiteY5" fmla="*/ 1813519 h 1815401"/>
                        <a:gd name="connsiteX6" fmla="*/ 467678 w 643894"/>
                        <a:gd name="connsiteY6" fmla="*/ 1577299 h 1815401"/>
                        <a:gd name="connsiteX7" fmla="*/ 612458 w 643894"/>
                        <a:gd name="connsiteY7" fmla="*/ 1051519 h 1815401"/>
                        <a:gd name="connsiteX8" fmla="*/ 642938 w 643894"/>
                        <a:gd name="connsiteY8" fmla="*/ 777199 h 1815401"/>
                        <a:gd name="connsiteX9" fmla="*/ 581978 w 643894"/>
                        <a:gd name="connsiteY9" fmla="*/ 358099 h 1815401"/>
                        <a:gd name="connsiteX10" fmla="*/ 505778 w 643894"/>
                        <a:gd name="connsiteY10" fmla="*/ 114259 h 1815401"/>
                        <a:gd name="connsiteX11" fmla="*/ 351473 w 643894"/>
                        <a:gd name="connsiteY11" fmla="*/ 7579 h 1815401"/>
                        <a:gd name="connsiteX0" fmla="*/ 351473 w 643894"/>
                        <a:gd name="connsiteY0" fmla="*/ 7579 h 1815401"/>
                        <a:gd name="connsiteX1" fmla="*/ 162878 w 643894"/>
                        <a:gd name="connsiteY1" fmla="*/ 311427 h 1815401"/>
                        <a:gd name="connsiteX2" fmla="*/ 109538 w 643894"/>
                        <a:gd name="connsiteY2" fmla="*/ 693379 h 1815401"/>
                        <a:gd name="connsiteX3" fmla="*/ 0 w 643894"/>
                        <a:gd name="connsiteY3" fmla="*/ 1365844 h 1815401"/>
                        <a:gd name="connsiteX4" fmla="*/ 40006 w 643894"/>
                        <a:gd name="connsiteY4" fmla="*/ 1670644 h 1815401"/>
                        <a:gd name="connsiteX5" fmla="*/ 216219 w 643894"/>
                        <a:gd name="connsiteY5" fmla="*/ 1813519 h 1815401"/>
                        <a:gd name="connsiteX6" fmla="*/ 467678 w 643894"/>
                        <a:gd name="connsiteY6" fmla="*/ 1577299 h 1815401"/>
                        <a:gd name="connsiteX7" fmla="*/ 612458 w 643894"/>
                        <a:gd name="connsiteY7" fmla="*/ 1051519 h 1815401"/>
                        <a:gd name="connsiteX8" fmla="*/ 642938 w 643894"/>
                        <a:gd name="connsiteY8" fmla="*/ 777199 h 1815401"/>
                        <a:gd name="connsiteX9" fmla="*/ 581978 w 643894"/>
                        <a:gd name="connsiteY9" fmla="*/ 358099 h 1815401"/>
                        <a:gd name="connsiteX10" fmla="*/ 505778 w 643894"/>
                        <a:gd name="connsiteY10" fmla="*/ 114259 h 1815401"/>
                        <a:gd name="connsiteX11" fmla="*/ 351473 w 643894"/>
                        <a:gd name="connsiteY11" fmla="*/ 7579 h 1815401"/>
                        <a:gd name="connsiteX0" fmla="*/ 351473 w 643894"/>
                        <a:gd name="connsiteY0" fmla="*/ 7579 h 1815401"/>
                        <a:gd name="connsiteX1" fmla="*/ 162878 w 643894"/>
                        <a:gd name="connsiteY1" fmla="*/ 311427 h 1815401"/>
                        <a:gd name="connsiteX2" fmla="*/ 109538 w 643894"/>
                        <a:gd name="connsiteY2" fmla="*/ 693379 h 1815401"/>
                        <a:gd name="connsiteX3" fmla="*/ 0 w 643894"/>
                        <a:gd name="connsiteY3" fmla="*/ 1365844 h 1815401"/>
                        <a:gd name="connsiteX4" fmla="*/ 40006 w 643894"/>
                        <a:gd name="connsiteY4" fmla="*/ 1670644 h 1815401"/>
                        <a:gd name="connsiteX5" fmla="*/ 216219 w 643894"/>
                        <a:gd name="connsiteY5" fmla="*/ 1813519 h 1815401"/>
                        <a:gd name="connsiteX6" fmla="*/ 467678 w 643894"/>
                        <a:gd name="connsiteY6" fmla="*/ 1577299 h 1815401"/>
                        <a:gd name="connsiteX7" fmla="*/ 612458 w 643894"/>
                        <a:gd name="connsiteY7" fmla="*/ 1051519 h 1815401"/>
                        <a:gd name="connsiteX8" fmla="*/ 642938 w 643894"/>
                        <a:gd name="connsiteY8" fmla="*/ 777199 h 1815401"/>
                        <a:gd name="connsiteX9" fmla="*/ 581978 w 643894"/>
                        <a:gd name="connsiteY9" fmla="*/ 358099 h 1815401"/>
                        <a:gd name="connsiteX10" fmla="*/ 505778 w 643894"/>
                        <a:gd name="connsiteY10" fmla="*/ 114259 h 1815401"/>
                        <a:gd name="connsiteX11" fmla="*/ 351473 w 643894"/>
                        <a:gd name="connsiteY11" fmla="*/ 7579 h 1815401"/>
                        <a:gd name="connsiteX0" fmla="*/ 351473 w 644689"/>
                        <a:gd name="connsiteY0" fmla="*/ 7579 h 1813563"/>
                        <a:gd name="connsiteX1" fmla="*/ 162878 w 644689"/>
                        <a:gd name="connsiteY1" fmla="*/ 311427 h 1813563"/>
                        <a:gd name="connsiteX2" fmla="*/ 109538 w 644689"/>
                        <a:gd name="connsiteY2" fmla="*/ 693379 h 1813563"/>
                        <a:gd name="connsiteX3" fmla="*/ 0 w 644689"/>
                        <a:gd name="connsiteY3" fmla="*/ 1365844 h 1813563"/>
                        <a:gd name="connsiteX4" fmla="*/ 40006 w 644689"/>
                        <a:gd name="connsiteY4" fmla="*/ 1670644 h 1813563"/>
                        <a:gd name="connsiteX5" fmla="*/ 216219 w 644689"/>
                        <a:gd name="connsiteY5" fmla="*/ 1813519 h 1813563"/>
                        <a:gd name="connsiteX6" fmla="*/ 458153 w 644689"/>
                        <a:gd name="connsiteY6" fmla="*/ 1658261 h 1813563"/>
                        <a:gd name="connsiteX7" fmla="*/ 612458 w 644689"/>
                        <a:gd name="connsiteY7" fmla="*/ 1051519 h 1813563"/>
                        <a:gd name="connsiteX8" fmla="*/ 642938 w 644689"/>
                        <a:gd name="connsiteY8" fmla="*/ 777199 h 1813563"/>
                        <a:gd name="connsiteX9" fmla="*/ 581978 w 644689"/>
                        <a:gd name="connsiteY9" fmla="*/ 358099 h 1813563"/>
                        <a:gd name="connsiteX10" fmla="*/ 505778 w 644689"/>
                        <a:gd name="connsiteY10" fmla="*/ 114259 h 1813563"/>
                        <a:gd name="connsiteX11" fmla="*/ 351473 w 644689"/>
                        <a:gd name="connsiteY11" fmla="*/ 7579 h 1813563"/>
                        <a:gd name="connsiteX0" fmla="*/ 299086 w 644689"/>
                        <a:gd name="connsiteY0" fmla="*/ 6979 h 1822488"/>
                        <a:gd name="connsiteX1" fmla="*/ 162878 w 644689"/>
                        <a:gd name="connsiteY1" fmla="*/ 320352 h 1822488"/>
                        <a:gd name="connsiteX2" fmla="*/ 109538 w 644689"/>
                        <a:gd name="connsiteY2" fmla="*/ 702304 h 1822488"/>
                        <a:gd name="connsiteX3" fmla="*/ 0 w 644689"/>
                        <a:gd name="connsiteY3" fmla="*/ 1374769 h 1822488"/>
                        <a:gd name="connsiteX4" fmla="*/ 40006 w 644689"/>
                        <a:gd name="connsiteY4" fmla="*/ 1679569 h 1822488"/>
                        <a:gd name="connsiteX5" fmla="*/ 216219 w 644689"/>
                        <a:gd name="connsiteY5" fmla="*/ 1822444 h 1822488"/>
                        <a:gd name="connsiteX6" fmla="*/ 458153 w 644689"/>
                        <a:gd name="connsiteY6" fmla="*/ 1667186 h 1822488"/>
                        <a:gd name="connsiteX7" fmla="*/ 612458 w 644689"/>
                        <a:gd name="connsiteY7" fmla="*/ 1060444 h 1822488"/>
                        <a:gd name="connsiteX8" fmla="*/ 642938 w 644689"/>
                        <a:gd name="connsiteY8" fmla="*/ 786124 h 1822488"/>
                        <a:gd name="connsiteX9" fmla="*/ 581978 w 644689"/>
                        <a:gd name="connsiteY9" fmla="*/ 367024 h 1822488"/>
                        <a:gd name="connsiteX10" fmla="*/ 505778 w 644689"/>
                        <a:gd name="connsiteY10" fmla="*/ 123184 h 1822488"/>
                        <a:gd name="connsiteX11" fmla="*/ 299086 w 644689"/>
                        <a:gd name="connsiteY11" fmla="*/ 6979 h 1822488"/>
                        <a:gd name="connsiteX0" fmla="*/ 299086 w 644689"/>
                        <a:gd name="connsiteY0" fmla="*/ 4732 h 1820241"/>
                        <a:gd name="connsiteX1" fmla="*/ 162878 w 644689"/>
                        <a:gd name="connsiteY1" fmla="*/ 318105 h 1820241"/>
                        <a:gd name="connsiteX2" fmla="*/ 109538 w 644689"/>
                        <a:gd name="connsiteY2" fmla="*/ 700057 h 1820241"/>
                        <a:gd name="connsiteX3" fmla="*/ 0 w 644689"/>
                        <a:gd name="connsiteY3" fmla="*/ 1372522 h 1820241"/>
                        <a:gd name="connsiteX4" fmla="*/ 40006 w 644689"/>
                        <a:gd name="connsiteY4" fmla="*/ 1677322 h 1820241"/>
                        <a:gd name="connsiteX5" fmla="*/ 216219 w 644689"/>
                        <a:gd name="connsiteY5" fmla="*/ 1820197 h 1820241"/>
                        <a:gd name="connsiteX6" fmla="*/ 458153 w 644689"/>
                        <a:gd name="connsiteY6" fmla="*/ 1664939 h 1820241"/>
                        <a:gd name="connsiteX7" fmla="*/ 612458 w 644689"/>
                        <a:gd name="connsiteY7" fmla="*/ 1058197 h 1820241"/>
                        <a:gd name="connsiteX8" fmla="*/ 642938 w 644689"/>
                        <a:gd name="connsiteY8" fmla="*/ 783877 h 1820241"/>
                        <a:gd name="connsiteX9" fmla="*/ 581978 w 644689"/>
                        <a:gd name="connsiteY9" fmla="*/ 364777 h 1820241"/>
                        <a:gd name="connsiteX10" fmla="*/ 501015 w 644689"/>
                        <a:gd name="connsiteY10" fmla="*/ 144749 h 1820241"/>
                        <a:gd name="connsiteX11" fmla="*/ 299086 w 644689"/>
                        <a:gd name="connsiteY11" fmla="*/ 4732 h 1820241"/>
                        <a:gd name="connsiteX0" fmla="*/ 313373 w 644689"/>
                        <a:gd name="connsiteY0" fmla="*/ 4020 h 1843341"/>
                        <a:gd name="connsiteX1" fmla="*/ 162878 w 644689"/>
                        <a:gd name="connsiteY1" fmla="*/ 341205 h 1843341"/>
                        <a:gd name="connsiteX2" fmla="*/ 109538 w 644689"/>
                        <a:gd name="connsiteY2" fmla="*/ 723157 h 1843341"/>
                        <a:gd name="connsiteX3" fmla="*/ 0 w 644689"/>
                        <a:gd name="connsiteY3" fmla="*/ 1395622 h 1843341"/>
                        <a:gd name="connsiteX4" fmla="*/ 40006 w 644689"/>
                        <a:gd name="connsiteY4" fmla="*/ 1700422 h 1843341"/>
                        <a:gd name="connsiteX5" fmla="*/ 216219 w 644689"/>
                        <a:gd name="connsiteY5" fmla="*/ 1843297 h 1843341"/>
                        <a:gd name="connsiteX6" fmla="*/ 458153 w 644689"/>
                        <a:gd name="connsiteY6" fmla="*/ 1688039 h 1843341"/>
                        <a:gd name="connsiteX7" fmla="*/ 612458 w 644689"/>
                        <a:gd name="connsiteY7" fmla="*/ 1081297 h 1843341"/>
                        <a:gd name="connsiteX8" fmla="*/ 642938 w 644689"/>
                        <a:gd name="connsiteY8" fmla="*/ 806977 h 1843341"/>
                        <a:gd name="connsiteX9" fmla="*/ 581978 w 644689"/>
                        <a:gd name="connsiteY9" fmla="*/ 387877 h 1843341"/>
                        <a:gd name="connsiteX10" fmla="*/ 501015 w 644689"/>
                        <a:gd name="connsiteY10" fmla="*/ 167849 h 1843341"/>
                        <a:gd name="connsiteX11" fmla="*/ 313373 w 644689"/>
                        <a:gd name="connsiteY11" fmla="*/ 4020 h 1843341"/>
                        <a:gd name="connsiteX0" fmla="*/ 313373 w 644689"/>
                        <a:gd name="connsiteY0" fmla="*/ 4020 h 1843341"/>
                        <a:gd name="connsiteX1" fmla="*/ 162878 w 644689"/>
                        <a:gd name="connsiteY1" fmla="*/ 341205 h 1843341"/>
                        <a:gd name="connsiteX2" fmla="*/ 109538 w 644689"/>
                        <a:gd name="connsiteY2" fmla="*/ 723157 h 1843341"/>
                        <a:gd name="connsiteX3" fmla="*/ 0 w 644689"/>
                        <a:gd name="connsiteY3" fmla="*/ 1395622 h 1843341"/>
                        <a:gd name="connsiteX4" fmla="*/ 40006 w 644689"/>
                        <a:gd name="connsiteY4" fmla="*/ 1700422 h 1843341"/>
                        <a:gd name="connsiteX5" fmla="*/ 216219 w 644689"/>
                        <a:gd name="connsiteY5" fmla="*/ 1843297 h 1843341"/>
                        <a:gd name="connsiteX6" fmla="*/ 458153 w 644689"/>
                        <a:gd name="connsiteY6" fmla="*/ 1688039 h 1843341"/>
                        <a:gd name="connsiteX7" fmla="*/ 612458 w 644689"/>
                        <a:gd name="connsiteY7" fmla="*/ 1081297 h 1843341"/>
                        <a:gd name="connsiteX8" fmla="*/ 642938 w 644689"/>
                        <a:gd name="connsiteY8" fmla="*/ 806977 h 1843341"/>
                        <a:gd name="connsiteX9" fmla="*/ 581978 w 644689"/>
                        <a:gd name="connsiteY9" fmla="*/ 387877 h 1843341"/>
                        <a:gd name="connsiteX10" fmla="*/ 501015 w 644689"/>
                        <a:gd name="connsiteY10" fmla="*/ 167849 h 1843341"/>
                        <a:gd name="connsiteX11" fmla="*/ 313373 w 644689"/>
                        <a:gd name="connsiteY11" fmla="*/ 4020 h 18433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644689" h="1843341">
                          <a:moveTo>
                            <a:pt x="313373" y="4020"/>
                          </a:moveTo>
                          <a:cubicBezTo>
                            <a:pt x="257017" y="32913"/>
                            <a:pt x="196851" y="221349"/>
                            <a:pt x="162878" y="341205"/>
                          </a:cubicBezTo>
                          <a:cubicBezTo>
                            <a:pt x="128905" y="461061"/>
                            <a:pt x="127318" y="595840"/>
                            <a:pt x="109538" y="723157"/>
                          </a:cubicBezTo>
                          <a:lnTo>
                            <a:pt x="0" y="1395622"/>
                          </a:lnTo>
                          <a:cubicBezTo>
                            <a:pt x="5080" y="1563262"/>
                            <a:pt x="3970" y="1625810"/>
                            <a:pt x="40006" y="1700422"/>
                          </a:cubicBezTo>
                          <a:cubicBezTo>
                            <a:pt x="76042" y="1775034"/>
                            <a:pt x="146528" y="1845361"/>
                            <a:pt x="216219" y="1843297"/>
                          </a:cubicBezTo>
                          <a:cubicBezTo>
                            <a:pt x="285910" y="1841233"/>
                            <a:pt x="437833" y="1754079"/>
                            <a:pt x="458153" y="1688039"/>
                          </a:cubicBezTo>
                          <a:cubicBezTo>
                            <a:pt x="506413" y="1512779"/>
                            <a:pt x="581661" y="1228141"/>
                            <a:pt x="612458" y="1081297"/>
                          </a:cubicBezTo>
                          <a:cubicBezTo>
                            <a:pt x="643255" y="934453"/>
                            <a:pt x="648018" y="922547"/>
                            <a:pt x="642938" y="806977"/>
                          </a:cubicBezTo>
                          <a:cubicBezTo>
                            <a:pt x="622618" y="667277"/>
                            <a:pt x="630873" y="527577"/>
                            <a:pt x="581978" y="387877"/>
                          </a:cubicBezTo>
                          <a:lnTo>
                            <a:pt x="501015" y="167849"/>
                          </a:lnTo>
                          <a:cubicBezTo>
                            <a:pt x="470535" y="109429"/>
                            <a:pt x="369729" y="-24873"/>
                            <a:pt x="313373" y="4020"/>
                          </a:cubicBezTo>
                          <a:close/>
                        </a:path>
                      </a:pathLst>
                    </a:custGeom>
                    <a:solidFill>
                      <a:srgbClr val="AA704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7" name="任意多边形: 形状 16">
                      <a:extLst>
                        <a:ext uri="{FF2B5EF4-FFF2-40B4-BE49-F238E27FC236}">
                          <a16:creationId xmlns:a16="http://schemas.microsoft.com/office/drawing/2014/main" id="{A99BA5C5-3ADA-4DF2-9F90-9DF8DC3A4D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51554" y="902035"/>
                      <a:ext cx="477206" cy="1771232"/>
                    </a:xfrm>
                    <a:custGeom>
                      <a:avLst/>
                      <a:gdLst>
                        <a:gd name="connsiteX0" fmla="*/ 228600 w 571500"/>
                        <a:gd name="connsiteY0" fmla="*/ 30480 h 1790700"/>
                        <a:gd name="connsiteX1" fmla="*/ 91440 w 571500"/>
                        <a:gd name="connsiteY1" fmla="*/ 251460 h 1790700"/>
                        <a:gd name="connsiteX2" fmla="*/ 38100 w 571500"/>
                        <a:gd name="connsiteY2" fmla="*/ 685800 h 1790700"/>
                        <a:gd name="connsiteX3" fmla="*/ 0 w 571500"/>
                        <a:gd name="connsiteY3" fmla="*/ 1463040 h 1790700"/>
                        <a:gd name="connsiteX4" fmla="*/ 68580 w 571500"/>
                        <a:gd name="connsiteY4" fmla="*/ 1691640 h 1790700"/>
                        <a:gd name="connsiteX5" fmla="*/ 160020 w 571500"/>
                        <a:gd name="connsiteY5" fmla="*/ 1790700 h 1790700"/>
                        <a:gd name="connsiteX6" fmla="*/ 335280 w 571500"/>
                        <a:gd name="connsiteY6" fmla="*/ 1767840 h 1790700"/>
                        <a:gd name="connsiteX7" fmla="*/ 396240 w 571500"/>
                        <a:gd name="connsiteY7" fmla="*/ 1569720 h 1790700"/>
                        <a:gd name="connsiteX8" fmla="*/ 541020 w 571500"/>
                        <a:gd name="connsiteY8" fmla="*/ 1043940 h 1790700"/>
                        <a:gd name="connsiteX9" fmla="*/ 571500 w 571500"/>
                        <a:gd name="connsiteY9" fmla="*/ 769620 h 1790700"/>
                        <a:gd name="connsiteX10" fmla="*/ 510540 w 571500"/>
                        <a:gd name="connsiteY10" fmla="*/ 350520 h 1790700"/>
                        <a:gd name="connsiteX11" fmla="*/ 434340 w 571500"/>
                        <a:gd name="connsiteY11" fmla="*/ 106680 h 1790700"/>
                        <a:gd name="connsiteX12" fmla="*/ 327660 w 571500"/>
                        <a:gd name="connsiteY12" fmla="*/ 0 h 1790700"/>
                        <a:gd name="connsiteX13" fmla="*/ 228600 w 571500"/>
                        <a:gd name="connsiteY13" fmla="*/ 30480 h 1790700"/>
                        <a:gd name="connsiteX0" fmla="*/ 228600 w 571500"/>
                        <a:gd name="connsiteY0" fmla="*/ 30480 h 1790700"/>
                        <a:gd name="connsiteX1" fmla="*/ 91440 w 571500"/>
                        <a:gd name="connsiteY1" fmla="*/ 251460 h 1790700"/>
                        <a:gd name="connsiteX2" fmla="*/ 38100 w 571500"/>
                        <a:gd name="connsiteY2" fmla="*/ 685800 h 1790700"/>
                        <a:gd name="connsiteX3" fmla="*/ 0 w 571500"/>
                        <a:gd name="connsiteY3" fmla="*/ 1463040 h 1790700"/>
                        <a:gd name="connsiteX4" fmla="*/ 68580 w 571500"/>
                        <a:gd name="connsiteY4" fmla="*/ 1691640 h 1790700"/>
                        <a:gd name="connsiteX5" fmla="*/ 160020 w 571500"/>
                        <a:gd name="connsiteY5" fmla="*/ 1790700 h 1790700"/>
                        <a:gd name="connsiteX6" fmla="*/ 335280 w 571500"/>
                        <a:gd name="connsiteY6" fmla="*/ 1767840 h 1790700"/>
                        <a:gd name="connsiteX7" fmla="*/ 396240 w 571500"/>
                        <a:gd name="connsiteY7" fmla="*/ 1569720 h 1790700"/>
                        <a:gd name="connsiteX8" fmla="*/ 541020 w 571500"/>
                        <a:gd name="connsiteY8" fmla="*/ 1043940 h 1790700"/>
                        <a:gd name="connsiteX9" fmla="*/ 571500 w 571500"/>
                        <a:gd name="connsiteY9" fmla="*/ 769620 h 1790700"/>
                        <a:gd name="connsiteX10" fmla="*/ 510540 w 571500"/>
                        <a:gd name="connsiteY10" fmla="*/ 350520 h 1790700"/>
                        <a:gd name="connsiteX11" fmla="*/ 434340 w 571500"/>
                        <a:gd name="connsiteY11" fmla="*/ 106680 h 1790700"/>
                        <a:gd name="connsiteX12" fmla="*/ 327660 w 571500"/>
                        <a:gd name="connsiteY12" fmla="*/ 0 h 1790700"/>
                        <a:gd name="connsiteX13" fmla="*/ 228600 w 571500"/>
                        <a:gd name="connsiteY13" fmla="*/ 30480 h 1790700"/>
                        <a:gd name="connsiteX0" fmla="*/ 228600 w 571500"/>
                        <a:gd name="connsiteY0" fmla="*/ 30480 h 1791445"/>
                        <a:gd name="connsiteX1" fmla="*/ 91440 w 571500"/>
                        <a:gd name="connsiteY1" fmla="*/ 251460 h 1791445"/>
                        <a:gd name="connsiteX2" fmla="*/ 38100 w 571500"/>
                        <a:gd name="connsiteY2" fmla="*/ 685800 h 1791445"/>
                        <a:gd name="connsiteX3" fmla="*/ 0 w 571500"/>
                        <a:gd name="connsiteY3" fmla="*/ 1463040 h 1791445"/>
                        <a:gd name="connsiteX4" fmla="*/ 68580 w 571500"/>
                        <a:gd name="connsiteY4" fmla="*/ 1691640 h 1791445"/>
                        <a:gd name="connsiteX5" fmla="*/ 160020 w 571500"/>
                        <a:gd name="connsiteY5" fmla="*/ 1790700 h 1791445"/>
                        <a:gd name="connsiteX6" fmla="*/ 335280 w 571500"/>
                        <a:gd name="connsiteY6" fmla="*/ 1767840 h 1791445"/>
                        <a:gd name="connsiteX7" fmla="*/ 396240 w 571500"/>
                        <a:gd name="connsiteY7" fmla="*/ 1569720 h 1791445"/>
                        <a:gd name="connsiteX8" fmla="*/ 541020 w 571500"/>
                        <a:gd name="connsiteY8" fmla="*/ 1043940 h 1791445"/>
                        <a:gd name="connsiteX9" fmla="*/ 571500 w 571500"/>
                        <a:gd name="connsiteY9" fmla="*/ 769620 h 1791445"/>
                        <a:gd name="connsiteX10" fmla="*/ 510540 w 571500"/>
                        <a:gd name="connsiteY10" fmla="*/ 350520 h 1791445"/>
                        <a:gd name="connsiteX11" fmla="*/ 434340 w 571500"/>
                        <a:gd name="connsiteY11" fmla="*/ 106680 h 1791445"/>
                        <a:gd name="connsiteX12" fmla="*/ 327660 w 571500"/>
                        <a:gd name="connsiteY12" fmla="*/ 0 h 1791445"/>
                        <a:gd name="connsiteX13" fmla="*/ 228600 w 571500"/>
                        <a:gd name="connsiteY13" fmla="*/ 30480 h 1791445"/>
                        <a:gd name="connsiteX0" fmla="*/ 228600 w 571500"/>
                        <a:gd name="connsiteY0" fmla="*/ 30480 h 1772778"/>
                        <a:gd name="connsiteX1" fmla="*/ 91440 w 571500"/>
                        <a:gd name="connsiteY1" fmla="*/ 251460 h 1772778"/>
                        <a:gd name="connsiteX2" fmla="*/ 38100 w 571500"/>
                        <a:gd name="connsiteY2" fmla="*/ 685800 h 1772778"/>
                        <a:gd name="connsiteX3" fmla="*/ 0 w 571500"/>
                        <a:gd name="connsiteY3" fmla="*/ 1463040 h 1772778"/>
                        <a:gd name="connsiteX4" fmla="*/ 68580 w 571500"/>
                        <a:gd name="connsiteY4" fmla="*/ 1691640 h 1772778"/>
                        <a:gd name="connsiteX5" fmla="*/ 335280 w 571500"/>
                        <a:gd name="connsiteY5" fmla="*/ 1767840 h 1772778"/>
                        <a:gd name="connsiteX6" fmla="*/ 396240 w 571500"/>
                        <a:gd name="connsiteY6" fmla="*/ 1569720 h 1772778"/>
                        <a:gd name="connsiteX7" fmla="*/ 541020 w 571500"/>
                        <a:gd name="connsiteY7" fmla="*/ 1043940 h 1772778"/>
                        <a:gd name="connsiteX8" fmla="*/ 571500 w 571500"/>
                        <a:gd name="connsiteY8" fmla="*/ 769620 h 1772778"/>
                        <a:gd name="connsiteX9" fmla="*/ 510540 w 571500"/>
                        <a:gd name="connsiteY9" fmla="*/ 350520 h 1772778"/>
                        <a:gd name="connsiteX10" fmla="*/ 434340 w 571500"/>
                        <a:gd name="connsiteY10" fmla="*/ 106680 h 1772778"/>
                        <a:gd name="connsiteX11" fmla="*/ 327660 w 571500"/>
                        <a:gd name="connsiteY11" fmla="*/ 0 h 1772778"/>
                        <a:gd name="connsiteX12" fmla="*/ 228600 w 571500"/>
                        <a:gd name="connsiteY12" fmla="*/ 30480 h 1772778"/>
                        <a:gd name="connsiteX0" fmla="*/ 228600 w 571500"/>
                        <a:gd name="connsiteY0" fmla="*/ 30480 h 1790938"/>
                        <a:gd name="connsiteX1" fmla="*/ 91440 w 571500"/>
                        <a:gd name="connsiteY1" fmla="*/ 251460 h 1790938"/>
                        <a:gd name="connsiteX2" fmla="*/ 38100 w 571500"/>
                        <a:gd name="connsiteY2" fmla="*/ 685800 h 1790938"/>
                        <a:gd name="connsiteX3" fmla="*/ 0 w 571500"/>
                        <a:gd name="connsiteY3" fmla="*/ 1463040 h 1790938"/>
                        <a:gd name="connsiteX4" fmla="*/ 68580 w 571500"/>
                        <a:gd name="connsiteY4" fmla="*/ 1691640 h 1790938"/>
                        <a:gd name="connsiteX5" fmla="*/ 335280 w 571500"/>
                        <a:gd name="connsiteY5" fmla="*/ 1767840 h 1790938"/>
                        <a:gd name="connsiteX6" fmla="*/ 396240 w 571500"/>
                        <a:gd name="connsiteY6" fmla="*/ 1569720 h 1790938"/>
                        <a:gd name="connsiteX7" fmla="*/ 541020 w 571500"/>
                        <a:gd name="connsiteY7" fmla="*/ 1043940 h 1790938"/>
                        <a:gd name="connsiteX8" fmla="*/ 571500 w 571500"/>
                        <a:gd name="connsiteY8" fmla="*/ 769620 h 1790938"/>
                        <a:gd name="connsiteX9" fmla="*/ 510540 w 571500"/>
                        <a:gd name="connsiteY9" fmla="*/ 350520 h 1790938"/>
                        <a:gd name="connsiteX10" fmla="*/ 434340 w 571500"/>
                        <a:gd name="connsiteY10" fmla="*/ 106680 h 1790938"/>
                        <a:gd name="connsiteX11" fmla="*/ 327660 w 571500"/>
                        <a:gd name="connsiteY11" fmla="*/ 0 h 1790938"/>
                        <a:gd name="connsiteX12" fmla="*/ 228600 w 571500"/>
                        <a:gd name="connsiteY12" fmla="*/ 30480 h 1790938"/>
                        <a:gd name="connsiteX0" fmla="*/ 228600 w 571500"/>
                        <a:gd name="connsiteY0" fmla="*/ 30480 h 1790938"/>
                        <a:gd name="connsiteX1" fmla="*/ 91440 w 571500"/>
                        <a:gd name="connsiteY1" fmla="*/ 251460 h 1790938"/>
                        <a:gd name="connsiteX2" fmla="*/ 38100 w 571500"/>
                        <a:gd name="connsiteY2" fmla="*/ 685800 h 1790938"/>
                        <a:gd name="connsiteX3" fmla="*/ 0 w 571500"/>
                        <a:gd name="connsiteY3" fmla="*/ 1463040 h 1790938"/>
                        <a:gd name="connsiteX4" fmla="*/ 68580 w 571500"/>
                        <a:gd name="connsiteY4" fmla="*/ 1691640 h 1790938"/>
                        <a:gd name="connsiteX5" fmla="*/ 335280 w 571500"/>
                        <a:gd name="connsiteY5" fmla="*/ 1767840 h 1790938"/>
                        <a:gd name="connsiteX6" fmla="*/ 396240 w 571500"/>
                        <a:gd name="connsiteY6" fmla="*/ 1569720 h 1790938"/>
                        <a:gd name="connsiteX7" fmla="*/ 541020 w 571500"/>
                        <a:gd name="connsiteY7" fmla="*/ 1043940 h 1790938"/>
                        <a:gd name="connsiteX8" fmla="*/ 571500 w 571500"/>
                        <a:gd name="connsiteY8" fmla="*/ 769620 h 1790938"/>
                        <a:gd name="connsiteX9" fmla="*/ 510540 w 571500"/>
                        <a:gd name="connsiteY9" fmla="*/ 350520 h 1790938"/>
                        <a:gd name="connsiteX10" fmla="*/ 434340 w 571500"/>
                        <a:gd name="connsiteY10" fmla="*/ 106680 h 1790938"/>
                        <a:gd name="connsiteX11" fmla="*/ 327660 w 571500"/>
                        <a:gd name="connsiteY11" fmla="*/ 0 h 1790938"/>
                        <a:gd name="connsiteX12" fmla="*/ 228600 w 571500"/>
                        <a:gd name="connsiteY12" fmla="*/ 30480 h 1790938"/>
                        <a:gd name="connsiteX0" fmla="*/ 228600 w 571500"/>
                        <a:gd name="connsiteY0" fmla="*/ 30480 h 1803485"/>
                        <a:gd name="connsiteX1" fmla="*/ 91440 w 571500"/>
                        <a:gd name="connsiteY1" fmla="*/ 251460 h 1803485"/>
                        <a:gd name="connsiteX2" fmla="*/ 38100 w 571500"/>
                        <a:gd name="connsiteY2" fmla="*/ 685800 h 1803485"/>
                        <a:gd name="connsiteX3" fmla="*/ 0 w 571500"/>
                        <a:gd name="connsiteY3" fmla="*/ 1463040 h 1803485"/>
                        <a:gd name="connsiteX4" fmla="*/ 68580 w 571500"/>
                        <a:gd name="connsiteY4" fmla="*/ 1691640 h 1803485"/>
                        <a:gd name="connsiteX5" fmla="*/ 282893 w 571500"/>
                        <a:gd name="connsiteY5" fmla="*/ 1782128 h 1803485"/>
                        <a:gd name="connsiteX6" fmla="*/ 396240 w 571500"/>
                        <a:gd name="connsiteY6" fmla="*/ 1569720 h 1803485"/>
                        <a:gd name="connsiteX7" fmla="*/ 541020 w 571500"/>
                        <a:gd name="connsiteY7" fmla="*/ 1043940 h 1803485"/>
                        <a:gd name="connsiteX8" fmla="*/ 571500 w 571500"/>
                        <a:gd name="connsiteY8" fmla="*/ 769620 h 1803485"/>
                        <a:gd name="connsiteX9" fmla="*/ 510540 w 571500"/>
                        <a:gd name="connsiteY9" fmla="*/ 350520 h 1803485"/>
                        <a:gd name="connsiteX10" fmla="*/ 434340 w 571500"/>
                        <a:gd name="connsiteY10" fmla="*/ 106680 h 1803485"/>
                        <a:gd name="connsiteX11" fmla="*/ 327660 w 571500"/>
                        <a:gd name="connsiteY11" fmla="*/ 0 h 1803485"/>
                        <a:gd name="connsiteX12" fmla="*/ 228600 w 571500"/>
                        <a:gd name="connsiteY12" fmla="*/ 30480 h 1803485"/>
                        <a:gd name="connsiteX0" fmla="*/ 228600 w 576866"/>
                        <a:gd name="connsiteY0" fmla="*/ 30480 h 1803485"/>
                        <a:gd name="connsiteX1" fmla="*/ 91440 w 576866"/>
                        <a:gd name="connsiteY1" fmla="*/ 251460 h 1803485"/>
                        <a:gd name="connsiteX2" fmla="*/ 38100 w 576866"/>
                        <a:gd name="connsiteY2" fmla="*/ 685800 h 1803485"/>
                        <a:gd name="connsiteX3" fmla="*/ 0 w 576866"/>
                        <a:gd name="connsiteY3" fmla="*/ 1463040 h 1803485"/>
                        <a:gd name="connsiteX4" fmla="*/ 68580 w 576866"/>
                        <a:gd name="connsiteY4" fmla="*/ 1691640 h 1803485"/>
                        <a:gd name="connsiteX5" fmla="*/ 282893 w 576866"/>
                        <a:gd name="connsiteY5" fmla="*/ 1782128 h 1803485"/>
                        <a:gd name="connsiteX6" fmla="*/ 396240 w 576866"/>
                        <a:gd name="connsiteY6" fmla="*/ 1569720 h 1803485"/>
                        <a:gd name="connsiteX7" fmla="*/ 541020 w 576866"/>
                        <a:gd name="connsiteY7" fmla="*/ 1043940 h 1803485"/>
                        <a:gd name="connsiteX8" fmla="*/ 571500 w 576866"/>
                        <a:gd name="connsiteY8" fmla="*/ 769620 h 1803485"/>
                        <a:gd name="connsiteX9" fmla="*/ 510540 w 576866"/>
                        <a:gd name="connsiteY9" fmla="*/ 350520 h 1803485"/>
                        <a:gd name="connsiteX10" fmla="*/ 434340 w 576866"/>
                        <a:gd name="connsiteY10" fmla="*/ 106680 h 1803485"/>
                        <a:gd name="connsiteX11" fmla="*/ 327660 w 576866"/>
                        <a:gd name="connsiteY11" fmla="*/ 0 h 1803485"/>
                        <a:gd name="connsiteX12" fmla="*/ 228600 w 576866"/>
                        <a:gd name="connsiteY12" fmla="*/ 30480 h 1803485"/>
                        <a:gd name="connsiteX0" fmla="*/ 228600 w 572456"/>
                        <a:gd name="connsiteY0" fmla="*/ 30480 h 1803485"/>
                        <a:gd name="connsiteX1" fmla="*/ 91440 w 572456"/>
                        <a:gd name="connsiteY1" fmla="*/ 251460 h 1803485"/>
                        <a:gd name="connsiteX2" fmla="*/ 38100 w 572456"/>
                        <a:gd name="connsiteY2" fmla="*/ 685800 h 1803485"/>
                        <a:gd name="connsiteX3" fmla="*/ 0 w 572456"/>
                        <a:gd name="connsiteY3" fmla="*/ 1463040 h 1803485"/>
                        <a:gd name="connsiteX4" fmla="*/ 68580 w 572456"/>
                        <a:gd name="connsiteY4" fmla="*/ 1691640 h 1803485"/>
                        <a:gd name="connsiteX5" fmla="*/ 282893 w 572456"/>
                        <a:gd name="connsiteY5" fmla="*/ 1782128 h 1803485"/>
                        <a:gd name="connsiteX6" fmla="*/ 396240 w 572456"/>
                        <a:gd name="connsiteY6" fmla="*/ 1569720 h 1803485"/>
                        <a:gd name="connsiteX7" fmla="*/ 541020 w 572456"/>
                        <a:gd name="connsiteY7" fmla="*/ 1043940 h 1803485"/>
                        <a:gd name="connsiteX8" fmla="*/ 571500 w 572456"/>
                        <a:gd name="connsiteY8" fmla="*/ 769620 h 1803485"/>
                        <a:gd name="connsiteX9" fmla="*/ 510540 w 572456"/>
                        <a:gd name="connsiteY9" fmla="*/ 350520 h 1803485"/>
                        <a:gd name="connsiteX10" fmla="*/ 434340 w 572456"/>
                        <a:gd name="connsiteY10" fmla="*/ 106680 h 1803485"/>
                        <a:gd name="connsiteX11" fmla="*/ 327660 w 572456"/>
                        <a:gd name="connsiteY11" fmla="*/ 0 h 1803485"/>
                        <a:gd name="connsiteX12" fmla="*/ 228600 w 572456"/>
                        <a:gd name="connsiteY12" fmla="*/ 30480 h 1803485"/>
                        <a:gd name="connsiteX0" fmla="*/ 228600 w 572456"/>
                        <a:gd name="connsiteY0" fmla="*/ 37541 h 1810546"/>
                        <a:gd name="connsiteX1" fmla="*/ 91440 w 572456"/>
                        <a:gd name="connsiteY1" fmla="*/ 258521 h 1810546"/>
                        <a:gd name="connsiteX2" fmla="*/ 38100 w 572456"/>
                        <a:gd name="connsiteY2" fmla="*/ 692861 h 1810546"/>
                        <a:gd name="connsiteX3" fmla="*/ 0 w 572456"/>
                        <a:gd name="connsiteY3" fmla="*/ 1470101 h 1810546"/>
                        <a:gd name="connsiteX4" fmla="*/ 68580 w 572456"/>
                        <a:gd name="connsiteY4" fmla="*/ 1698701 h 1810546"/>
                        <a:gd name="connsiteX5" fmla="*/ 282893 w 572456"/>
                        <a:gd name="connsiteY5" fmla="*/ 1789189 h 1810546"/>
                        <a:gd name="connsiteX6" fmla="*/ 396240 w 572456"/>
                        <a:gd name="connsiteY6" fmla="*/ 1576781 h 1810546"/>
                        <a:gd name="connsiteX7" fmla="*/ 541020 w 572456"/>
                        <a:gd name="connsiteY7" fmla="*/ 1051001 h 1810546"/>
                        <a:gd name="connsiteX8" fmla="*/ 571500 w 572456"/>
                        <a:gd name="connsiteY8" fmla="*/ 776681 h 1810546"/>
                        <a:gd name="connsiteX9" fmla="*/ 510540 w 572456"/>
                        <a:gd name="connsiteY9" fmla="*/ 357581 h 1810546"/>
                        <a:gd name="connsiteX10" fmla="*/ 434340 w 572456"/>
                        <a:gd name="connsiteY10" fmla="*/ 113741 h 1810546"/>
                        <a:gd name="connsiteX11" fmla="*/ 327660 w 572456"/>
                        <a:gd name="connsiteY11" fmla="*/ 7061 h 1810546"/>
                        <a:gd name="connsiteX12" fmla="*/ 228600 w 572456"/>
                        <a:gd name="connsiteY12" fmla="*/ 37541 h 1810546"/>
                        <a:gd name="connsiteX0" fmla="*/ 327660 w 572456"/>
                        <a:gd name="connsiteY0" fmla="*/ 4768 h 1808253"/>
                        <a:gd name="connsiteX1" fmla="*/ 91440 w 572456"/>
                        <a:gd name="connsiteY1" fmla="*/ 256228 h 1808253"/>
                        <a:gd name="connsiteX2" fmla="*/ 38100 w 572456"/>
                        <a:gd name="connsiteY2" fmla="*/ 690568 h 1808253"/>
                        <a:gd name="connsiteX3" fmla="*/ 0 w 572456"/>
                        <a:gd name="connsiteY3" fmla="*/ 1467808 h 1808253"/>
                        <a:gd name="connsiteX4" fmla="*/ 68580 w 572456"/>
                        <a:gd name="connsiteY4" fmla="*/ 1696408 h 1808253"/>
                        <a:gd name="connsiteX5" fmla="*/ 282893 w 572456"/>
                        <a:gd name="connsiteY5" fmla="*/ 1786896 h 1808253"/>
                        <a:gd name="connsiteX6" fmla="*/ 396240 w 572456"/>
                        <a:gd name="connsiteY6" fmla="*/ 1574488 h 1808253"/>
                        <a:gd name="connsiteX7" fmla="*/ 541020 w 572456"/>
                        <a:gd name="connsiteY7" fmla="*/ 1048708 h 1808253"/>
                        <a:gd name="connsiteX8" fmla="*/ 571500 w 572456"/>
                        <a:gd name="connsiteY8" fmla="*/ 774388 h 1808253"/>
                        <a:gd name="connsiteX9" fmla="*/ 510540 w 572456"/>
                        <a:gd name="connsiteY9" fmla="*/ 355288 h 1808253"/>
                        <a:gd name="connsiteX10" fmla="*/ 434340 w 572456"/>
                        <a:gd name="connsiteY10" fmla="*/ 111448 h 1808253"/>
                        <a:gd name="connsiteX11" fmla="*/ 327660 w 572456"/>
                        <a:gd name="connsiteY11" fmla="*/ 4768 h 1808253"/>
                        <a:gd name="connsiteX0" fmla="*/ 280035 w 572456"/>
                        <a:gd name="connsiteY0" fmla="*/ 4768 h 1808253"/>
                        <a:gd name="connsiteX1" fmla="*/ 91440 w 572456"/>
                        <a:gd name="connsiteY1" fmla="*/ 256228 h 1808253"/>
                        <a:gd name="connsiteX2" fmla="*/ 38100 w 572456"/>
                        <a:gd name="connsiteY2" fmla="*/ 690568 h 1808253"/>
                        <a:gd name="connsiteX3" fmla="*/ 0 w 572456"/>
                        <a:gd name="connsiteY3" fmla="*/ 1467808 h 1808253"/>
                        <a:gd name="connsiteX4" fmla="*/ 68580 w 572456"/>
                        <a:gd name="connsiteY4" fmla="*/ 1696408 h 1808253"/>
                        <a:gd name="connsiteX5" fmla="*/ 282893 w 572456"/>
                        <a:gd name="connsiteY5" fmla="*/ 1786896 h 1808253"/>
                        <a:gd name="connsiteX6" fmla="*/ 396240 w 572456"/>
                        <a:gd name="connsiteY6" fmla="*/ 1574488 h 1808253"/>
                        <a:gd name="connsiteX7" fmla="*/ 541020 w 572456"/>
                        <a:gd name="connsiteY7" fmla="*/ 1048708 h 1808253"/>
                        <a:gd name="connsiteX8" fmla="*/ 571500 w 572456"/>
                        <a:gd name="connsiteY8" fmla="*/ 774388 h 1808253"/>
                        <a:gd name="connsiteX9" fmla="*/ 510540 w 572456"/>
                        <a:gd name="connsiteY9" fmla="*/ 355288 h 1808253"/>
                        <a:gd name="connsiteX10" fmla="*/ 434340 w 572456"/>
                        <a:gd name="connsiteY10" fmla="*/ 111448 h 1808253"/>
                        <a:gd name="connsiteX11" fmla="*/ 280035 w 572456"/>
                        <a:gd name="connsiteY11" fmla="*/ 4768 h 1808253"/>
                        <a:gd name="connsiteX0" fmla="*/ 280035 w 572456"/>
                        <a:gd name="connsiteY0" fmla="*/ 4768 h 1800641"/>
                        <a:gd name="connsiteX1" fmla="*/ 91440 w 572456"/>
                        <a:gd name="connsiteY1" fmla="*/ 256228 h 1800641"/>
                        <a:gd name="connsiteX2" fmla="*/ 38100 w 572456"/>
                        <a:gd name="connsiteY2" fmla="*/ 690568 h 1800641"/>
                        <a:gd name="connsiteX3" fmla="*/ 0 w 572456"/>
                        <a:gd name="connsiteY3" fmla="*/ 1467808 h 1800641"/>
                        <a:gd name="connsiteX4" fmla="*/ 68580 w 572456"/>
                        <a:gd name="connsiteY4" fmla="*/ 1696408 h 1800641"/>
                        <a:gd name="connsiteX5" fmla="*/ 282893 w 572456"/>
                        <a:gd name="connsiteY5" fmla="*/ 1786896 h 1800641"/>
                        <a:gd name="connsiteX6" fmla="*/ 396240 w 572456"/>
                        <a:gd name="connsiteY6" fmla="*/ 1574488 h 1800641"/>
                        <a:gd name="connsiteX7" fmla="*/ 541020 w 572456"/>
                        <a:gd name="connsiteY7" fmla="*/ 1048708 h 1800641"/>
                        <a:gd name="connsiteX8" fmla="*/ 571500 w 572456"/>
                        <a:gd name="connsiteY8" fmla="*/ 774388 h 1800641"/>
                        <a:gd name="connsiteX9" fmla="*/ 510540 w 572456"/>
                        <a:gd name="connsiteY9" fmla="*/ 355288 h 1800641"/>
                        <a:gd name="connsiteX10" fmla="*/ 434340 w 572456"/>
                        <a:gd name="connsiteY10" fmla="*/ 111448 h 1800641"/>
                        <a:gd name="connsiteX11" fmla="*/ 280035 w 572456"/>
                        <a:gd name="connsiteY11" fmla="*/ 4768 h 1800641"/>
                        <a:gd name="connsiteX0" fmla="*/ 280035 w 572456"/>
                        <a:gd name="connsiteY0" fmla="*/ 4768 h 1800641"/>
                        <a:gd name="connsiteX1" fmla="*/ 91440 w 572456"/>
                        <a:gd name="connsiteY1" fmla="*/ 256228 h 1800641"/>
                        <a:gd name="connsiteX2" fmla="*/ 38100 w 572456"/>
                        <a:gd name="connsiteY2" fmla="*/ 690568 h 1800641"/>
                        <a:gd name="connsiteX3" fmla="*/ 0 w 572456"/>
                        <a:gd name="connsiteY3" fmla="*/ 1467808 h 1800641"/>
                        <a:gd name="connsiteX4" fmla="*/ 68580 w 572456"/>
                        <a:gd name="connsiteY4" fmla="*/ 1696408 h 1800641"/>
                        <a:gd name="connsiteX5" fmla="*/ 263843 w 572456"/>
                        <a:gd name="connsiteY5" fmla="*/ 1786896 h 1800641"/>
                        <a:gd name="connsiteX6" fmla="*/ 396240 w 572456"/>
                        <a:gd name="connsiteY6" fmla="*/ 1574488 h 1800641"/>
                        <a:gd name="connsiteX7" fmla="*/ 541020 w 572456"/>
                        <a:gd name="connsiteY7" fmla="*/ 1048708 h 1800641"/>
                        <a:gd name="connsiteX8" fmla="*/ 571500 w 572456"/>
                        <a:gd name="connsiteY8" fmla="*/ 774388 h 1800641"/>
                        <a:gd name="connsiteX9" fmla="*/ 510540 w 572456"/>
                        <a:gd name="connsiteY9" fmla="*/ 355288 h 1800641"/>
                        <a:gd name="connsiteX10" fmla="*/ 434340 w 572456"/>
                        <a:gd name="connsiteY10" fmla="*/ 111448 h 1800641"/>
                        <a:gd name="connsiteX11" fmla="*/ 280035 w 572456"/>
                        <a:gd name="connsiteY11" fmla="*/ 4768 h 1800641"/>
                        <a:gd name="connsiteX0" fmla="*/ 280035 w 572456"/>
                        <a:gd name="connsiteY0" fmla="*/ 4768 h 1800641"/>
                        <a:gd name="connsiteX1" fmla="*/ 91440 w 572456"/>
                        <a:gd name="connsiteY1" fmla="*/ 256228 h 1800641"/>
                        <a:gd name="connsiteX2" fmla="*/ 38100 w 572456"/>
                        <a:gd name="connsiteY2" fmla="*/ 690568 h 1800641"/>
                        <a:gd name="connsiteX3" fmla="*/ 0 w 572456"/>
                        <a:gd name="connsiteY3" fmla="*/ 1467808 h 1800641"/>
                        <a:gd name="connsiteX4" fmla="*/ 68580 w 572456"/>
                        <a:gd name="connsiteY4" fmla="*/ 1696408 h 1800641"/>
                        <a:gd name="connsiteX5" fmla="*/ 263843 w 572456"/>
                        <a:gd name="connsiteY5" fmla="*/ 1786896 h 1800641"/>
                        <a:gd name="connsiteX6" fmla="*/ 396240 w 572456"/>
                        <a:gd name="connsiteY6" fmla="*/ 1574488 h 1800641"/>
                        <a:gd name="connsiteX7" fmla="*/ 541020 w 572456"/>
                        <a:gd name="connsiteY7" fmla="*/ 1048708 h 1800641"/>
                        <a:gd name="connsiteX8" fmla="*/ 571500 w 572456"/>
                        <a:gd name="connsiteY8" fmla="*/ 774388 h 1800641"/>
                        <a:gd name="connsiteX9" fmla="*/ 510540 w 572456"/>
                        <a:gd name="connsiteY9" fmla="*/ 355288 h 1800641"/>
                        <a:gd name="connsiteX10" fmla="*/ 434340 w 572456"/>
                        <a:gd name="connsiteY10" fmla="*/ 111448 h 1800641"/>
                        <a:gd name="connsiteX11" fmla="*/ 280035 w 572456"/>
                        <a:gd name="connsiteY11" fmla="*/ 4768 h 1800641"/>
                        <a:gd name="connsiteX0" fmla="*/ 280035 w 572456"/>
                        <a:gd name="connsiteY0" fmla="*/ 7579 h 1803452"/>
                        <a:gd name="connsiteX1" fmla="*/ 91440 w 572456"/>
                        <a:gd name="connsiteY1" fmla="*/ 311427 h 1803452"/>
                        <a:gd name="connsiteX2" fmla="*/ 38100 w 572456"/>
                        <a:gd name="connsiteY2" fmla="*/ 693379 h 1803452"/>
                        <a:gd name="connsiteX3" fmla="*/ 0 w 572456"/>
                        <a:gd name="connsiteY3" fmla="*/ 1470619 h 1803452"/>
                        <a:gd name="connsiteX4" fmla="*/ 68580 w 572456"/>
                        <a:gd name="connsiteY4" fmla="*/ 1699219 h 1803452"/>
                        <a:gd name="connsiteX5" fmla="*/ 263843 w 572456"/>
                        <a:gd name="connsiteY5" fmla="*/ 1789707 h 1803452"/>
                        <a:gd name="connsiteX6" fmla="*/ 396240 w 572456"/>
                        <a:gd name="connsiteY6" fmla="*/ 1577299 h 1803452"/>
                        <a:gd name="connsiteX7" fmla="*/ 541020 w 572456"/>
                        <a:gd name="connsiteY7" fmla="*/ 1051519 h 1803452"/>
                        <a:gd name="connsiteX8" fmla="*/ 571500 w 572456"/>
                        <a:gd name="connsiteY8" fmla="*/ 777199 h 1803452"/>
                        <a:gd name="connsiteX9" fmla="*/ 510540 w 572456"/>
                        <a:gd name="connsiteY9" fmla="*/ 358099 h 1803452"/>
                        <a:gd name="connsiteX10" fmla="*/ 434340 w 572456"/>
                        <a:gd name="connsiteY10" fmla="*/ 114259 h 1803452"/>
                        <a:gd name="connsiteX11" fmla="*/ 280035 w 572456"/>
                        <a:gd name="connsiteY11" fmla="*/ 7579 h 1803452"/>
                        <a:gd name="connsiteX0" fmla="*/ 280035 w 572456"/>
                        <a:gd name="connsiteY0" fmla="*/ 7579 h 1803452"/>
                        <a:gd name="connsiteX1" fmla="*/ 91440 w 572456"/>
                        <a:gd name="connsiteY1" fmla="*/ 311427 h 1803452"/>
                        <a:gd name="connsiteX2" fmla="*/ 38100 w 572456"/>
                        <a:gd name="connsiteY2" fmla="*/ 693379 h 1803452"/>
                        <a:gd name="connsiteX3" fmla="*/ 0 w 572456"/>
                        <a:gd name="connsiteY3" fmla="*/ 1470619 h 1803452"/>
                        <a:gd name="connsiteX4" fmla="*/ 68580 w 572456"/>
                        <a:gd name="connsiteY4" fmla="*/ 1699219 h 1803452"/>
                        <a:gd name="connsiteX5" fmla="*/ 263843 w 572456"/>
                        <a:gd name="connsiteY5" fmla="*/ 1789707 h 1803452"/>
                        <a:gd name="connsiteX6" fmla="*/ 396240 w 572456"/>
                        <a:gd name="connsiteY6" fmla="*/ 1577299 h 1803452"/>
                        <a:gd name="connsiteX7" fmla="*/ 541020 w 572456"/>
                        <a:gd name="connsiteY7" fmla="*/ 1051519 h 1803452"/>
                        <a:gd name="connsiteX8" fmla="*/ 571500 w 572456"/>
                        <a:gd name="connsiteY8" fmla="*/ 777199 h 1803452"/>
                        <a:gd name="connsiteX9" fmla="*/ 510540 w 572456"/>
                        <a:gd name="connsiteY9" fmla="*/ 358099 h 1803452"/>
                        <a:gd name="connsiteX10" fmla="*/ 453390 w 572456"/>
                        <a:gd name="connsiteY10" fmla="*/ 114259 h 1803452"/>
                        <a:gd name="connsiteX11" fmla="*/ 280035 w 572456"/>
                        <a:gd name="connsiteY11" fmla="*/ 7579 h 1803452"/>
                        <a:gd name="connsiteX0" fmla="*/ 280035 w 572456"/>
                        <a:gd name="connsiteY0" fmla="*/ 8688 h 1790273"/>
                        <a:gd name="connsiteX1" fmla="*/ 91440 w 572456"/>
                        <a:gd name="connsiteY1" fmla="*/ 298248 h 1790273"/>
                        <a:gd name="connsiteX2" fmla="*/ 38100 w 572456"/>
                        <a:gd name="connsiteY2" fmla="*/ 680200 h 1790273"/>
                        <a:gd name="connsiteX3" fmla="*/ 0 w 572456"/>
                        <a:gd name="connsiteY3" fmla="*/ 1457440 h 1790273"/>
                        <a:gd name="connsiteX4" fmla="*/ 68580 w 572456"/>
                        <a:gd name="connsiteY4" fmla="*/ 1686040 h 1790273"/>
                        <a:gd name="connsiteX5" fmla="*/ 263843 w 572456"/>
                        <a:gd name="connsiteY5" fmla="*/ 1776528 h 1790273"/>
                        <a:gd name="connsiteX6" fmla="*/ 396240 w 572456"/>
                        <a:gd name="connsiteY6" fmla="*/ 1564120 h 1790273"/>
                        <a:gd name="connsiteX7" fmla="*/ 541020 w 572456"/>
                        <a:gd name="connsiteY7" fmla="*/ 1038340 h 1790273"/>
                        <a:gd name="connsiteX8" fmla="*/ 571500 w 572456"/>
                        <a:gd name="connsiteY8" fmla="*/ 764020 h 1790273"/>
                        <a:gd name="connsiteX9" fmla="*/ 510540 w 572456"/>
                        <a:gd name="connsiteY9" fmla="*/ 344920 h 1790273"/>
                        <a:gd name="connsiteX10" fmla="*/ 453390 w 572456"/>
                        <a:gd name="connsiteY10" fmla="*/ 101080 h 1790273"/>
                        <a:gd name="connsiteX11" fmla="*/ 280035 w 572456"/>
                        <a:gd name="connsiteY11" fmla="*/ 8688 h 1790273"/>
                        <a:gd name="connsiteX0" fmla="*/ 280035 w 572456"/>
                        <a:gd name="connsiteY0" fmla="*/ 3555 h 1785140"/>
                        <a:gd name="connsiteX1" fmla="*/ 139065 w 572456"/>
                        <a:gd name="connsiteY1" fmla="*/ 202627 h 1785140"/>
                        <a:gd name="connsiteX2" fmla="*/ 38100 w 572456"/>
                        <a:gd name="connsiteY2" fmla="*/ 675067 h 1785140"/>
                        <a:gd name="connsiteX3" fmla="*/ 0 w 572456"/>
                        <a:gd name="connsiteY3" fmla="*/ 1452307 h 1785140"/>
                        <a:gd name="connsiteX4" fmla="*/ 68580 w 572456"/>
                        <a:gd name="connsiteY4" fmla="*/ 1680907 h 1785140"/>
                        <a:gd name="connsiteX5" fmla="*/ 263843 w 572456"/>
                        <a:gd name="connsiteY5" fmla="*/ 1771395 h 1785140"/>
                        <a:gd name="connsiteX6" fmla="*/ 396240 w 572456"/>
                        <a:gd name="connsiteY6" fmla="*/ 1558987 h 1785140"/>
                        <a:gd name="connsiteX7" fmla="*/ 541020 w 572456"/>
                        <a:gd name="connsiteY7" fmla="*/ 1033207 h 1785140"/>
                        <a:gd name="connsiteX8" fmla="*/ 571500 w 572456"/>
                        <a:gd name="connsiteY8" fmla="*/ 758887 h 1785140"/>
                        <a:gd name="connsiteX9" fmla="*/ 510540 w 572456"/>
                        <a:gd name="connsiteY9" fmla="*/ 339787 h 1785140"/>
                        <a:gd name="connsiteX10" fmla="*/ 453390 w 572456"/>
                        <a:gd name="connsiteY10" fmla="*/ 95947 h 1785140"/>
                        <a:gd name="connsiteX11" fmla="*/ 280035 w 572456"/>
                        <a:gd name="connsiteY11" fmla="*/ 3555 h 1785140"/>
                        <a:gd name="connsiteX0" fmla="*/ 280035 w 572456"/>
                        <a:gd name="connsiteY0" fmla="*/ 2622 h 1784207"/>
                        <a:gd name="connsiteX1" fmla="*/ 153353 w 572456"/>
                        <a:gd name="connsiteY1" fmla="*/ 182644 h 1784207"/>
                        <a:gd name="connsiteX2" fmla="*/ 38100 w 572456"/>
                        <a:gd name="connsiteY2" fmla="*/ 674134 h 1784207"/>
                        <a:gd name="connsiteX3" fmla="*/ 0 w 572456"/>
                        <a:gd name="connsiteY3" fmla="*/ 1451374 h 1784207"/>
                        <a:gd name="connsiteX4" fmla="*/ 68580 w 572456"/>
                        <a:gd name="connsiteY4" fmla="*/ 1679974 h 1784207"/>
                        <a:gd name="connsiteX5" fmla="*/ 263843 w 572456"/>
                        <a:gd name="connsiteY5" fmla="*/ 1770462 h 1784207"/>
                        <a:gd name="connsiteX6" fmla="*/ 396240 w 572456"/>
                        <a:gd name="connsiteY6" fmla="*/ 1558054 h 1784207"/>
                        <a:gd name="connsiteX7" fmla="*/ 541020 w 572456"/>
                        <a:gd name="connsiteY7" fmla="*/ 1032274 h 1784207"/>
                        <a:gd name="connsiteX8" fmla="*/ 571500 w 572456"/>
                        <a:gd name="connsiteY8" fmla="*/ 757954 h 1784207"/>
                        <a:gd name="connsiteX9" fmla="*/ 510540 w 572456"/>
                        <a:gd name="connsiteY9" fmla="*/ 338854 h 1784207"/>
                        <a:gd name="connsiteX10" fmla="*/ 453390 w 572456"/>
                        <a:gd name="connsiteY10" fmla="*/ 95014 h 1784207"/>
                        <a:gd name="connsiteX11" fmla="*/ 280035 w 572456"/>
                        <a:gd name="connsiteY11" fmla="*/ 2622 h 1784207"/>
                        <a:gd name="connsiteX0" fmla="*/ 280035 w 572456"/>
                        <a:gd name="connsiteY0" fmla="*/ 2622 h 1784207"/>
                        <a:gd name="connsiteX1" fmla="*/ 153353 w 572456"/>
                        <a:gd name="connsiteY1" fmla="*/ 182644 h 1784207"/>
                        <a:gd name="connsiteX2" fmla="*/ 133350 w 572456"/>
                        <a:gd name="connsiteY2" fmla="*/ 688421 h 1784207"/>
                        <a:gd name="connsiteX3" fmla="*/ 0 w 572456"/>
                        <a:gd name="connsiteY3" fmla="*/ 1451374 h 1784207"/>
                        <a:gd name="connsiteX4" fmla="*/ 68580 w 572456"/>
                        <a:gd name="connsiteY4" fmla="*/ 1679974 h 1784207"/>
                        <a:gd name="connsiteX5" fmla="*/ 263843 w 572456"/>
                        <a:gd name="connsiteY5" fmla="*/ 1770462 h 1784207"/>
                        <a:gd name="connsiteX6" fmla="*/ 396240 w 572456"/>
                        <a:gd name="connsiteY6" fmla="*/ 1558054 h 1784207"/>
                        <a:gd name="connsiteX7" fmla="*/ 541020 w 572456"/>
                        <a:gd name="connsiteY7" fmla="*/ 1032274 h 1784207"/>
                        <a:gd name="connsiteX8" fmla="*/ 571500 w 572456"/>
                        <a:gd name="connsiteY8" fmla="*/ 757954 h 1784207"/>
                        <a:gd name="connsiteX9" fmla="*/ 510540 w 572456"/>
                        <a:gd name="connsiteY9" fmla="*/ 338854 h 1784207"/>
                        <a:gd name="connsiteX10" fmla="*/ 453390 w 572456"/>
                        <a:gd name="connsiteY10" fmla="*/ 95014 h 1784207"/>
                        <a:gd name="connsiteX11" fmla="*/ 280035 w 572456"/>
                        <a:gd name="connsiteY11" fmla="*/ 2622 h 1784207"/>
                        <a:gd name="connsiteX0" fmla="*/ 280035 w 572456"/>
                        <a:gd name="connsiteY0" fmla="*/ 2622 h 1784207"/>
                        <a:gd name="connsiteX1" fmla="*/ 153353 w 572456"/>
                        <a:gd name="connsiteY1" fmla="*/ 182644 h 1784207"/>
                        <a:gd name="connsiteX2" fmla="*/ 95250 w 572456"/>
                        <a:gd name="connsiteY2" fmla="*/ 697946 h 1784207"/>
                        <a:gd name="connsiteX3" fmla="*/ 0 w 572456"/>
                        <a:gd name="connsiteY3" fmla="*/ 1451374 h 1784207"/>
                        <a:gd name="connsiteX4" fmla="*/ 68580 w 572456"/>
                        <a:gd name="connsiteY4" fmla="*/ 1679974 h 1784207"/>
                        <a:gd name="connsiteX5" fmla="*/ 263843 w 572456"/>
                        <a:gd name="connsiteY5" fmla="*/ 1770462 h 1784207"/>
                        <a:gd name="connsiteX6" fmla="*/ 396240 w 572456"/>
                        <a:gd name="connsiteY6" fmla="*/ 1558054 h 1784207"/>
                        <a:gd name="connsiteX7" fmla="*/ 541020 w 572456"/>
                        <a:gd name="connsiteY7" fmla="*/ 1032274 h 1784207"/>
                        <a:gd name="connsiteX8" fmla="*/ 571500 w 572456"/>
                        <a:gd name="connsiteY8" fmla="*/ 757954 h 1784207"/>
                        <a:gd name="connsiteX9" fmla="*/ 510540 w 572456"/>
                        <a:gd name="connsiteY9" fmla="*/ 338854 h 1784207"/>
                        <a:gd name="connsiteX10" fmla="*/ 453390 w 572456"/>
                        <a:gd name="connsiteY10" fmla="*/ 95014 h 1784207"/>
                        <a:gd name="connsiteX11" fmla="*/ 280035 w 572456"/>
                        <a:gd name="connsiteY11" fmla="*/ 2622 h 1784207"/>
                        <a:gd name="connsiteX0" fmla="*/ 217628 w 510049"/>
                        <a:gd name="connsiteY0" fmla="*/ 2622 h 1784207"/>
                        <a:gd name="connsiteX1" fmla="*/ 90946 w 510049"/>
                        <a:gd name="connsiteY1" fmla="*/ 182644 h 1784207"/>
                        <a:gd name="connsiteX2" fmla="*/ 32843 w 510049"/>
                        <a:gd name="connsiteY2" fmla="*/ 697946 h 1784207"/>
                        <a:gd name="connsiteX3" fmla="*/ 42368 w 510049"/>
                        <a:gd name="connsiteY3" fmla="*/ 1451374 h 1784207"/>
                        <a:gd name="connsiteX4" fmla="*/ 6173 w 510049"/>
                        <a:gd name="connsiteY4" fmla="*/ 1679974 h 1784207"/>
                        <a:gd name="connsiteX5" fmla="*/ 201436 w 510049"/>
                        <a:gd name="connsiteY5" fmla="*/ 1770462 h 1784207"/>
                        <a:gd name="connsiteX6" fmla="*/ 333833 w 510049"/>
                        <a:gd name="connsiteY6" fmla="*/ 1558054 h 1784207"/>
                        <a:gd name="connsiteX7" fmla="*/ 478613 w 510049"/>
                        <a:gd name="connsiteY7" fmla="*/ 1032274 h 1784207"/>
                        <a:gd name="connsiteX8" fmla="*/ 509093 w 510049"/>
                        <a:gd name="connsiteY8" fmla="*/ 757954 h 1784207"/>
                        <a:gd name="connsiteX9" fmla="*/ 448133 w 510049"/>
                        <a:gd name="connsiteY9" fmla="*/ 338854 h 1784207"/>
                        <a:gd name="connsiteX10" fmla="*/ 390983 w 510049"/>
                        <a:gd name="connsiteY10" fmla="*/ 95014 h 1784207"/>
                        <a:gd name="connsiteX11" fmla="*/ 217628 w 510049"/>
                        <a:gd name="connsiteY11" fmla="*/ 2622 h 1784207"/>
                        <a:gd name="connsiteX0" fmla="*/ 184785 w 477206"/>
                        <a:gd name="connsiteY0" fmla="*/ 2622 h 1771232"/>
                        <a:gd name="connsiteX1" fmla="*/ 58103 w 477206"/>
                        <a:gd name="connsiteY1" fmla="*/ 182644 h 1771232"/>
                        <a:gd name="connsiteX2" fmla="*/ 0 w 477206"/>
                        <a:gd name="connsiteY2" fmla="*/ 697946 h 1771232"/>
                        <a:gd name="connsiteX3" fmla="*/ 9525 w 477206"/>
                        <a:gd name="connsiteY3" fmla="*/ 1451374 h 1771232"/>
                        <a:gd name="connsiteX4" fmla="*/ 49530 w 477206"/>
                        <a:gd name="connsiteY4" fmla="*/ 1622824 h 1771232"/>
                        <a:gd name="connsiteX5" fmla="*/ 168593 w 477206"/>
                        <a:gd name="connsiteY5" fmla="*/ 1770462 h 1771232"/>
                        <a:gd name="connsiteX6" fmla="*/ 300990 w 477206"/>
                        <a:gd name="connsiteY6" fmla="*/ 1558054 h 1771232"/>
                        <a:gd name="connsiteX7" fmla="*/ 445770 w 477206"/>
                        <a:gd name="connsiteY7" fmla="*/ 1032274 h 1771232"/>
                        <a:gd name="connsiteX8" fmla="*/ 476250 w 477206"/>
                        <a:gd name="connsiteY8" fmla="*/ 757954 h 1771232"/>
                        <a:gd name="connsiteX9" fmla="*/ 415290 w 477206"/>
                        <a:gd name="connsiteY9" fmla="*/ 338854 h 1771232"/>
                        <a:gd name="connsiteX10" fmla="*/ 358140 w 477206"/>
                        <a:gd name="connsiteY10" fmla="*/ 95014 h 1771232"/>
                        <a:gd name="connsiteX11" fmla="*/ 184785 w 477206"/>
                        <a:gd name="connsiteY11" fmla="*/ 2622 h 17712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477206" h="1771232">
                          <a:moveTo>
                            <a:pt x="184785" y="2622"/>
                          </a:moveTo>
                          <a:cubicBezTo>
                            <a:pt x="134779" y="17227"/>
                            <a:pt x="88900" y="66757"/>
                            <a:pt x="58103" y="182644"/>
                          </a:cubicBezTo>
                          <a:cubicBezTo>
                            <a:pt x="27306" y="298531"/>
                            <a:pt x="17780" y="570629"/>
                            <a:pt x="0" y="697946"/>
                          </a:cubicBezTo>
                          <a:lnTo>
                            <a:pt x="9525" y="1451374"/>
                          </a:lnTo>
                          <a:cubicBezTo>
                            <a:pt x="14605" y="1619014"/>
                            <a:pt x="23019" y="1569643"/>
                            <a:pt x="49530" y="1622824"/>
                          </a:cubicBezTo>
                          <a:cubicBezTo>
                            <a:pt x="76041" y="1676005"/>
                            <a:pt x="126683" y="1781257"/>
                            <a:pt x="168593" y="1770462"/>
                          </a:cubicBezTo>
                          <a:cubicBezTo>
                            <a:pt x="210503" y="1759667"/>
                            <a:pt x="280670" y="1624094"/>
                            <a:pt x="300990" y="1558054"/>
                          </a:cubicBezTo>
                          <a:cubicBezTo>
                            <a:pt x="349250" y="1382794"/>
                            <a:pt x="426085" y="1140859"/>
                            <a:pt x="445770" y="1032274"/>
                          </a:cubicBezTo>
                          <a:cubicBezTo>
                            <a:pt x="465455" y="923689"/>
                            <a:pt x="481330" y="873524"/>
                            <a:pt x="476250" y="757954"/>
                          </a:cubicBezTo>
                          <a:lnTo>
                            <a:pt x="415290" y="338854"/>
                          </a:lnTo>
                          <a:lnTo>
                            <a:pt x="358140" y="95014"/>
                          </a:lnTo>
                          <a:cubicBezTo>
                            <a:pt x="327660" y="36594"/>
                            <a:pt x="234791" y="-11983"/>
                            <a:pt x="184785" y="2622"/>
                          </a:cubicBezTo>
                          <a:close/>
                        </a:path>
                      </a:pathLst>
                    </a:custGeom>
                    <a:solidFill>
                      <a:srgbClr val="DB9C7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3" name="任意多边形: 形状 12">
                      <a:extLst>
                        <a:ext uri="{FF2B5EF4-FFF2-40B4-BE49-F238E27FC236}">
                          <a16:creationId xmlns:a16="http://schemas.microsoft.com/office/drawing/2014/main" id="{7152F7BD-8243-5785-BABE-81A8CCFE9C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420100" y="922061"/>
                      <a:ext cx="572456" cy="1803452"/>
                    </a:xfrm>
                    <a:custGeom>
                      <a:avLst/>
                      <a:gdLst>
                        <a:gd name="connsiteX0" fmla="*/ 228600 w 571500"/>
                        <a:gd name="connsiteY0" fmla="*/ 30480 h 1790700"/>
                        <a:gd name="connsiteX1" fmla="*/ 91440 w 571500"/>
                        <a:gd name="connsiteY1" fmla="*/ 251460 h 1790700"/>
                        <a:gd name="connsiteX2" fmla="*/ 38100 w 571500"/>
                        <a:gd name="connsiteY2" fmla="*/ 685800 h 1790700"/>
                        <a:gd name="connsiteX3" fmla="*/ 0 w 571500"/>
                        <a:gd name="connsiteY3" fmla="*/ 1463040 h 1790700"/>
                        <a:gd name="connsiteX4" fmla="*/ 68580 w 571500"/>
                        <a:gd name="connsiteY4" fmla="*/ 1691640 h 1790700"/>
                        <a:gd name="connsiteX5" fmla="*/ 160020 w 571500"/>
                        <a:gd name="connsiteY5" fmla="*/ 1790700 h 1790700"/>
                        <a:gd name="connsiteX6" fmla="*/ 335280 w 571500"/>
                        <a:gd name="connsiteY6" fmla="*/ 1767840 h 1790700"/>
                        <a:gd name="connsiteX7" fmla="*/ 396240 w 571500"/>
                        <a:gd name="connsiteY7" fmla="*/ 1569720 h 1790700"/>
                        <a:gd name="connsiteX8" fmla="*/ 541020 w 571500"/>
                        <a:gd name="connsiteY8" fmla="*/ 1043940 h 1790700"/>
                        <a:gd name="connsiteX9" fmla="*/ 571500 w 571500"/>
                        <a:gd name="connsiteY9" fmla="*/ 769620 h 1790700"/>
                        <a:gd name="connsiteX10" fmla="*/ 510540 w 571500"/>
                        <a:gd name="connsiteY10" fmla="*/ 350520 h 1790700"/>
                        <a:gd name="connsiteX11" fmla="*/ 434340 w 571500"/>
                        <a:gd name="connsiteY11" fmla="*/ 106680 h 1790700"/>
                        <a:gd name="connsiteX12" fmla="*/ 327660 w 571500"/>
                        <a:gd name="connsiteY12" fmla="*/ 0 h 1790700"/>
                        <a:gd name="connsiteX13" fmla="*/ 228600 w 571500"/>
                        <a:gd name="connsiteY13" fmla="*/ 30480 h 1790700"/>
                        <a:gd name="connsiteX0" fmla="*/ 228600 w 571500"/>
                        <a:gd name="connsiteY0" fmla="*/ 30480 h 1790700"/>
                        <a:gd name="connsiteX1" fmla="*/ 91440 w 571500"/>
                        <a:gd name="connsiteY1" fmla="*/ 251460 h 1790700"/>
                        <a:gd name="connsiteX2" fmla="*/ 38100 w 571500"/>
                        <a:gd name="connsiteY2" fmla="*/ 685800 h 1790700"/>
                        <a:gd name="connsiteX3" fmla="*/ 0 w 571500"/>
                        <a:gd name="connsiteY3" fmla="*/ 1463040 h 1790700"/>
                        <a:gd name="connsiteX4" fmla="*/ 68580 w 571500"/>
                        <a:gd name="connsiteY4" fmla="*/ 1691640 h 1790700"/>
                        <a:gd name="connsiteX5" fmla="*/ 160020 w 571500"/>
                        <a:gd name="connsiteY5" fmla="*/ 1790700 h 1790700"/>
                        <a:gd name="connsiteX6" fmla="*/ 335280 w 571500"/>
                        <a:gd name="connsiteY6" fmla="*/ 1767840 h 1790700"/>
                        <a:gd name="connsiteX7" fmla="*/ 396240 w 571500"/>
                        <a:gd name="connsiteY7" fmla="*/ 1569720 h 1790700"/>
                        <a:gd name="connsiteX8" fmla="*/ 541020 w 571500"/>
                        <a:gd name="connsiteY8" fmla="*/ 1043940 h 1790700"/>
                        <a:gd name="connsiteX9" fmla="*/ 571500 w 571500"/>
                        <a:gd name="connsiteY9" fmla="*/ 769620 h 1790700"/>
                        <a:gd name="connsiteX10" fmla="*/ 510540 w 571500"/>
                        <a:gd name="connsiteY10" fmla="*/ 350520 h 1790700"/>
                        <a:gd name="connsiteX11" fmla="*/ 434340 w 571500"/>
                        <a:gd name="connsiteY11" fmla="*/ 106680 h 1790700"/>
                        <a:gd name="connsiteX12" fmla="*/ 327660 w 571500"/>
                        <a:gd name="connsiteY12" fmla="*/ 0 h 1790700"/>
                        <a:gd name="connsiteX13" fmla="*/ 228600 w 571500"/>
                        <a:gd name="connsiteY13" fmla="*/ 30480 h 1790700"/>
                        <a:gd name="connsiteX0" fmla="*/ 228600 w 571500"/>
                        <a:gd name="connsiteY0" fmla="*/ 30480 h 1791445"/>
                        <a:gd name="connsiteX1" fmla="*/ 91440 w 571500"/>
                        <a:gd name="connsiteY1" fmla="*/ 251460 h 1791445"/>
                        <a:gd name="connsiteX2" fmla="*/ 38100 w 571500"/>
                        <a:gd name="connsiteY2" fmla="*/ 685800 h 1791445"/>
                        <a:gd name="connsiteX3" fmla="*/ 0 w 571500"/>
                        <a:gd name="connsiteY3" fmla="*/ 1463040 h 1791445"/>
                        <a:gd name="connsiteX4" fmla="*/ 68580 w 571500"/>
                        <a:gd name="connsiteY4" fmla="*/ 1691640 h 1791445"/>
                        <a:gd name="connsiteX5" fmla="*/ 160020 w 571500"/>
                        <a:gd name="connsiteY5" fmla="*/ 1790700 h 1791445"/>
                        <a:gd name="connsiteX6" fmla="*/ 335280 w 571500"/>
                        <a:gd name="connsiteY6" fmla="*/ 1767840 h 1791445"/>
                        <a:gd name="connsiteX7" fmla="*/ 396240 w 571500"/>
                        <a:gd name="connsiteY7" fmla="*/ 1569720 h 1791445"/>
                        <a:gd name="connsiteX8" fmla="*/ 541020 w 571500"/>
                        <a:gd name="connsiteY8" fmla="*/ 1043940 h 1791445"/>
                        <a:gd name="connsiteX9" fmla="*/ 571500 w 571500"/>
                        <a:gd name="connsiteY9" fmla="*/ 769620 h 1791445"/>
                        <a:gd name="connsiteX10" fmla="*/ 510540 w 571500"/>
                        <a:gd name="connsiteY10" fmla="*/ 350520 h 1791445"/>
                        <a:gd name="connsiteX11" fmla="*/ 434340 w 571500"/>
                        <a:gd name="connsiteY11" fmla="*/ 106680 h 1791445"/>
                        <a:gd name="connsiteX12" fmla="*/ 327660 w 571500"/>
                        <a:gd name="connsiteY12" fmla="*/ 0 h 1791445"/>
                        <a:gd name="connsiteX13" fmla="*/ 228600 w 571500"/>
                        <a:gd name="connsiteY13" fmla="*/ 30480 h 1791445"/>
                        <a:gd name="connsiteX0" fmla="*/ 228600 w 571500"/>
                        <a:gd name="connsiteY0" fmla="*/ 30480 h 1772778"/>
                        <a:gd name="connsiteX1" fmla="*/ 91440 w 571500"/>
                        <a:gd name="connsiteY1" fmla="*/ 251460 h 1772778"/>
                        <a:gd name="connsiteX2" fmla="*/ 38100 w 571500"/>
                        <a:gd name="connsiteY2" fmla="*/ 685800 h 1772778"/>
                        <a:gd name="connsiteX3" fmla="*/ 0 w 571500"/>
                        <a:gd name="connsiteY3" fmla="*/ 1463040 h 1772778"/>
                        <a:gd name="connsiteX4" fmla="*/ 68580 w 571500"/>
                        <a:gd name="connsiteY4" fmla="*/ 1691640 h 1772778"/>
                        <a:gd name="connsiteX5" fmla="*/ 335280 w 571500"/>
                        <a:gd name="connsiteY5" fmla="*/ 1767840 h 1772778"/>
                        <a:gd name="connsiteX6" fmla="*/ 396240 w 571500"/>
                        <a:gd name="connsiteY6" fmla="*/ 1569720 h 1772778"/>
                        <a:gd name="connsiteX7" fmla="*/ 541020 w 571500"/>
                        <a:gd name="connsiteY7" fmla="*/ 1043940 h 1772778"/>
                        <a:gd name="connsiteX8" fmla="*/ 571500 w 571500"/>
                        <a:gd name="connsiteY8" fmla="*/ 769620 h 1772778"/>
                        <a:gd name="connsiteX9" fmla="*/ 510540 w 571500"/>
                        <a:gd name="connsiteY9" fmla="*/ 350520 h 1772778"/>
                        <a:gd name="connsiteX10" fmla="*/ 434340 w 571500"/>
                        <a:gd name="connsiteY10" fmla="*/ 106680 h 1772778"/>
                        <a:gd name="connsiteX11" fmla="*/ 327660 w 571500"/>
                        <a:gd name="connsiteY11" fmla="*/ 0 h 1772778"/>
                        <a:gd name="connsiteX12" fmla="*/ 228600 w 571500"/>
                        <a:gd name="connsiteY12" fmla="*/ 30480 h 1772778"/>
                        <a:gd name="connsiteX0" fmla="*/ 228600 w 571500"/>
                        <a:gd name="connsiteY0" fmla="*/ 30480 h 1790938"/>
                        <a:gd name="connsiteX1" fmla="*/ 91440 w 571500"/>
                        <a:gd name="connsiteY1" fmla="*/ 251460 h 1790938"/>
                        <a:gd name="connsiteX2" fmla="*/ 38100 w 571500"/>
                        <a:gd name="connsiteY2" fmla="*/ 685800 h 1790938"/>
                        <a:gd name="connsiteX3" fmla="*/ 0 w 571500"/>
                        <a:gd name="connsiteY3" fmla="*/ 1463040 h 1790938"/>
                        <a:gd name="connsiteX4" fmla="*/ 68580 w 571500"/>
                        <a:gd name="connsiteY4" fmla="*/ 1691640 h 1790938"/>
                        <a:gd name="connsiteX5" fmla="*/ 335280 w 571500"/>
                        <a:gd name="connsiteY5" fmla="*/ 1767840 h 1790938"/>
                        <a:gd name="connsiteX6" fmla="*/ 396240 w 571500"/>
                        <a:gd name="connsiteY6" fmla="*/ 1569720 h 1790938"/>
                        <a:gd name="connsiteX7" fmla="*/ 541020 w 571500"/>
                        <a:gd name="connsiteY7" fmla="*/ 1043940 h 1790938"/>
                        <a:gd name="connsiteX8" fmla="*/ 571500 w 571500"/>
                        <a:gd name="connsiteY8" fmla="*/ 769620 h 1790938"/>
                        <a:gd name="connsiteX9" fmla="*/ 510540 w 571500"/>
                        <a:gd name="connsiteY9" fmla="*/ 350520 h 1790938"/>
                        <a:gd name="connsiteX10" fmla="*/ 434340 w 571500"/>
                        <a:gd name="connsiteY10" fmla="*/ 106680 h 1790938"/>
                        <a:gd name="connsiteX11" fmla="*/ 327660 w 571500"/>
                        <a:gd name="connsiteY11" fmla="*/ 0 h 1790938"/>
                        <a:gd name="connsiteX12" fmla="*/ 228600 w 571500"/>
                        <a:gd name="connsiteY12" fmla="*/ 30480 h 1790938"/>
                        <a:gd name="connsiteX0" fmla="*/ 228600 w 571500"/>
                        <a:gd name="connsiteY0" fmla="*/ 30480 h 1790938"/>
                        <a:gd name="connsiteX1" fmla="*/ 91440 w 571500"/>
                        <a:gd name="connsiteY1" fmla="*/ 251460 h 1790938"/>
                        <a:gd name="connsiteX2" fmla="*/ 38100 w 571500"/>
                        <a:gd name="connsiteY2" fmla="*/ 685800 h 1790938"/>
                        <a:gd name="connsiteX3" fmla="*/ 0 w 571500"/>
                        <a:gd name="connsiteY3" fmla="*/ 1463040 h 1790938"/>
                        <a:gd name="connsiteX4" fmla="*/ 68580 w 571500"/>
                        <a:gd name="connsiteY4" fmla="*/ 1691640 h 1790938"/>
                        <a:gd name="connsiteX5" fmla="*/ 335280 w 571500"/>
                        <a:gd name="connsiteY5" fmla="*/ 1767840 h 1790938"/>
                        <a:gd name="connsiteX6" fmla="*/ 396240 w 571500"/>
                        <a:gd name="connsiteY6" fmla="*/ 1569720 h 1790938"/>
                        <a:gd name="connsiteX7" fmla="*/ 541020 w 571500"/>
                        <a:gd name="connsiteY7" fmla="*/ 1043940 h 1790938"/>
                        <a:gd name="connsiteX8" fmla="*/ 571500 w 571500"/>
                        <a:gd name="connsiteY8" fmla="*/ 769620 h 1790938"/>
                        <a:gd name="connsiteX9" fmla="*/ 510540 w 571500"/>
                        <a:gd name="connsiteY9" fmla="*/ 350520 h 1790938"/>
                        <a:gd name="connsiteX10" fmla="*/ 434340 w 571500"/>
                        <a:gd name="connsiteY10" fmla="*/ 106680 h 1790938"/>
                        <a:gd name="connsiteX11" fmla="*/ 327660 w 571500"/>
                        <a:gd name="connsiteY11" fmla="*/ 0 h 1790938"/>
                        <a:gd name="connsiteX12" fmla="*/ 228600 w 571500"/>
                        <a:gd name="connsiteY12" fmla="*/ 30480 h 1790938"/>
                        <a:gd name="connsiteX0" fmla="*/ 228600 w 571500"/>
                        <a:gd name="connsiteY0" fmla="*/ 30480 h 1803485"/>
                        <a:gd name="connsiteX1" fmla="*/ 91440 w 571500"/>
                        <a:gd name="connsiteY1" fmla="*/ 251460 h 1803485"/>
                        <a:gd name="connsiteX2" fmla="*/ 38100 w 571500"/>
                        <a:gd name="connsiteY2" fmla="*/ 685800 h 1803485"/>
                        <a:gd name="connsiteX3" fmla="*/ 0 w 571500"/>
                        <a:gd name="connsiteY3" fmla="*/ 1463040 h 1803485"/>
                        <a:gd name="connsiteX4" fmla="*/ 68580 w 571500"/>
                        <a:gd name="connsiteY4" fmla="*/ 1691640 h 1803485"/>
                        <a:gd name="connsiteX5" fmla="*/ 282893 w 571500"/>
                        <a:gd name="connsiteY5" fmla="*/ 1782128 h 1803485"/>
                        <a:gd name="connsiteX6" fmla="*/ 396240 w 571500"/>
                        <a:gd name="connsiteY6" fmla="*/ 1569720 h 1803485"/>
                        <a:gd name="connsiteX7" fmla="*/ 541020 w 571500"/>
                        <a:gd name="connsiteY7" fmla="*/ 1043940 h 1803485"/>
                        <a:gd name="connsiteX8" fmla="*/ 571500 w 571500"/>
                        <a:gd name="connsiteY8" fmla="*/ 769620 h 1803485"/>
                        <a:gd name="connsiteX9" fmla="*/ 510540 w 571500"/>
                        <a:gd name="connsiteY9" fmla="*/ 350520 h 1803485"/>
                        <a:gd name="connsiteX10" fmla="*/ 434340 w 571500"/>
                        <a:gd name="connsiteY10" fmla="*/ 106680 h 1803485"/>
                        <a:gd name="connsiteX11" fmla="*/ 327660 w 571500"/>
                        <a:gd name="connsiteY11" fmla="*/ 0 h 1803485"/>
                        <a:gd name="connsiteX12" fmla="*/ 228600 w 571500"/>
                        <a:gd name="connsiteY12" fmla="*/ 30480 h 1803485"/>
                        <a:gd name="connsiteX0" fmla="*/ 228600 w 576866"/>
                        <a:gd name="connsiteY0" fmla="*/ 30480 h 1803485"/>
                        <a:gd name="connsiteX1" fmla="*/ 91440 w 576866"/>
                        <a:gd name="connsiteY1" fmla="*/ 251460 h 1803485"/>
                        <a:gd name="connsiteX2" fmla="*/ 38100 w 576866"/>
                        <a:gd name="connsiteY2" fmla="*/ 685800 h 1803485"/>
                        <a:gd name="connsiteX3" fmla="*/ 0 w 576866"/>
                        <a:gd name="connsiteY3" fmla="*/ 1463040 h 1803485"/>
                        <a:gd name="connsiteX4" fmla="*/ 68580 w 576866"/>
                        <a:gd name="connsiteY4" fmla="*/ 1691640 h 1803485"/>
                        <a:gd name="connsiteX5" fmla="*/ 282893 w 576866"/>
                        <a:gd name="connsiteY5" fmla="*/ 1782128 h 1803485"/>
                        <a:gd name="connsiteX6" fmla="*/ 396240 w 576866"/>
                        <a:gd name="connsiteY6" fmla="*/ 1569720 h 1803485"/>
                        <a:gd name="connsiteX7" fmla="*/ 541020 w 576866"/>
                        <a:gd name="connsiteY7" fmla="*/ 1043940 h 1803485"/>
                        <a:gd name="connsiteX8" fmla="*/ 571500 w 576866"/>
                        <a:gd name="connsiteY8" fmla="*/ 769620 h 1803485"/>
                        <a:gd name="connsiteX9" fmla="*/ 510540 w 576866"/>
                        <a:gd name="connsiteY9" fmla="*/ 350520 h 1803485"/>
                        <a:gd name="connsiteX10" fmla="*/ 434340 w 576866"/>
                        <a:gd name="connsiteY10" fmla="*/ 106680 h 1803485"/>
                        <a:gd name="connsiteX11" fmla="*/ 327660 w 576866"/>
                        <a:gd name="connsiteY11" fmla="*/ 0 h 1803485"/>
                        <a:gd name="connsiteX12" fmla="*/ 228600 w 576866"/>
                        <a:gd name="connsiteY12" fmla="*/ 30480 h 1803485"/>
                        <a:gd name="connsiteX0" fmla="*/ 228600 w 572456"/>
                        <a:gd name="connsiteY0" fmla="*/ 30480 h 1803485"/>
                        <a:gd name="connsiteX1" fmla="*/ 91440 w 572456"/>
                        <a:gd name="connsiteY1" fmla="*/ 251460 h 1803485"/>
                        <a:gd name="connsiteX2" fmla="*/ 38100 w 572456"/>
                        <a:gd name="connsiteY2" fmla="*/ 685800 h 1803485"/>
                        <a:gd name="connsiteX3" fmla="*/ 0 w 572456"/>
                        <a:gd name="connsiteY3" fmla="*/ 1463040 h 1803485"/>
                        <a:gd name="connsiteX4" fmla="*/ 68580 w 572456"/>
                        <a:gd name="connsiteY4" fmla="*/ 1691640 h 1803485"/>
                        <a:gd name="connsiteX5" fmla="*/ 282893 w 572456"/>
                        <a:gd name="connsiteY5" fmla="*/ 1782128 h 1803485"/>
                        <a:gd name="connsiteX6" fmla="*/ 396240 w 572456"/>
                        <a:gd name="connsiteY6" fmla="*/ 1569720 h 1803485"/>
                        <a:gd name="connsiteX7" fmla="*/ 541020 w 572456"/>
                        <a:gd name="connsiteY7" fmla="*/ 1043940 h 1803485"/>
                        <a:gd name="connsiteX8" fmla="*/ 571500 w 572456"/>
                        <a:gd name="connsiteY8" fmla="*/ 769620 h 1803485"/>
                        <a:gd name="connsiteX9" fmla="*/ 510540 w 572456"/>
                        <a:gd name="connsiteY9" fmla="*/ 350520 h 1803485"/>
                        <a:gd name="connsiteX10" fmla="*/ 434340 w 572456"/>
                        <a:gd name="connsiteY10" fmla="*/ 106680 h 1803485"/>
                        <a:gd name="connsiteX11" fmla="*/ 327660 w 572456"/>
                        <a:gd name="connsiteY11" fmla="*/ 0 h 1803485"/>
                        <a:gd name="connsiteX12" fmla="*/ 228600 w 572456"/>
                        <a:gd name="connsiteY12" fmla="*/ 30480 h 1803485"/>
                        <a:gd name="connsiteX0" fmla="*/ 228600 w 572456"/>
                        <a:gd name="connsiteY0" fmla="*/ 37541 h 1810546"/>
                        <a:gd name="connsiteX1" fmla="*/ 91440 w 572456"/>
                        <a:gd name="connsiteY1" fmla="*/ 258521 h 1810546"/>
                        <a:gd name="connsiteX2" fmla="*/ 38100 w 572456"/>
                        <a:gd name="connsiteY2" fmla="*/ 692861 h 1810546"/>
                        <a:gd name="connsiteX3" fmla="*/ 0 w 572456"/>
                        <a:gd name="connsiteY3" fmla="*/ 1470101 h 1810546"/>
                        <a:gd name="connsiteX4" fmla="*/ 68580 w 572456"/>
                        <a:gd name="connsiteY4" fmla="*/ 1698701 h 1810546"/>
                        <a:gd name="connsiteX5" fmla="*/ 282893 w 572456"/>
                        <a:gd name="connsiteY5" fmla="*/ 1789189 h 1810546"/>
                        <a:gd name="connsiteX6" fmla="*/ 396240 w 572456"/>
                        <a:gd name="connsiteY6" fmla="*/ 1576781 h 1810546"/>
                        <a:gd name="connsiteX7" fmla="*/ 541020 w 572456"/>
                        <a:gd name="connsiteY7" fmla="*/ 1051001 h 1810546"/>
                        <a:gd name="connsiteX8" fmla="*/ 571500 w 572456"/>
                        <a:gd name="connsiteY8" fmla="*/ 776681 h 1810546"/>
                        <a:gd name="connsiteX9" fmla="*/ 510540 w 572456"/>
                        <a:gd name="connsiteY9" fmla="*/ 357581 h 1810546"/>
                        <a:gd name="connsiteX10" fmla="*/ 434340 w 572456"/>
                        <a:gd name="connsiteY10" fmla="*/ 113741 h 1810546"/>
                        <a:gd name="connsiteX11" fmla="*/ 327660 w 572456"/>
                        <a:gd name="connsiteY11" fmla="*/ 7061 h 1810546"/>
                        <a:gd name="connsiteX12" fmla="*/ 228600 w 572456"/>
                        <a:gd name="connsiteY12" fmla="*/ 37541 h 1810546"/>
                        <a:gd name="connsiteX0" fmla="*/ 327660 w 572456"/>
                        <a:gd name="connsiteY0" fmla="*/ 4768 h 1808253"/>
                        <a:gd name="connsiteX1" fmla="*/ 91440 w 572456"/>
                        <a:gd name="connsiteY1" fmla="*/ 256228 h 1808253"/>
                        <a:gd name="connsiteX2" fmla="*/ 38100 w 572456"/>
                        <a:gd name="connsiteY2" fmla="*/ 690568 h 1808253"/>
                        <a:gd name="connsiteX3" fmla="*/ 0 w 572456"/>
                        <a:gd name="connsiteY3" fmla="*/ 1467808 h 1808253"/>
                        <a:gd name="connsiteX4" fmla="*/ 68580 w 572456"/>
                        <a:gd name="connsiteY4" fmla="*/ 1696408 h 1808253"/>
                        <a:gd name="connsiteX5" fmla="*/ 282893 w 572456"/>
                        <a:gd name="connsiteY5" fmla="*/ 1786896 h 1808253"/>
                        <a:gd name="connsiteX6" fmla="*/ 396240 w 572456"/>
                        <a:gd name="connsiteY6" fmla="*/ 1574488 h 1808253"/>
                        <a:gd name="connsiteX7" fmla="*/ 541020 w 572456"/>
                        <a:gd name="connsiteY7" fmla="*/ 1048708 h 1808253"/>
                        <a:gd name="connsiteX8" fmla="*/ 571500 w 572456"/>
                        <a:gd name="connsiteY8" fmla="*/ 774388 h 1808253"/>
                        <a:gd name="connsiteX9" fmla="*/ 510540 w 572456"/>
                        <a:gd name="connsiteY9" fmla="*/ 355288 h 1808253"/>
                        <a:gd name="connsiteX10" fmla="*/ 434340 w 572456"/>
                        <a:gd name="connsiteY10" fmla="*/ 111448 h 1808253"/>
                        <a:gd name="connsiteX11" fmla="*/ 327660 w 572456"/>
                        <a:gd name="connsiteY11" fmla="*/ 4768 h 1808253"/>
                        <a:gd name="connsiteX0" fmla="*/ 280035 w 572456"/>
                        <a:gd name="connsiteY0" fmla="*/ 4768 h 1808253"/>
                        <a:gd name="connsiteX1" fmla="*/ 91440 w 572456"/>
                        <a:gd name="connsiteY1" fmla="*/ 256228 h 1808253"/>
                        <a:gd name="connsiteX2" fmla="*/ 38100 w 572456"/>
                        <a:gd name="connsiteY2" fmla="*/ 690568 h 1808253"/>
                        <a:gd name="connsiteX3" fmla="*/ 0 w 572456"/>
                        <a:gd name="connsiteY3" fmla="*/ 1467808 h 1808253"/>
                        <a:gd name="connsiteX4" fmla="*/ 68580 w 572456"/>
                        <a:gd name="connsiteY4" fmla="*/ 1696408 h 1808253"/>
                        <a:gd name="connsiteX5" fmla="*/ 282893 w 572456"/>
                        <a:gd name="connsiteY5" fmla="*/ 1786896 h 1808253"/>
                        <a:gd name="connsiteX6" fmla="*/ 396240 w 572456"/>
                        <a:gd name="connsiteY6" fmla="*/ 1574488 h 1808253"/>
                        <a:gd name="connsiteX7" fmla="*/ 541020 w 572456"/>
                        <a:gd name="connsiteY7" fmla="*/ 1048708 h 1808253"/>
                        <a:gd name="connsiteX8" fmla="*/ 571500 w 572456"/>
                        <a:gd name="connsiteY8" fmla="*/ 774388 h 1808253"/>
                        <a:gd name="connsiteX9" fmla="*/ 510540 w 572456"/>
                        <a:gd name="connsiteY9" fmla="*/ 355288 h 1808253"/>
                        <a:gd name="connsiteX10" fmla="*/ 434340 w 572456"/>
                        <a:gd name="connsiteY10" fmla="*/ 111448 h 1808253"/>
                        <a:gd name="connsiteX11" fmla="*/ 280035 w 572456"/>
                        <a:gd name="connsiteY11" fmla="*/ 4768 h 1808253"/>
                        <a:gd name="connsiteX0" fmla="*/ 280035 w 572456"/>
                        <a:gd name="connsiteY0" fmla="*/ 4768 h 1800641"/>
                        <a:gd name="connsiteX1" fmla="*/ 91440 w 572456"/>
                        <a:gd name="connsiteY1" fmla="*/ 256228 h 1800641"/>
                        <a:gd name="connsiteX2" fmla="*/ 38100 w 572456"/>
                        <a:gd name="connsiteY2" fmla="*/ 690568 h 1800641"/>
                        <a:gd name="connsiteX3" fmla="*/ 0 w 572456"/>
                        <a:gd name="connsiteY3" fmla="*/ 1467808 h 1800641"/>
                        <a:gd name="connsiteX4" fmla="*/ 68580 w 572456"/>
                        <a:gd name="connsiteY4" fmla="*/ 1696408 h 1800641"/>
                        <a:gd name="connsiteX5" fmla="*/ 282893 w 572456"/>
                        <a:gd name="connsiteY5" fmla="*/ 1786896 h 1800641"/>
                        <a:gd name="connsiteX6" fmla="*/ 396240 w 572456"/>
                        <a:gd name="connsiteY6" fmla="*/ 1574488 h 1800641"/>
                        <a:gd name="connsiteX7" fmla="*/ 541020 w 572456"/>
                        <a:gd name="connsiteY7" fmla="*/ 1048708 h 1800641"/>
                        <a:gd name="connsiteX8" fmla="*/ 571500 w 572456"/>
                        <a:gd name="connsiteY8" fmla="*/ 774388 h 1800641"/>
                        <a:gd name="connsiteX9" fmla="*/ 510540 w 572456"/>
                        <a:gd name="connsiteY9" fmla="*/ 355288 h 1800641"/>
                        <a:gd name="connsiteX10" fmla="*/ 434340 w 572456"/>
                        <a:gd name="connsiteY10" fmla="*/ 111448 h 1800641"/>
                        <a:gd name="connsiteX11" fmla="*/ 280035 w 572456"/>
                        <a:gd name="connsiteY11" fmla="*/ 4768 h 1800641"/>
                        <a:gd name="connsiteX0" fmla="*/ 280035 w 572456"/>
                        <a:gd name="connsiteY0" fmla="*/ 4768 h 1800641"/>
                        <a:gd name="connsiteX1" fmla="*/ 91440 w 572456"/>
                        <a:gd name="connsiteY1" fmla="*/ 256228 h 1800641"/>
                        <a:gd name="connsiteX2" fmla="*/ 38100 w 572456"/>
                        <a:gd name="connsiteY2" fmla="*/ 690568 h 1800641"/>
                        <a:gd name="connsiteX3" fmla="*/ 0 w 572456"/>
                        <a:gd name="connsiteY3" fmla="*/ 1467808 h 1800641"/>
                        <a:gd name="connsiteX4" fmla="*/ 68580 w 572456"/>
                        <a:gd name="connsiteY4" fmla="*/ 1696408 h 1800641"/>
                        <a:gd name="connsiteX5" fmla="*/ 263843 w 572456"/>
                        <a:gd name="connsiteY5" fmla="*/ 1786896 h 1800641"/>
                        <a:gd name="connsiteX6" fmla="*/ 396240 w 572456"/>
                        <a:gd name="connsiteY6" fmla="*/ 1574488 h 1800641"/>
                        <a:gd name="connsiteX7" fmla="*/ 541020 w 572456"/>
                        <a:gd name="connsiteY7" fmla="*/ 1048708 h 1800641"/>
                        <a:gd name="connsiteX8" fmla="*/ 571500 w 572456"/>
                        <a:gd name="connsiteY8" fmla="*/ 774388 h 1800641"/>
                        <a:gd name="connsiteX9" fmla="*/ 510540 w 572456"/>
                        <a:gd name="connsiteY9" fmla="*/ 355288 h 1800641"/>
                        <a:gd name="connsiteX10" fmla="*/ 434340 w 572456"/>
                        <a:gd name="connsiteY10" fmla="*/ 111448 h 1800641"/>
                        <a:gd name="connsiteX11" fmla="*/ 280035 w 572456"/>
                        <a:gd name="connsiteY11" fmla="*/ 4768 h 1800641"/>
                        <a:gd name="connsiteX0" fmla="*/ 280035 w 572456"/>
                        <a:gd name="connsiteY0" fmla="*/ 4768 h 1800641"/>
                        <a:gd name="connsiteX1" fmla="*/ 91440 w 572456"/>
                        <a:gd name="connsiteY1" fmla="*/ 256228 h 1800641"/>
                        <a:gd name="connsiteX2" fmla="*/ 38100 w 572456"/>
                        <a:gd name="connsiteY2" fmla="*/ 690568 h 1800641"/>
                        <a:gd name="connsiteX3" fmla="*/ 0 w 572456"/>
                        <a:gd name="connsiteY3" fmla="*/ 1467808 h 1800641"/>
                        <a:gd name="connsiteX4" fmla="*/ 68580 w 572456"/>
                        <a:gd name="connsiteY4" fmla="*/ 1696408 h 1800641"/>
                        <a:gd name="connsiteX5" fmla="*/ 263843 w 572456"/>
                        <a:gd name="connsiteY5" fmla="*/ 1786896 h 1800641"/>
                        <a:gd name="connsiteX6" fmla="*/ 396240 w 572456"/>
                        <a:gd name="connsiteY6" fmla="*/ 1574488 h 1800641"/>
                        <a:gd name="connsiteX7" fmla="*/ 541020 w 572456"/>
                        <a:gd name="connsiteY7" fmla="*/ 1048708 h 1800641"/>
                        <a:gd name="connsiteX8" fmla="*/ 571500 w 572456"/>
                        <a:gd name="connsiteY8" fmla="*/ 774388 h 1800641"/>
                        <a:gd name="connsiteX9" fmla="*/ 510540 w 572456"/>
                        <a:gd name="connsiteY9" fmla="*/ 355288 h 1800641"/>
                        <a:gd name="connsiteX10" fmla="*/ 434340 w 572456"/>
                        <a:gd name="connsiteY10" fmla="*/ 111448 h 1800641"/>
                        <a:gd name="connsiteX11" fmla="*/ 280035 w 572456"/>
                        <a:gd name="connsiteY11" fmla="*/ 4768 h 1800641"/>
                        <a:gd name="connsiteX0" fmla="*/ 280035 w 572456"/>
                        <a:gd name="connsiteY0" fmla="*/ 7579 h 1803452"/>
                        <a:gd name="connsiteX1" fmla="*/ 91440 w 572456"/>
                        <a:gd name="connsiteY1" fmla="*/ 311427 h 1803452"/>
                        <a:gd name="connsiteX2" fmla="*/ 38100 w 572456"/>
                        <a:gd name="connsiteY2" fmla="*/ 693379 h 1803452"/>
                        <a:gd name="connsiteX3" fmla="*/ 0 w 572456"/>
                        <a:gd name="connsiteY3" fmla="*/ 1470619 h 1803452"/>
                        <a:gd name="connsiteX4" fmla="*/ 68580 w 572456"/>
                        <a:gd name="connsiteY4" fmla="*/ 1699219 h 1803452"/>
                        <a:gd name="connsiteX5" fmla="*/ 263843 w 572456"/>
                        <a:gd name="connsiteY5" fmla="*/ 1789707 h 1803452"/>
                        <a:gd name="connsiteX6" fmla="*/ 396240 w 572456"/>
                        <a:gd name="connsiteY6" fmla="*/ 1577299 h 1803452"/>
                        <a:gd name="connsiteX7" fmla="*/ 541020 w 572456"/>
                        <a:gd name="connsiteY7" fmla="*/ 1051519 h 1803452"/>
                        <a:gd name="connsiteX8" fmla="*/ 571500 w 572456"/>
                        <a:gd name="connsiteY8" fmla="*/ 777199 h 1803452"/>
                        <a:gd name="connsiteX9" fmla="*/ 510540 w 572456"/>
                        <a:gd name="connsiteY9" fmla="*/ 358099 h 1803452"/>
                        <a:gd name="connsiteX10" fmla="*/ 434340 w 572456"/>
                        <a:gd name="connsiteY10" fmla="*/ 114259 h 1803452"/>
                        <a:gd name="connsiteX11" fmla="*/ 280035 w 572456"/>
                        <a:gd name="connsiteY11" fmla="*/ 7579 h 18034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572456" h="1803452">
                          <a:moveTo>
                            <a:pt x="280035" y="7579"/>
                          </a:moveTo>
                          <a:cubicBezTo>
                            <a:pt x="222885" y="40440"/>
                            <a:pt x="109220" y="166647"/>
                            <a:pt x="91440" y="311427"/>
                          </a:cubicBezTo>
                          <a:lnTo>
                            <a:pt x="38100" y="693379"/>
                          </a:lnTo>
                          <a:lnTo>
                            <a:pt x="0" y="1470619"/>
                          </a:lnTo>
                          <a:cubicBezTo>
                            <a:pt x="5080" y="1638259"/>
                            <a:pt x="24606" y="1646038"/>
                            <a:pt x="68580" y="1699219"/>
                          </a:cubicBezTo>
                          <a:cubicBezTo>
                            <a:pt x="112554" y="1752400"/>
                            <a:pt x="153036" y="1836697"/>
                            <a:pt x="263843" y="1789707"/>
                          </a:cubicBezTo>
                          <a:cubicBezTo>
                            <a:pt x="374650" y="1742717"/>
                            <a:pt x="375920" y="1643339"/>
                            <a:pt x="396240" y="1577299"/>
                          </a:cubicBezTo>
                          <a:cubicBezTo>
                            <a:pt x="444500" y="1402039"/>
                            <a:pt x="521335" y="1160104"/>
                            <a:pt x="541020" y="1051519"/>
                          </a:cubicBezTo>
                          <a:cubicBezTo>
                            <a:pt x="560705" y="942934"/>
                            <a:pt x="576580" y="892769"/>
                            <a:pt x="571500" y="777199"/>
                          </a:cubicBezTo>
                          <a:lnTo>
                            <a:pt x="510540" y="358099"/>
                          </a:lnTo>
                          <a:lnTo>
                            <a:pt x="434340" y="114259"/>
                          </a:lnTo>
                          <a:cubicBezTo>
                            <a:pt x="403860" y="55839"/>
                            <a:pt x="337185" y="-25282"/>
                            <a:pt x="280035" y="7579"/>
                          </a:cubicBezTo>
                          <a:close/>
                        </a:path>
                      </a:pathLst>
                    </a:custGeom>
                    <a:solidFill>
                      <a:srgbClr val="BC856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1E30E4F2-E956-1869-D51D-1FFE9C0DE338}"/>
                  </a:ext>
                </a:extLst>
              </p:cNvPr>
              <p:cNvGrpSpPr/>
              <p:nvPr/>
            </p:nvGrpSpPr>
            <p:grpSpPr>
              <a:xfrm>
                <a:off x="5730862" y="2583377"/>
                <a:ext cx="761790" cy="616958"/>
                <a:chOff x="6827480" y="2722498"/>
                <a:chExt cx="761790" cy="616958"/>
              </a:xfrm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7662EF8A-2A97-0134-42BD-0ED810FED8EC}"/>
                    </a:ext>
                  </a:extLst>
                </p:cNvPr>
                <p:cNvSpPr/>
                <p:nvPr/>
              </p:nvSpPr>
              <p:spPr>
                <a:xfrm>
                  <a:off x="6872952" y="2787648"/>
                  <a:ext cx="716318" cy="551808"/>
                </a:xfrm>
                <a:custGeom>
                  <a:avLst/>
                  <a:gdLst>
                    <a:gd name="connsiteX0" fmla="*/ 133350 w 719137"/>
                    <a:gd name="connsiteY0" fmla="*/ 0 h 585788"/>
                    <a:gd name="connsiteX1" fmla="*/ 523875 w 719137"/>
                    <a:gd name="connsiteY1" fmla="*/ 23813 h 585788"/>
                    <a:gd name="connsiteX2" fmla="*/ 719137 w 719137"/>
                    <a:gd name="connsiteY2" fmla="*/ 223838 h 585788"/>
                    <a:gd name="connsiteX3" fmla="*/ 428625 w 719137"/>
                    <a:gd name="connsiteY3" fmla="*/ 585788 h 585788"/>
                    <a:gd name="connsiteX4" fmla="*/ 228600 w 719137"/>
                    <a:gd name="connsiteY4" fmla="*/ 585788 h 585788"/>
                    <a:gd name="connsiteX5" fmla="*/ 0 w 719137"/>
                    <a:gd name="connsiteY5" fmla="*/ 252413 h 585788"/>
                    <a:gd name="connsiteX6" fmla="*/ 133350 w 719137"/>
                    <a:gd name="connsiteY6" fmla="*/ 0 h 585788"/>
                    <a:gd name="connsiteX0" fmla="*/ 133350 w 719137"/>
                    <a:gd name="connsiteY0" fmla="*/ 0 h 585788"/>
                    <a:gd name="connsiteX1" fmla="*/ 523875 w 719137"/>
                    <a:gd name="connsiteY1" fmla="*/ 23813 h 585788"/>
                    <a:gd name="connsiteX2" fmla="*/ 719137 w 719137"/>
                    <a:gd name="connsiteY2" fmla="*/ 223838 h 585788"/>
                    <a:gd name="connsiteX3" fmla="*/ 428625 w 719137"/>
                    <a:gd name="connsiteY3" fmla="*/ 585788 h 585788"/>
                    <a:gd name="connsiteX4" fmla="*/ 228600 w 719137"/>
                    <a:gd name="connsiteY4" fmla="*/ 585788 h 585788"/>
                    <a:gd name="connsiteX5" fmla="*/ 0 w 719137"/>
                    <a:gd name="connsiteY5" fmla="*/ 252413 h 585788"/>
                    <a:gd name="connsiteX6" fmla="*/ 133350 w 719137"/>
                    <a:gd name="connsiteY6" fmla="*/ 0 h 585788"/>
                    <a:gd name="connsiteX0" fmla="*/ 133350 w 719137"/>
                    <a:gd name="connsiteY0" fmla="*/ 0 h 585788"/>
                    <a:gd name="connsiteX1" fmla="*/ 523875 w 719137"/>
                    <a:gd name="connsiteY1" fmla="*/ 23813 h 585788"/>
                    <a:gd name="connsiteX2" fmla="*/ 719137 w 719137"/>
                    <a:gd name="connsiteY2" fmla="*/ 223838 h 585788"/>
                    <a:gd name="connsiteX3" fmla="*/ 428625 w 719137"/>
                    <a:gd name="connsiteY3" fmla="*/ 585788 h 585788"/>
                    <a:gd name="connsiteX4" fmla="*/ 228600 w 719137"/>
                    <a:gd name="connsiteY4" fmla="*/ 585788 h 585788"/>
                    <a:gd name="connsiteX5" fmla="*/ 0 w 719137"/>
                    <a:gd name="connsiteY5" fmla="*/ 252413 h 585788"/>
                    <a:gd name="connsiteX6" fmla="*/ 133350 w 719137"/>
                    <a:gd name="connsiteY6" fmla="*/ 0 h 585788"/>
                    <a:gd name="connsiteX0" fmla="*/ 133350 w 719137"/>
                    <a:gd name="connsiteY0" fmla="*/ 0 h 585788"/>
                    <a:gd name="connsiteX1" fmla="*/ 523875 w 719137"/>
                    <a:gd name="connsiteY1" fmla="*/ 23813 h 585788"/>
                    <a:gd name="connsiteX2" fmla="*/ 719137 w 719137"/>
                    <a:gd name="connsiteY2" fmla="*/ 223838 h 585788"/>
                    <a:gd name="connsiteX3" fmla="*/ 428625 w 719137"/>
                    <a:gd name="connsiteY3" fmla="*/ 585788 h 585788"/>
                    <a:gd name="connsiteX4" fmla="*/ 228600 w 719137"/>
                    <a:gd name="connsiteY4" fmla="*/ 585788 h 585788"/>
                    <a:gd name="connsiteX5" fmla="*/ 0 w 719137"/>
                    <a:gd name="connsiteY5" fmla="*/ 252413 h 585788"/>
                    <a:gd name="connsiteX6" fmla="*/ 133350 w 719137"/>
                    <a:gd name="connsiteY6" fmla="*/ 0 h 585788"/>
                    <a:gd name="connsiteX0" fmla="*/ 133350 w 719137"/>
                    <a:gd name="connsiteY0" fmla="*/ 0 h 585788"/>
                    <a:gd name="connsiteX1" fmla="*/ 523875 w 719137"/>
                    <a:gd name="connsiteY1" fmla="*/ 23813 h 585788"/>
                    <a:gd name="connsiteX2" fmla="*/ 719137 w 719137"/>
                    <a:gd name="connsiteY2" fmla="*/ 223838 h 585788"/>
                    <a:gd name="connsiteX3" fmla="*/ 428625 w 719137"/>
                    <a:gd name="connsiteY3" fmla="*/ 585788 h 585788"/>
                    <a:gd name="connsiteX4" fmla="*/ 228600 w 719137"/>
                    <a:gd name="connsiteY4" fmla="*/ 585788 h 585788"/>
                    <a:gd name="connsiteX5" fmla="*/ 0 w 719137"/>
                    <a:gd name="connsiteY5" fmla="*/ 252413 h 585788"/>
                    <a:gd name="connsiteX6" fmla="*/ 133350 w 719137"/>
                    <a:gd name="connsiteY6" fmla="*/ 0 h 585788"/>
                    <a:gd name="connsiteX0" fmla="*/ 133350 w 719137"/>
                    <a:gd name="connsiteY0" fmla="*/ 11178 h 596966"/>
                    <a:gd name="connsiteX1" fmla="*/ 523875 w 719137"/>
                    <a:gd name="connsiteY1" fmla="*/ 34991 h 596966"/>
                    <a:gd name="connsiteX2" fmla="*/ 719137 w 719137"/>
                    <a:gd name="connsiteY2" fmla="*/ 235016 h 596966"/>
                    <a:gd name="connsiteX3" fmla="*/ 428625 w 719137"/>
                    <a:gd name="connsiteY3" fmla="*/ 596966 h 596966"/>
                    <a:gd name="connsiteX4" fmla="*/ 228600 w 719137"/>
                    <a:gd name="connsiteY4" fmla="*/ 596966 h 596966"/>
                    <a:gd name="connsiteX5" fmla="*/ 0 w 719137"/>
                    <a:gd name="connsiteY5" fmla="*/ 263591 h 596966"/>
                    <a:gd name="connsiteX6" fmla="*/ 133350 w 719137"/>
                    <a:gd name="connsiteY6" fmla="*/ 11178 h 596966"/>
                    <a:gd name="connsiteX0" fmla="*/ 133350 w 719137"/>
                    <a:gd name="connsiteY0" fmla="*/ 11178 h 596966"/>
                    <a:gd name="connsiteX1" fmla="*/ 523875 w 719137"/>
                    <a:gd name="connsiteY1" fmla="*/ 34991 h 596966"/>
                    <a:gd name="connsiteX2" fmla="*/ 719137 w 719137"/>
                    <a:gd name="connsiteY2" fmla="*/ 235016 h 596966"/>
                    <a:gd name="connsiteX3" fmla="*/ 428625 w 719137"/>
                    <a:gd name="connsiteY3" fmla="*/ 596966 h 596966"/>
                    <a:gd name="connsiteX4" fmla="*/ 228600 w 719137"/>
                    <a:gd name="connsiteY4" fmla="*/ 596966 h 596966"/>
                    <a:gd name="connsiteX5" fmla="*/ 0 w 719137"/>
                    <a:gd name="connsiteY5" fmla="*/ 263591 h 596966"/>
                    <a:gd name="connsiteX6" fmla="*/ 133350 w 719137"/>
                    <a:gd name="connsiteY6" fmla="*/ 11178 h 596966"/>
                    <a:gd name="connsiteX0" fmla="*/ 140057 w 725844"/>
                    <a:gd name="connsiteY0" fmla="*/ 11178 h 596966"/>
                    <a:gd name="connsiteX1" fmla="*/ 530582 w 725844"/>
                    <a:gd name="connsiteY1" fmla="*/ 34991 h 596966"/>
                    <a:gd name="connsiteX2" fmla="*/ 725844 w 725844"/>
                    <a:gd name="connsiteY2" fmla="*/ 235016 h 596966"/>
                    <a:gd name="connsiteX3" fmla="*/ 435332 w 725844"/>
                    <a:gd name="connsiteY3" fmla="*/ 596966 h 596966"/>
                    <a:gd name="connsiteX4" fmla="*/ 235307 w 725844"/>
                    <a:gd name="connsiteY4" fmla="*/ 596966 h 596966"/>
                    <a:gd name="connsiteX5" fmla="*/ 6707 w 725844"/>
                    <a:gd name="connsiteY5" fmla="*/ 263591 h 596966"/>
                    <a:gd name="connsiteX6" fmla="*/ 140057 w 725844"/>
                    <a:gd name="connsiteY6" fmla="*/ 11178 h 596966"/>
                    <a:gd name="connsiteX0" fmla="*/ 140057 w 725844"/>
                    <a:gd name="connsiteY0" fmla="*/ 11178 h 596966"/>
                    <a:gd name="connsiteX1" fmla="*/ 530582 w 725844"/>
                    <a:gd name="connsiteY1" fmla="*/ 34991 h 596966"/>
                    <a:gd name="connsiteX2" fmla="*/ 725844 w 725844"/>
                    <a:gd name="connsiteY2" fmla="*/ 235016 h 596966"/>
                    <a:gd name="connsiteX3" fmla="*/ 435332 w 725844"/>
                    <a:gd name="connsiteY3" fmla="*/ 596966 h 596966"/>
                    <a:gd name="connsiteX4" fmla="*/ 235307 w 725844"/>
                    <a:gd name="connsiteY4" fmla="*/ 596966 h 596966"/>
                    <a:gd name="connsiteX5" fmla="*/ 6707 w 725844"/>
                    <a:gd name="connsiteY5" fmla="*/ 263591 h 596966"/>
                    <a:gd name="connsiteX6" fmla="*/ 140057 w 725844"/>
                    <a:gd name="connsiteY6" fmla="*/ 11178 h 596966"/>
                    <a:gd name="connsiteX0" fmla="*/ 140057 w 725844"/>
                    <a:gd name="connsiteY0" fmla="*/ 11178 h 596966"/>
                    <a:gd name="connsiteX1" fmla="*/ 530582 w 725844"/>
                    <a:gd name="connsiteY1" fmla="*/ 34991 h 596966"/>
                    <a:gd name="connsiteX2" fmla="*/ 725844 w 725844"/>
                    <a:gd name="connsiteY2" fmla="*/ 235016 h 596966"/>
                    <a:gd name="connsiteX3" fmla="*/ 435332 w 725844"/>
                    <a:gd name="connsiteY3" fmla="*/ 596966 h 596966"/>
                    <a:gd name="connsiteX4" fmla="*/ 235307 w 725844"/>
                    <a:gd name="connsiteY4" fmla="*/ 596966 h 596966"/>
                    <a:gd name="connsiteX5" fmla="*/ 6707 w 725844"/>
                    <a:gd name="connsiteY5" fmla="*/ 263591 h 596966"/>
                    <a:gd name="connsiteX6" fmla="*/ 140057 w 725844"/>
                    <a:gd name="connsiteY6" fmla="*/ 11178 h 596966"/>
                    <a:gd name="connsiteX0" fmla="*/ 140057 w 725844"/>
                    <a:gd name="connsiteY0" fmla="*/ 11178 h 607549"/>
                    <a:gd name="connsiteX1" fmla="*/ 530582 w 725844"/>
                    <a:gd name="connsiteY1" fmla="*/ 34991 h 607549"/>
                    <a:gd name="connsiteX2" fmla="*/ 725844 w 725844"/>
                    <a:gd name="connsiteY2" fmla="*/ 235016 h 607549"/>
                    <a:gd name="connsiteX3" fmla="*/ 435332 w 725844"/>
                    <a:gd name="connsiteY3" fmla="*/ 596966 h 607549"/>
                    <a:gd name="connsiteX4" fmla="*/ 235307 w 725844"/>
                    <a:gd name="connsiteY4" fmla="*/ 596966 h 607549"/>
                    <a:gd name="connsiteX5" fmla="*/ 6707 w 725844"/>
                    <a:gd name="connsiteY5" fmla="*/ 263591 h 607549"/>
                    <a:gd name="connsiteX6" fmla="*/ 140057 w 725844"/>
                    <a:gd name="connsiteY6" fmla="*/ 11178 h 607549"/>
                    <a:gd name="connsiteX0" fmla="*/ 140057 w 725844"/>
                    <a:gd name="connsiteY0" fmla="*/ 11178 h 605540"/>
                    <a:gd name="connsiteX1" fmla="*/ 530582 w 725844"/>
                    <a:gd name="connsiteY1" fmla="*/ 34991 h 605540"/>
                    <a:gd name="connsiteX2" fmla="*/ 725844 w 725844"/>
                    <a:gd name="connsiteY2" fmla="*/ 235016 h 605540"/>
                    <a:gd name="connsiteX3" fmla="*/ 468670 w 725844"/>
                    <a:gd name="connsiteY3" fmla="*/ 587441 h 605540"/>
                    <a:gd name="connsiteX4" fmla="*/ 235307 w 725844"/>
                    <a:gd name="connsiteY4" fmla="*/ 596966 h 605540"/>
                    <a:gd name="connsiteX5" fmla="*/ 6707 w 725844"/>
                    <a:gd name="connsiteY5" fmla="*/ 263591 h 605540"/>
                    <a:gd name="connsiteX6" fmla="*/ 140057 w 725844"/>
                    <a:gd name="connsiteY6" fmla="*/ 11178 h 605540"/>
                    <a:gd name="connsiteX0" fmla="*/ 140057 w 725844"/>
                    <a:gd name="connsiteY0" fmla="*/ 11178 h 605540"/>
                    <a:gd name="connsiteX1" fmla="*/ 530582 w 725844"/>
                    <a:gd name="connsiteY1" fmla="*/ 34991 h 605540"/>
                    <a:gd name="connsiteX2" fmla="*/ 725844 w 725844"/>
                    <a:gd name="connsiteY2" fmla="*/ 235016 h 605540"/>
                    <a:gd name="connsiteX3" fmla="*/ 468670 w 725844"/>
                    <a:gd name="connsiteY3" fmla="*/ 587441 h 605540"/>
                    <a:gd name="connsiteX4" fmla="*/ 235307 w 725844"/>
                    <a:gd name="connsiteY4" fmla="*/ 596966 h 605540"/>
                    <a:gd name="connsiteX5" fmla="*/ 6707 w 725844"/>
                    <a:gd name="connsiteY5" fmla="*/ 263591 h 605540"/>
                    <a:gd name="connsiteX6" fmla="*/ 140057 w 725844"/>
                    <a:gd name="connsiteY6" fmla="*/ 11178 h 605540"/>
                    <a:gd name="connsiteX0" fmla="*/ 140057 w 725844"/>
                    <a:gd name="connsiteY0" fmla="*/ 11178 h 610758"/>
                    <a:gd name="connsiteX1" fmla="*/ 530582 w 725844"/>
                    <a:gd name="connsiteY1" fmla="*/ 34991 h 610758"/>
                    <a:gd name="connsiteX2" fmla="*/ 725844 w 725844"/>
                    <a:gd name="connsiteY2" fmla="*/ 235016 h 610758"/>
                    <a:gd name="connsiteX3" fmla="*/ 468670 w 725844"/>
                    <a:gd name="connsiteY3" fmla="*/ 587441 h 610758"/>
                    <a:gd name="connsiteX4" fmla="*/ 235307 w 725844"/>
                    <a:gd name="connsiteY4" fmla="*/ 596966 h 610758"/>
                    <a:gd name="connsiteX5" fmla="*/ 6707 w 725844"/>
                    <a:gd name="connsiteY5" fmla="*/ 263591 h 610758"/>
                    <a:gd name="connsiteX6" fmla="*/ 140057 w 725844"/>
                    <a:gd name="connsiteY6" fmla="*/ 11178 h 610758"/>
                    <a:gd name="connsiteX0" fmla="*/ 140057 w 725844"/>
                    <a:gd name="connsiteY0" fmla="*/ 11178 h 603096"/>
                    <a:gd name="connsiteX1" fmla="*/ 530582 w 725844"/>
                    <a:gd name="connsiteY1" fmla="*/ 34991 h 603096"/>
                    <a:gd name="connsiteX2" fmla="*/ 725844 w 725844"/>
                    <a:gd name="connsiteY2" fmla="*/ 235016 h 603096"/>
                    <a:gd name="connsiteX3" fmla="*/ 468670 w 725844"/>
                    <a:gd name="connsiteY3" fmla="*/ 587441 h 603096"/>
                    <a:gd name="connsiteX4" fmla="*/ 230544 w 725844"/>
                    <a:gd name="connsiteY4" fmla="*/ 582679 h 603096"/>
                    <a:gd name="connsiteX5" fmla="*/ 6707 w 725844"/>
                    <a:gd name="connsiteY5" fmla="*/ 263591 h 603096"/>
                    <a:gd name="connsiteX6" fmla="*/ 140057 w 725844"/>
                    <a:gd name="connsiteY6" fmla="*/ 11178 h 603096"/>
                    <a:gd name="connsiteX0" fmla="*/ 140057 w 721081"/>
                    <a:gd name="connsiteY0" fmla="*/ 11178 h 603096"/>
                    <a:gd name="connsiteX1" fmla="*/ 530582 w 721081"/>
                    <a:gd name="connsiteY1" fmla="*/ 34991 h 603096"/>
                    <a:gd name="connsiteX2" fmla="*/ 721081 w 721081"/>
                    <a:gd name="connsiteY2" fmla="*/ 254066 h 603096"/>
                    <a:gd name="connsiteX3" fmla="*/ 468670 w 721081"/>
                    <a:gd name="connsiteY3" fmla="*/ 587441 h 603096"/>
                    <a:gd name="connsiteX4" fmla="*/ 230544 w 721081"/>
                    <a:gd name="connsiteY4" fmla="*/ 582679 h 603096"/>
                    <a:gd name="connsiteX5" fmla="*/ 6707 w 721081"/>
                    <a:gd name="connsiteY5" fmla="*/ 263591 h 603096"/>
                    <a:gd name="connsiteX6" fmla="*/ 140057 w 721081"/>
                    <a:gd name="connsiteY6" fmla="*/ 11178 h 603096"/>
                    <a:gd name="connsiteX0" fmla="*/ 140057 w 716318"/>
                    <a:gd name="connsiteY0" fmla="*/ 11178 h 603096"/>
                    <a:gd name="connsiteX1" fmla="*/ 530582 w 716318"/>
                    <a:gd name="connsiteY1" fmla="*/ 34991 h 603096"/>
                    <a:gd name="connsiteX2" fmla="*/ 716318 w 716318"/>
                    <a:gd name="connsiteY2" fmla="*/ 239778 h 603096"/>
                    <a:gd name="connsiteX3" fmla="*/ 468670 w 716318"/>
                    <a:gd name="connsiteY3" fmla="*/ 587441 h 603096"/>
                    <a:gd name="connsiteX4" fmla="*/ 230544 w 716318"/>
                    <a:gd name="connsiteY4" fmla="*/ 582679 h 603096"/>
                    <a:gd name="connsiteX5" fmla="*/ 6707 w 716318"/>
                    <a:gd name="connsiteY5" fmla="*/ 263591 h 603096"/>
                    <a:gd name="connsiteX6" fmla="*/ 140057 w 716318"/>
                    <a:gd name="connsiteY6" fmla="*/ 11178 h 603096"/>
                    <a:gd name="connsiteX0" fmla="*/ 140057 w 716318"/>
                    <a:gd name="connsiteY0" fmla="*/ 11178 h 597304"/>
                    <a:gd name="connsiteX1" fmla="*/ 530582 w 716318"/>
                    <a:gd name="connsiteY1" fmla="*/ 34991 h 597304"/>
                    <a:gd name="connsiteX2" fmla="*/ 716318 w 716318"/>
                    <a:gd name="connsiteY2" fmla="*/ 239778 h 597304"/>
                    <a:gd name="connsiteX3" fmla="*/ 468670 w 716318"/>
                    <a:gd name="connsiteY3" fmla="*/ 587441 h 597304"/>
                    <a:gd name="connsiteX4" fmla="*/ 225781 w 716318"/>
                    <a:gd name="connsiteY4" fmla="*/ 563629 h 597304"/>
                    <a:gd name="connsiteX5" fmla="*/ 6707 w 716318"/>
                    <a:gd name="connsiteY5" fmla="*/ 263591 h 597304"/>
                    <a:gd name="connsiteX6" fmla="*/ 140057 w 716318"/>
                    <a:gd name="connsiteY6" fmla="*/ 11178 h 597304"/>
                    <a:gd name="connsiteX0" fmla="*/ 140057 w 716318"/>
                    <a:gd name="connsiteY0" fmla="*/ 11178 h 601697"/>
                    <a:gd name="connsiteX1" fmla="*/ 530582 w 716318"/>
                    <a:gd name="connsiteY1" fmla="*/ 34991 h 601697"/>
                    <a:gd name="connsiteX2" fmla="*/ 716318 w 716318"/>
                    <a:gd name="connsiteY2" fmla="*/ 239778 h 601697"/>
                    <a:gd name="connsiteX3" fmla="*/ 468670 w 716318"/>
                    <a:gd name="connsiteY3" fmla="*/ 587441 h 601697"/>
                    <a:gd name="connsiteX4" fmla="*/ 225781 w 716318"/>
                    <a:gd name="connsiteY4" fmla="*/ 563629 h 601697"/>
                    <a:gd name="connsiteX5" fmla="*/ 6707 w 716318"/>
                    <a:gd name="connsiteY5" fmla="*/ 263591 h 601697"/>
                    <a:gd name="connsiteX6" fmla="*/ 140057 w 716318"/>
                    <a:gd name="connsiteY6" fmla="*/ 11178 h 601697"/>
                    <a:gd name="connsiteX0" fmla="*/ 140057 w 716318"/>
                    <a:gd name="connsiteY0" fmla="*/ 11178 h 603436"/>
                    <a:gd name="connsiteX1" fmla="*/ 530582 w 716318"/>
                    <a:gd name="connsiteY1" fmla="*/ 34991 h 603436"/>
                    <a:gd name="connsiteX2" fmla="*/ 716318 w 716318"/>
                    <a:gd name="connsiteY2" fmla="*/ 239778 h 603436"/>
                    <a:gd name="connsiteX3" fmla="*/ 468670 w 716318"/>
                    <a:gd name="connsiteY3" fmla="*/ 587441 h 603436"/>
                    <a:gd name="connsiteX4" fmla="*/ 221019 w 716318"/>
                    <a:gd name="connsiteY4" fmla="*/ 568391 h 603436"/>
                    <a:gd name="connsiteX5" fmla="*/ 6707 w 716318"/>
                    <a:gd name="connsiteY5" fmla="*/ 263591 h 603436"/>
                    <a:gd name="connsiteX6" fmla="*/ 140057 w 716318"/>
                    <a:gd name="connsiteY6" fmla="*/ 11178 h 603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16318" h="603436">
                      <a:moveTo>
                        <a:pt x="140057" y="11178"/>
                      </a:moveTo>
                      <a:cubicBezTo>
                        <a:pt x="279757" y="-9459"/>
                        <a:pt x="409932" y="-1522"/>
                        <a:pt x="530582" y="34991"/>
                      </a:cubicBezTo>
                      <a:cubicBezTo>
                        <a:pt x="629006" y="73091"/>
                        <a:pt x="703618" y="130240"/>
                        <a:pt x="716318" y="239778"/>
                      </a:cubicBezTo>
                      <a:cubicBezTo>
                        <a:pt x="709968" y="446153"/>
                        <a:pt x="589319" y="514416"/>
                        <a:pt x="468670" y="587441"/>
                      </a:cubicBezTo>
                      <a:cubicBezTo>
                        <a:pt x="401995" y="611253"/>
                        <a:pt x="278169" y="611253"/>
                        <a:pt x="221019" y="568391"/>
                      </a:cubicBezTo>
                      <a:cubicBezTo>
                        <a:pt x="140056" y="509654"/>
                        <a:pt x="44807" y="408053"/>
                        <a:pt x="6707" y="263591"/>
                      </a:cubicBezTo>
                      <a:cubicBezTo>
                        <a:pt x="-15518" y="155641"/>
                        <a:pt x="14645" y="57216"/>
                        <a:pt x="140057" y="11178"/>
                      </a:cubicBezTo>
                      <a:close/>
                    </a:path>
                  </a:pathLst>
                </a:custGeom>
                <a:solidFill>
                  <a:srgbClr val="BC856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BF322736-4330-85E6-5B3E-7A9209EC4DFC}"/>
                    </a:ext>
                  </a:extLst>
                </p:cNvPr>
                <p:cNvSpPr/>
                <p:nvPr/>
              </p:nvSpPr>
              <p:spPr>
                <a:xfrm>
                  <a:off x="6827480" y="2722498"/>
                  <a:ext cx="716318" cy="603436"/>
                </a:xfrm>
                <a:custGeom>
                  <a:avLst/>
                  <a:gdLst>
                    <a:gd name="connsiteX0" fmla="*/ 133350 w 719137"/>
                    <a:gd name="connsiteY0" fmla="*/ 0 h 585788"/>
                    <a:gd name="connsiteX1" fmla="*/ 523875 w 719137"/>
                    <a:gd name="connsiteY1" fmla="*/ 23813 h 585788"/>
                    <a:gd name="connsiteX2" fmla="*/ 719137 w 719137"/>
                    <a:gd name="connsiteY2" fmla="*/ 223838 h 585788"/>
                    <a:gd name="connsiteX3" fmla="*/ 428625 w 719137"/>
                    <a:gd name="connsiteY3" fmla="*/ 585788 h 585788"/>
                    <a:gd name="connsiteX4" fmla="*/ 228600 w 719137"/>
                    <a:gd name="connsiteY4" fmla="*/ 585788 h 585788"/>
                    <a:gd name="connsiteX5" fmla="*/ 0 w 719137"/>
                    <a:gd name="connsiteY5" fmla="*/ 252413 h 585788"/>
                    <a:gd name="connsiteX6" fmla="*/ 133350 w 719137"/>
                    <a:gd name="connsiteY6" fmla="*/ 0 h 585788"/>
                    <a:gd name="connsiteX0" fmla="*/ 133350 w 719137"/>
                    <a:gd name="connsiteY0" fmla="*/ 0 h 585788"/>
                    <a:gd name="connsiteX1" fmla="*/ 523875 w 719137"/>
                    <a:gd name="connsiteY1" fmla="*/ 23813 h 585788"/>
                    <a:gd name="connsiteX2" fmla="*/ 719137 w 719137"/>
                    <a:gd name="connsiteY2" fmla="*/ 223838 h 585788"/>
                    <a:gd name="connsiteX3" fmla="*/ 428625 w 719137"/>
                    <a:gd name="connsiteY3" fmla="*/ 585788 h 585788"/>
                    <a:gd name="connsiteX4" fmla="*/ 228600 w 719137"/>
                    <a:gd name="connsiteY4" fmla="*/ 585788 h 585788"/>
                    <a:gd name="connsiteX5" fmla="*/ 0 w 719137"/>
                    <a:gd name="connsiteY5" fmla="*/ 252413 h 585788"/>
                    <a:gd name="connsiteX6" fmla="*/ 133350 w 719137"/>
                    <a:gd name="connsiteY6" fmla="*/ 0 h 585788"/>
                    <a:gd name="connsiteX0" fmla="*/ 133350 w 719137"/>
                    <a:gd name="connsiteY0" fmla="*/ 0 h 585788"/>
                    <a:gd name="connsiteX1" fmla="*/ 523875 w 719137"/>
                    <a:gd name="connsiteY1" fmla="*/ 23813 h 585788"/>
                    <a:gd name="connsiteX2" fmla="*/ 719137 w 719137"/>
                    <a:gd name="connsiteY2" fmla="*/ 223838 h 585788"/>
                    <a:gd name="connsiteX3" fmla="*/ 428625 w 719137"/>
                    <a:gd name="connsiteY3" fmla="*/ 585788 h 585788"/>
                    <a:gd name="connsiteX4" fmla="*/ 228600 w 719137"/>
                    <a:gd name="connsiteY4" fmla="*/ 585788 h 585788"/>
                    <a:gd name="connsiteX5" fmla="*/ 0 w 719137"/>
                    <a:gd name="connsiteY5" fmla="*/ 252413 h 585788"/>
                    <a:gd name="connsiteX6" fmla="*/ 133350 w 719137"/>
                    <a:gd name="connsiteY6" fmla="*/ 0 h 585788"/>
                    <a:gd name="connsiteX0" fmla="*/ 133350 w 719137"/>
                    <a:gd name="connsiteY0" fmla="*/ 0 h 585788"/>
                    <a:gd name="connsiteX1" fmla="*/ 523875 w 719137"/>
                    <a:gd name="connsiteY1" fmla="*/ 23813 h 585788"/>
                    <a:gd name="connsiteX2" fmla="*/ 719137 w 719137"/>
                    <a:gd name="connsiteY2" fmla="*/ 223838 h 585788"/>
                    <a:gd name="connsiteX3" fmla="*/ 428625 w 719137"/>
                    <a:gd name="connsiteY3" fmla="*/ 585788 h 585788"/>
                    <a:gd name="connsiteX4" fmla="*/ 228600 w 719137"/>
                    <a:gd name="connsiteY4" fmla="*/ 585788 h 585788"/>
                    <a:gd name="connsiteX5" fmla="*/ 0 w 719137"/>
                    <a:gd name="connsiteY5" fmla="*/ 252413 h 585788"/>
                    <a:gd name="connsiteX6" fmla="*/ 133350 w 719137"/>
                    <a:gd name="connsiteY6" fmla="*/ 0 h 585788"/>
                    <a:gd name="connsiteX0" fmla="*/ 133350 w 719137"/>
                    <a:gd name="connsiteY0" fmla="*/ 0 h 585788"/>
                    <a:gd name="connsiteX1" fmla="*/ 523875 w 719137"/>
                    <a:gd name="connsiteY1" fmla="*/ 23813 h 585788"/>
                    <a:gd name="connsiteX2" fmla="*/ 719137 w 719137"/>
                    <a:gd name="connsiteY2" fmla="*/ 223838 h 585788"/>
                    <a:gd name="connsiteX3" fmla="*/ 428625 w 719137"/>
                    <a:gd name="connsiteY3" fmla="*/ 585788 h 585788"/>
                    <a:gd name="connsiteX4" fmla="*/ 228600 w 719137"/>
                    <a:gd name="connsiteY4" fmla="*/ 585788 h 585788"/>
                    <a:gd name="connsiteX5" fmla="*/ 0 w 719137"/>
                    <a:gd name="connsiteY5" fmla="*/ 252413 h 585788"/>
                    <a:gd name="connsiteX6" fmla="*/ 133350 w 719137"/>
                    <a:gd name="connsiteY6" fmla="*/ 0 h 585788"/>
                    <a:gd name="connsiteX0" fmla="*/ 133350 w 719137"/>
                    <a:gd name="connsiteY0" fmla="*/ 11178 h 596966"/>
                    <a:gd name="connsiteX1" fmla="*/ 523875 w 719137"/>
                    <a:gd name="connsiteY1" fmla="*/ 34991 h 596966"/>
                    <a:gd name="connsiteX2" fmla="*/ 719137 w 719137"/>
                    <a:gd name="connsiteY2" fmla="*/ 235016 h 596966"/>
                    <a:gd name="connsiteX3" fmla="*/ 428625 w 719137"/>
                    <a:gd name="connsiteY3" fmla="*/ 596966 h 596966"/>
                    <a:gd name="connsiteX4" fmla="*/ 228600 w 719137"/>
                    <a:gd name="connsiteY4" fmla="*/ 596966 h 596966"/>
                    <a:gd name="connsiteX5" fmla="*/ 0 w 719137"/>
                    <a:gd name="connsiteY5" fmla="*/ 263591 h 596966"/>
                    <a:gd name="connsiteX6" fmla="*/ 133350 w 719137"/>
                    <a:gd name="connsiteY6" fmla="*/ 11178 h 596966"/>
                    <a:gd name="connsiteX0" fmla="*/ 133350 w 719137"/>
                    <a:gd name="connsiteY0" fmla="*/ 11178 h 596966"/>
                    <a:gd name="connsiteX1" fmla="*/ 523875 w 719137"/>
                    <a:gd name="connsiteY1" fmla="*/ 34991 h 596966"/>
                    <a:gd name="connsiteX2" fmla="*/ 719137 w 719137"/>
                    <a:gd name="connsiteY2" fmla="*/ 235016 h 596966"/>
                    <a:gd name="connsiteX3" fmla="*/ 428625 w 719137"/>
                    <a:gd name="connsiteY3" fmla="*/ 596966 h 596966"/>
                    <a:gd name="connsiteX4" fmla="*/ 228600 w 719137"/>
                    <a:gd name="connsiteY4" fmla="*/ 596966 h 596966"/>
                    <a:gd name="connsiteX5" fmla="*/ 0 w 719137"/>
                    <a:gd name="connsiteY5" fmla="*/ 263591 h 596966"/>
                    <a:gd name="connsiteX6" fmla="*/ 133350 w 719137"/>
                    <a:gd name="connsiteY6" fmla="*/ 11178 h 596966"/>
                    <a:gd name="connsiteX0" fmla="*/ 140057 w 725844"/>
                    <a:gd name="connsiteY0" fmla="*/ 11178 h 596966"/>
                    <a:gd name="connsiteX1" fmla="*/ 530582 w 725844"/>
                    <a:gd name="connsiteY1" fmla="*/ 34991 h 596966"/>
                    <a:gd name="connsiteX2" fmla="*/ 725844 w 725844"/>
                    <a:gd name="connsiteY2" fmla="*/ 235016 h 596966"/>
                    <a:gd name="connsiteX3" fmla="*/ 435332 w 725844"/>
                    <a:gd name="connsiteY3" fmla="*/ 596966 h 596966"/>
                    <a:gd name="connsiteX4" fmla="*/ 235307 w 725844"/>
                    <a:gd name="connsiteY4" fmla="*/ 596966 h 596966"/>
                    <a:gd name="connsiteX5" fmla="*/ 6707 w 725844"/>
                    <a:gd name="connsiteY5" fmla="*/ 263591 h 596966"/>
                    <a:gd name="connsiteX6" fmla="*/ 140057 w 725844"/>
                    <a:gd name="connsiteY6" fmla="*/ 11178 h 596966"/>
                    <a:gd name="connsiteX0" fmla="*/ 140057 w 725844"/>
                    <a:gd name="connsiteY0" fmla="*/ 11178 h 596966"/>
                    <a:gd name="connsiteX1" fmla="*/ 530582 w 725844"/>
                    <a:gd name="connsiteY1" fmla="*/ 34991 h 596966"/>
                    <a:gd name="connsiteX2" fmla="*/ 725844 w 725844"/>
                    <a:gd name="connsiteY2" fmla="*/ 235016 h 596966"/>
                    <a:gd name="connsiteX3" fmla="*/ 435332 w 725844"/>
                    <a:gd name="connsiteY3" fmla="*/ 596966 h 596966"/>
                    <a:gd name="connsiteX4" fmla="*/ 235307 w 725844"/>
                    <a:gd name="connsiteY4" fmla="*/ 596966 h 596966"/>
                    <a:gd name="connsiteX5" fmla="*/ 6707 w 725844"/>
                    <a:gd name="connsiteY5" fmla="*/ 263591 h 596966"/>
                    <a:gd name="connsiteX6" fmla="*/ 140057 w 725844"/>
                    <a:gd name="connsiteY6" fmla="*/ 11178 h 596966"/>
                    <a:gd name="connsiteX0" fmla="*/ 140057 w 725844"/>
                    <a:gd name="connsiteY0" fmla="*/ 11178 h 596966"/>
                    <a:gd name="connsiteX1" fmla="*/ 530582 w 725844"/>
                    <a:gd name="connsiteY1" fmla="*/ 34991 h 596966"/>
                    <a:gd name="connsiteX2" fmla="*/ 725844 w 725844"/>
                    <a:gd name="connsiteY2" fmla="*/ 235016 h 596966"/>
                    <a:gd name="connsiteX3" fmla="*/ 435332 w 725844"/>
                    <a:gd name="connsiteY3" fmla="*/ 596966 h 596966"/>
                    <a:gd name="connsiteX4" fmla="*/ 235307 w 725844"/>
                    <a:gd name="connsiteY4" fmla="*/ 596966 h 596966"/>
                    <a:gd name="connsiteX5" fmla="*/ 6707 w 725844"/>
                    <a:gd name="connsiteY5" fmla="*/ 263591 h 596966"/>
                    <a:gd name="connsiteX6" fmla="*/ 140057 w 725844"/>
                    <a:gd name="connsiteY6" fmla="*/ 11178 h 596966"/>
                    <a:gd name="connsiteX0" fmla="*/ 140057 w 725844"/>
                    <a:gd name="connsiteY0" fmla="*/ 11178 h 607549"/>
                    <a:gd name="connsiteX1" fmla="*/ 530582 w 725844"/>
                    <a:gd name="connsiteY1" fmla="*/ 34991 h 607549"/>
                    <a:gd name="connsiteX2" fmla="*/ 725844 w 725844"/>
                    <a:gd name="connsiteY2" fmla="*/ 235016 h 607549"/>
                    <a:gd name="connsiteX3" fmla="*/ 435332 w 725844"/>
                    <a:gd name="connsiteY3" fmla="*/ 596966 h 607549"/>
                    <a:gd name="connsiteX4" fmla="*/ 235307 w 725844"/>
                    <a:gd name="connsiteY4" fmla="*/ 596966 h 607549"/>
                    <a:gd name="connsiteX5" fmla="*/ 6707 w 725844"/>
                    <a:gd name="connsiteY5" fmla="*/ 263591 h 607549"/>
                    <a:gd name="connsiteX6" fmla="*/ 140057 w 725844"/>
                    <a:gd name="connsiteY6" fmla="*/ 11178 h 607549"/>
                    <a:gd name="connsiteX0" fmla="*/ 140057 w 725844"/>
                    <a:gd name="connsiteY0" fmla="*/ 11178 h 605540"/>
                    <a:gd name="connsiteX1" fmla="*/ 530582 w 725844"/>
                    <a:gd name="connsiteY1" fmla="*/ 34991 h 605540"/>
                    <a:gd name="connsiteX2" fmla="*/ 725844 w 725844"/>
                    <a:gd name="connsiteY2" fmla="*/ 235016 h 605540"/>
                    <a:gd name="connsiteX3" fmla="*/ 468670 w 725844"/>
                    <a:gd name="connsiteY3" fmla="*/ 587441 h 605540"/>
                    <a:gd name="connsiteX4" fmla="*/ 235307 w 725844"/>
                    <a:gd name="connsiteY4" fmla="*/ 596966 h 605540"/>
                    <a:gd name="connsiteX5" fmla="*/ 6707 w 725844"/>
                    <a:gd name="connsiteY5" fmla="*/ 263591 h 605540"/>
                    <a:gd name="connsiteX6" fmla="*/ 140057 w 725844"/>
                    <a:gd name="connsiteY6" fmla="*/ 11178 h 605540"/>
                    <a:gd name="connsiteX0" fmla="*/ 140057 w 725844"/>
                    <a:gd name="connsiteY0" fmla="*/ 11178 h 605540"/>
                    <a:gd name="connsiteX1" fmla="*/ 530582 w 725844"/>
                    <a:gd name="connsiteY1" fmla="*/ 34991 h 605540"/>
                    <a:gd name="connsiteX2" fmla="*/ 725844 w 725844"/>
                    <a:gd name="connsiteY2" fmla="*/ 235016 h 605540"/>
                    <a:gd name="connsiteX3" fmla="*/ 468670 w 725844"/>
                    <a:gd name="connsiteY3" fmla="*/ 587441 h 605540"/>
                    <a:gd name="connsiteX4" fmla="*/ 235307 w 725844"/>
                    <a:gd name="connsiteY4" fmla="*/ 596966 h 605540"/>
                    <a:gd name="connsiteX5" fmla="*/ 6707 w 725844"/>
                    <a:gd name="connsiteY5" fmla="*/ 263591 h 605540"/>
                    <a:gd name="connsiteX6" fmla="*/ 140057 w 725844"/>
                    <a:gd name="connsiteY6" fmla="*/ 11178 h 605540"/>
                    <a:gd name="connsiteX0" fmla="*/ 140057 w 725844"/>
                    <a:gd name="connsiteY0" fmla="*/ 11178 h 610758"/>
                    <a:gd name="connsiteX1" fmla="*/ 530582 w 725844"/>
                    <a:gd name="connsiteY1" fmla="*/ 34991 h 610758"/>
                    <a:gd name="connsiteX2" fmla="*/ 725844 w 725844"/>
                    <a:gd name="connsiteY2" fmla="*/ 235016 h 610758"/>
                    <a:gd name="connsiteX3" fmla="*/ 468670 w 725844"/>
                    <a:gd name="connsiteY3" fmla="*/ 587441 h 610758"/>
                    <a:gd name="connsiteX4" fmla="*/ 235307 w 725844"/>
                    <a:gd name="connsiteY4" fmla="*/ 596966 h 610758"/>
                    <a:gd name="connsiteX5" fmla="*/ 6707 w 725844"/>
                    <a:gd name="connsiteY5" fmla="*/ 263591 h 610758"/>
                    <a:gd name="connsiteX6" fmla="*/ 140057 w 725844"/>
                    <a:gd name="connsiteY6" fmla="*/ 11178 h 610758"/>
                    <a:gd name="connsiteX0" fmla="*/ 140057 w 725844"/>
                    <a:gd name="connsiteY0" fmla="*/ 11178 h 603096"/>
                    <a:gd name="connsiteX1" fmla="*/ 530582 w 725844"/>
                    <a:gd name="connsiteY1" fmla="*/ 34991 h 603096"/>
                    <a:gd name="connsiteX2" fmla="*/ 725844 w 725844"/>
                    <a:gd name="connsiteY2" fmla="*/ 235016 h 603096"/>
                    <a:gd name="connsiteX3" fmla="*/ 468670 w 725844"/>
                    <a:gd name="connsiteY3" fmla="*/ 587441 h 603096"/>
                    <a:gd name="connsiteX4" fmla="*/ 230544 w 725844"/>
                    <a:gd name="connsiteY4" fmla="*/ 582679 h 603096"/>
                    <a:gd name="connsiteX5" fmla="*/ 6707 w 725844"/>
                    <a:gd name="connsiteY5" fmla="*/ 263591 h 603096"/>
                    <a:gd name="connsiteX6" fmla="*/ 140057 w 725844"/>
                    <a:gd name="connsiteY6" fmla="*/ 11178 h 603096"/>
                    <a:gd name="connsiteX0" fmla="*/ 140057 w 721081"/>
                    <a:gd name="connsiteY0" fmla="*/ 11178 h 603096"/>
                    <a:gd name="connsiteX1" fmla="*/ 530582 w 721081"/>
                    <a:gd name="connsiteY1" fmla="*/ 34991 h 603096"/>
                    <a:gd name="connsiteX2" fmla="*/ 721081 w 721081"/>
                    <a:gd name="connsiteY2" fmla="*/ 254066 h 603096"/>
                    <a:gd name="connsiteX3" fmla="*/ 468670 w 721081"/>
                    <a:gd name="connsiteY3" fmla="*/ 587441 h 603096"/>
                    <a:gd name="connsiteX4" fmla="*/ 230544 w 721081"/>
                    <a:gd name="connsiteY4" fmla="*/ 582679 h 603096"/>
                    <a:gd name="connsiteX5" fmla="*/ 6707 w 721081"/>
                    <a:gd name="connsiteY5" fmla="*/ 263591 h 603096"/>
                    <a:gd name="connsiteX6" fmla="*/ 140057 w 721081"/>
                    <a:gd name="connsiteY6" fmla="*/ 11178 h 603096"/>
                    <a:gd name="connsiteX0" fmla="*/ 140057 w 716318"/>
                    <a:gd name="connsiteY0" fmla="*/ 11178 h 603096"/>
                    <a:gd name="connsiteX1" fmla="*/ 530582 w 716318"/>
                    <a:gd name="connsiteY1" fmla="*/ 34991 h 603096"/>
                    <a:gd name="connsiteX2" fmla="*/ 716318 w 716318"/>
                    <a:gd name="connsiteY2" fmla="*/ 239778 h 603096"/>
                    <a:gd name="connsiteX3" fmla="*/ 468670 w 716318"/>
                    <a:gd name="connsiteY3" fmla="*/ 587441 h 603096"/>
                    <a:gd name="connsiteX4" fmla="*/ 230544 w 716318"/>
                    <a:gd name="connsiteY4" fmla="*/ 582679 h 603096"/>
                    <a:gd name="connsiteX5" fmla="*/ 6707 w 716318"/>
                    <a:gd name="connsiteY5" fmla="*/ 263591 h 603096"/>
                    <a:gd name="connsiteX6" fmla="*/ 140057 w 716318"/>
                    <a:gd name="connsiteY6" fmla="*/ 11178 h 603096"/>
                    <a:gd name="connsiteX0" fmla="*/ 140057 w 716318"/>
                    <a:gd name="connsiteY0" fmla="*/ 11178 h 597304"/>
                    <a:gd name="connsiteX1" fmla="*/ 530582 w 716318"/>
                    <a:gd name="connsiteY1" fmla="*/ 34991 h 597304"/>
                    <a:gd name="connsiteX2" fmla="*/ 716318 w 716318"/>
                    <a:gd name="connsiteY2" fmla="*/ 239778 h 597304"/>
                    <a:gd name="connsiteX3" fmla="*/ 468670 w 716318"/>
                    <a:gd name="connsiteY3" fmla="*/ 587441 h 597304"/>
                    <a:gd name="connsiteX4" fmla="*/ 225781 w 716318"/>
                    <a:gd name="connsiteY4" fmla="*/ 563629 h 597304"/>
                    <a:gd name="connsiteX5" fmla="*/ 6707 w 716318"/>
                    <a:gd name="connsiteY5" fmla="*/ 263591 h 597304"/>
                    <a:gd name="connsiteX6" fmla="*/ 140057 w 716318"/>
                    <a:gd name="connsiteY6" fmla="*/ 11178 h 597304"/>
                    <a:gd name="connsiteX0" fmla="*/ 140057 w 716318"/>
                    <a:gd name="connsiteY0" fmla="*/ 11178 h 601697"/>
                    <a:gd name="connsiteX1" fmla="*/ 530582 w 716318"/>
                    <a:gd name="connsiteY1" fmla="*/ 34991 h 601697"/>
                    <a:gd name="connsiteX2" fmla="*/ 716318 w 716318"/>
                    <a:gd name="connsiteY2" fmla="*/ 239778 h 601697"/>
                    <a:gd name="connsiteX3" fmla="*/ 468670 w 716318"/>
                    <a:gd name="connsiteY3" fmla="*/ 587441 h 601697"/>
                    <a:gd name="connsiteX4" fmla="*/ 225781 w 716318"/>
                    <a:gd name="connsiteY4" fmla="*/ 563629 h 601697"/>
                    <a:gd name="connsiteX5" fmla="*/ 6707 w 716318"/>
                    <a:gd name="connsiteY5" fmla="*/ 263591 h 601697"/>
                    <a:gd name="connsiteX6" fmla="*/ 140057 w 716318"/>
                    <a:gd name="connsiteY6" fmla="*/ 11178 h 601697"/>
                    <a:gd name="connsiteX0" fmla="*/ 140057 w 716318"/>
                    <a:gd name="connsiteY0" fmla="*/ 11178 h 603436"/>
                    <a:gd name="connsiteX1" fmla="*/ 530582 w 716318"/>
                    <a:gd name="connsiteY1" fmla="*/ 34991 h 603436"/>
                    <a:gd name="connsiteX2" fmla="*/ 716318 w 716318"/>
                    <a:gd name="connsiteY2" fmla="*/ 239778 h 603436"/>
                    <a:gd name="connsiteX3" fmla="*/ 468670 w 716318"/>
                    <a:gd name="connsiteY3" fmla="*/ 587441 h 603436"/>
                    <a:gd name="connsiteX4" fmla="*/ 221019 w 716318"/>
                    <a:gd name="connsiteY4" fmla="*/ 568391 h 603436"/>
                    <a:gd name="connsiteX5" fmla="*/ 6707 w 716318"/>
                    <a:gd name="connsiteY5" fmla="*/ 263591 h 603436"/>
                    <a:gd name="connsiteX6" fmla="*/ 140057 w 716318"/>
                    <a:gd name="connsiteY6" fmla="*/ 11178 h 603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16318" h="603436">
                      <a:moveTo>
                        <a:pt x="140057" y="11178"/>
                      </a:moveTo>
                      <a:cubicBezTo>
                        <a:pt x="279757" y="-9459"/>
                        <a:pt x="409932" y="-1522"/>
                        <a:pt x="530582" y="34991"/>
                      </a:cubicBezTo>
                      <a:cubicBezTo>
                        <a:pt x="629006" y="73091"/>
                        <a:pt x="703618" y="130240"/>
                        <a:pt x="716318" y="239778"/>
                      </a:cubicBezTo>
                      <a:cubicBezTo>
                        <a:pt x="709968" y="446153"/>
                        <a:pt x="589319" y="514416"/>
                        <a:pt x="468670" y="587441"/>
                      </a:cubicBezTo>
                      <a:cubicBezTo>
                        <a:pt x="401995" y="611253"/>
                        <a:pt x="278169" y="611253"/>
                        <a:pt x="221019" y="568391"/>
                      </a:cubicBezTo>
                      <a:cubicBezTo>
                        <a:pt x="140056" y="509654"/>
                        <a:pt x="44807" y="408053"/>
                        <a:pt x="6707" y="263591"/>
                      </a:cubicBezTo>
                      <a:cubicBezTo>
                        <a:pt x="-15518" y="155641"/>
                        <a:pt x="14645" y="57216"/>
                        <a:pt x="140057" y="11178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id="{09A52F13-26D2-0FF2-265E-FF2DEBBD1902}"/>
                    </a:ext>
                  </a:extLst>
                </p:cNvPr>
                <p:cNvSpPr/>
                <p:nvPr/>
              </p:nvSpPr>
              <p:spPr>
                <a:xfrm rot="3384491">
                  <a:off x="6905343" y="2809723"/>
                  <a:ext cx="156870" cy="163513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802E7AEE-D3C8-D7DF-AE79-A3125A0C546C}"/>
                  </a:ext>
                </a:extLst>
              </p:cNvPr>
              <p:cNvGrpSpPr/>
              <p:nvPr/>
            </p:nvGrpSpPr>
            <p:grpSpPr>
              <a:xfrm>
                <a:off x="5950158" y="3188158"/>
                <a:ext cx="598977" cy="449144"/>
                <a:chOff x="7046776" y="3327279"/>
                <a:chExt cx="598977" cy="449144"/>
              </a:xfrm>
            </p:grpSpPr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id="{84FCAD5E-0ACD-EAD4-6122-AA64508F974E}"/>
                    </a:ext>
                  </a:extLst>
                </p:cNvPr>
                <p:cNvGrpSpPr/>
                <p:nvPr/>
              </p:nvGrpSpPr>
              <p:grpSpPr>
                <a:xfrm>
                  <a:off x="7046776" y="3327279"/>
                  <a:ext cx="598977" cy="449144"/>
                  <a:chOff x="7085317" y="3302795"/>
                  <a:chExt cx="598977" cy="449144"/>
                </a:xfrm>
              </p:grpSpPr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41920A40-6280-4CCD-AC66-A8D2166D4037}"/>
                      </a:ext>
                    </a:extLst>
                  </p:cNvPr>
                  <p:cNvSpPr/>
                  <p:nvPr/>
                </p:nvSpPr>
                <p:spPr>
                  <a:xfrm>
                    <a:off x="7158038" y="3302795"/>
                    <a:ext cx="526256" cy="164305"/>
                  </a:xfrm>
                  <a:custGeom>
                    <a:avLst/>
                    <a:gdLst>
                      <a:gd name="connsiteX0" fmla="*/ 52388 w 514350"/>
                      <a:gd name="connsiteY0" fmla="*/ 9525 h 166687"/>
                      <a:gd name="connsiteX1" fmla="*/ 0 w 514350"/>
                      <a:gd name="connsiteY1" fmla="*/ 95250 h 166687"/>
                      <a:gd name="connsiteX2" fmla="*/ 319088 w 514350"/>
                      <a:gd name="connsiteY2" fmla="*/ 166687 h 166687"/>
                      <a:gd name="connsiteX3" fmla="*/ 500063 w 514350"/>
                      <a:gd name="connsiteY3" fmla="*/ 147637 h 166687"/>
                      <a:gd name="connsiteX4" fmla="*/ 514350 w 514350"/>
                      <a:gd name="connsiteY4" fmla="*/ 0 h 166687"/>
                      <a:gd name="connsiteX5" fmla="*/ 52388 w 514350"/>
                      <a:gd name="connsiteY5" fmla="*/ 9525 h 166687"/>
                      <a:gd name="connsiteX0" fmla="*/ 47625 w 509587"/>
                      <a:gd name="connsiteY0" fmla="*/ 9525 h 166687"/>
                      <a:gd name="connsiteX1" fmla="*/ 0 w 509587"/>
                      <a:gd name="connsiteY1" fmla="*/ 102394 h 166687"/>
                      <a:gd name="connsiteX2" fmla="*/ 314325 w 509587"/>
                      <a:gd name="connsiteY2" fmla="*/ 166687 h 166687"/>
                      <a:gd name="connsiteX3" fmla="*/ 495300 w 509587"/>
                      <a:gd name="connsiteY3" fmla="*/ 147637 h 166687"/>
                      <a:gd name="connsiteX4" fmla="*/ 509587 w 509587"/>
                      <a:gd name="connsiteY4" fmla="*/ 0 h 166687"/>
                      <a:gd name="connsiteX5" fmla="*/ 47625 w 509587"/>
                      <a:gd name="connsiteY5" fmla="*/ 9525 h 166687"/>
                      <a:gd name="connsiteX0" fmla="*/ 47625 w 521493"/>
                      <a:gd name="connsiteY0" fmla="*/ 7143 h 164305"/>
                      <a:gd name="connsiteX1" fmla="*/ 0 w 521493"/>
                      <a:gd name="connsiteY1" fmla="*/ 100012 h 164305"/>
                      <a:gd name="connsiteX2" fmla="*/ 314325 w 521493"/>
                      <a:gd name="connsiteY2" fmla="*/ 164305 h 164305"/>
                      <a:gd name="connsiteX3" fmla="*/ 495300 w 521493"/>
                      <a:gd name="connsiteY3" fmla="*/ 145255 h 164305"/>
                      <a:gd name="connsiteX4" fmla="*/ 521493 w 521493"/>
                      <a:gd name="connsiteY4" fmla="*/ 0 h 164305"/>
                      <a:gd name="connsiteX5" fmla="*/ 47625 w 521493"/>
                      <a:gd name="connsiteY5" fmla="*/ 7143 h 164305"/>
                      <a:gd name="connsiteX0" fmla="*/ 47625 w 533399"/>
                      <a:gd name="connsiteY0" fmla="*/ 4762 h 161924"/>
                      <a:gd name="connsiteX1" fmla="*/ 0 w 533399"/>
                      <a:gd name="connsiteY1" fmla="*/ 97631 h 161924"/>
                      <a:gd name="connsiteX2" fmla="*/ 314325 w 533399"/>
                      <a:gd name="connsiteY2" fmla="*/ 161924 h 161924"/>
                      <a:gd name="connsiteX3" fmla="*/ 495300 w 533399"/>
                      <a:gd name="connsiteY3" fmla="*/ 142874 h 161924"/>
                      <a:gd name="connsiteX4" fmla="*/ 533399 w 533399"/>
                      <a:gd name="connsiteY4" fmla="*/ 0 h 161924"/>
                      <a:gd name="connsiteX5" fmla="*/ 47625 w 533399"/>
                      <a:gd name="connsiteY5" fmla="*/ 4762 h 161924"/>
                      <a:gd name="connsiteX0" fmla="*/ 47625 w 526256"/>
                      <a:gd name="connsiteY0" fmla="*/ 7143 h 164305"/>
                      <a:gd name="connsiteX1" fmla="*/ 0 w 526256"/>
                      <a:gd name="connsiteY1" fmla="*/ 100012 h 164305"/>
                      <a:gd name="connsiteX2" fmla="*/ 314325 w 526256"/>
                      <a:gd name="connsiteY2" fmla="*/ 164305 h 164305"/>
                      <a:gd name="connsiteX3" fmla="*/ 495300 w 526256"/>
                      <a:gd name="connsiteY3" fmla="*/ 145255 h 164305"/>
                      <a:gd name="connsiteX4" fmla="*/ 526256 w 526256"/>
                      <a:gd name="connsiteY4" fmla="*/ 0 h 164305"/>
                      <a:gd name="connsiteX5" fmla="*/ 47625 w 526256"/>
                      <a:gd name="connsiteY5" fmla="*/ 7143 h 164305"/>
                      <a:gd name="connsiteX0" fmla="*/ 47625 w 526256"/>
                      <a:gd name="connsiteY0" fmla="*/ 7143 h 164305"/>
                      <a:gd name="connsiteX1" fmla="*/ 0 w 526256"/>
                      <a:gd name="connsiteY1" fmla="*/ 100012 h 164305"/>
                      <a:gd name="connsiteX2" fmla="*/ 314325 w 526256"/>
                      <a:gd name="connsiteY2" fmla="*/ 164305 h 164305"/>
                      <a:gd name="connsiteX3" fmla="*/ 485775 w 526256"/>
                      <a:gd name="connsiteY3" fmla="*/ 150018 h 164305"/>
                      <a:gd name="connsiteX4" fmla="*/ 526256 w 526256"/>
                      <a:gd name="connsiteY4" fmla="*/ 0 h 164305"/>
                      <a:gd name="connsiteX5" fmla="*/ 47625 w 526256"/>
                      <a:gd name="connsiteY5" fmla="*/ 7143 h 164305"/>
                      <a:gd name="connsiteX0" fmla="*/ 47625 w 526256"/>
                      <a:gd name="connsiteY0" fmla="*/ 7143 h 164305"/>
                      <a:gd name="connsiteX1" fmla="*/ 0 w 526256"/>
                      <a:gd name="connsiteY1" fmla="*/ 100012 h 164305"/>
                      <a:gd name="connsiteX2" fmla="*/ 314325 w 526256"/>
                      <a:gd name="connsiteY2" fmla="*/ 164305 h 164305"/>
                      <a:gd name="connsiteX3" fmla="*/ 485775 w 526256"/>
                      <a:gd name="connsiteY3" fmla="*/ 150018 h 164305"/>
                      <a:gd name="connsiteX4" fmla="*/ 526256 w 526256"/>
                      <a:gd name="connsiteY4" fmla="*/ 0 h 164305"/>
                      <a:gd name="connsiteX5" fmla="*/ 47625 w 526256"/>
                      <a:gd name="connsiteY5" fmla="*/ 7143 h 164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6256" h="164305">
                        <a:moveTo>
                          <a:pt x="47625" y="7143"/>
                        </a:moveTo>
                        <a:lnTo>
                          <a:pt x="0" y="100012"/>
                        </a:lnTo>
                        <a:lnTo>
                          <a:pt x="314325" y="164305"/>
                        </a:lnTo>
                        <a:lnTo>
                          <a:pt x="485775" y="150018"/>
                        </a:lnTo>
                        <a:cubicBezTo>
                          <a:pt x="487363" y="130968"/>
                          <a:pt x="512762" y="50006"/>
                          <a:pt x="526256" y="0"/>
                        </a:cubicBezTo>
                        <a:lnTo>
                          <a:pt x="47625" y="7143"/>
                        </a:lnTo>
                        <a:close/>
                      </a:path>
                    </a:pathLst>
                  </a:custGeom>
                  <a:solidFill>
                    <a:srgbClr val="770C1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8CD14914-BA92-17F8-23E6-1CAA4D4EB40A}"/>
                      </a:ext>
                    </a:extLst>
                  </p:cNvPr>
                  <p:cNvSpPr/>
                  <p:nvPr/>
                </p:nvSpPr>
                <p:spPr>
                  <a:xfrm>
                    <a:off x="7085317" y="3336132"/>
                    <a:ext cx="128282" cy="375443"/>
                  </a:xfrm>
                  <a:custGeom>
                    <a:avLst/>
                    <a:gdLst>
                      <a:gd name="connsiteX0" fmla="*/ 92075 w 127000"/>
                      <a:gd name="connsiteY0" fmla="*/ 0 h 390525"/>
                      <a:gd name="connsiteX1" fmla="*/ 19050 w 127000"/>
                      <a:gd name="connsiteY1" fmla="*/ 107950 h 390525"/>
                      <a:gd name="connsiteX2" fmla="*/ 0 w 127000"/>
                      <a:gd name="connsiteY2" fmla="*/ 254000 h 390525"/>
                      <a:gd name="connsiteX3" fmla="*/ 57150 w 127000"/>
                      <a:gd name="connsiteY3" fmla="*/ 349250 h 390525"/>
                      <a:gd name="connsiteX4" fmla="*/ 127000 w 127000"/>
                      <a:gd name="connsiteY4" fmla="*/ 390525 h 390525"/>
                      <a:gd name="connsiteX5" fmla="*/ 92075 w 127000"/>
                      <a:gd name="connsiteY5" fmla="*/ 0 h 390525"/>
                      <a:gd name="connsiteX0" fmla="*/ 93353 w 128278"/>
                      <a:gd name="connsiteY0" fmla="*/ 0 h 390525"/>
                      <a:gd name="connsiteX1" fmla="*/ 20328 w 128278"/>
                      <a:gd name="connsiteY1" fmla="*/ 107950 h 390525"/>
                      <a:gd name="connsiteX2" fmla="*/ 1278 w 128278"/>
                      <a:gd name="connsiteY2" fmla="*/ 254000 h 390525"/>
                      <a:gd name="connsiteX3" fmla="*/ 58428 w 128278"/>
                      <a:gd name="connsiteY3" fmla="*/ 349250 h 390525"/>
                      <a:gd name="connsiteX4" fmla="*/ 128278 w 128278"/>
                      <a:gd name="connsiteY4" fmla="*/ 390525 h 390525"/>
                      <a:gd name="connsiteX5" fmla="*/ 93353 w 128278"/>
                      <a:gd name="connsiteY5" fmla="*/ 0 h 390525"/>
                      <a:gd name="connsiteX0" fmla="*/ 93353 w 128278"/>
                      <a:gd name="connsiteY0" fmla="*/ 0 h 390525"/>
                      <a:gd name="connsiteX1" fmla="*/ 20328 w 128278"/>
                      <a:gd name="connsiteY1" fmla="*/ 107950 h 390525"/>
                      <a:gd name="connsiteX2" fmla="*/ 1278 w 128278"/>
                      <a:gd name="connsiteY2" fmla="*/ 254000 h 390525"/>
                      <a:gd name="connsiteX3" fmla="*/ 58428 w 128278"/>
                      <a:gd name="connsiteY3" fmla="*/ 349250 h 390525"/>
                      <a:gd name="connsiteX4" fmla="*/ 128278 w 128278"/>
                      <a:gd name="connsiteY4" fmla="*/ 390525 h 390525"/>
                      <a:gd name="connsiteX5" fmla="*/ 93353 w 128278"/>
                      <a:gd name="connsiteY5" fmla="*/ 0 h 390525"/>
                      <a:gd name="connsiteX0" fmla="*/ 93353 w 128278"/>
                      <a:gd name="connsiteY0" fmla="*/ 0 h 398787"/>
                      <a:gd name="connsiteX1" fmla="*/ 20328 w 128278"/>
                      <a:gd name="connsiteY1" fmla="*/ 107950 h 398787"/>
                      <a:gd name="connsiteX2" fmla="*/ 1278 w 128278"/>
                      <a:gd name="connsiteY2" fmla="*/ 254000 h 398787"/>
                      <a:gd name="connsiteX3" fmla="*/ 128278 w 128278"/>
                      <a:gd name="connsiteY3" fmla="*/ 390525 h 398787"/>
                      <a:gd name="connsiteX4" fmla="*/ 93353 w 128278"/>
                      <a:gd name="connsiteY4" fmla="*/ 0 h 398787"/>
                      <a:gd name="connsiteX0" fmla="*/ 93353 w 128278"/>
                      <a:gd name="connsiteY0" fmla="*/ 0 h 390525"/>
                      <a:gd name="connsiteX1" fmla="*/ 20328 w 128278"/>
                      <a:gd name="connsiteY1" fmla="*/ 107950 h 390525"/>
                      <a:gd name="connsiteX2" fmla="*/ 1278 w 128278"/>
                      <a:gd name="connsiteY2" fmla="*/ 254000 h 390525"/>
                      <a:gd name="connsiteX3" fmla="*/ 128278 w 128278"/>
                      <a:gd name="connsiteY3" fmla="*/ 390525 h 390525"/>
                      <a:gd name="connsiteX4" fmla="*/ 93353 w 128278"/>
                      <a:gd name="connsiteY4" fmla="*/ 0 h 390525"/>
                      <a:gd name="connsiteX0" fmla="*/ 93353 w 125103"/>
                      <a:gd name="connsiteY0" fmla="*/ 0 h 396875"/>
                      <a:gd name="connsiteX1" fmla="*/ 20328 w 125103"/>
                      <a:gd name="connsiteY1" fmla="*/ 107950 h 396875"/>
                      <a:gd name="connsiteX2" fmla="*/ 1278 w 125103"/>
                      <a:gd name="connsiteY2" fmla="*/ 254000 h 396875"/>
                      <a:gd name="connsiteX3" fmla="*/ 125103 w 125103"/>
                      <a:gd name="connsiteY3" fmla="*/ 396875 h 396875"/>
                      <a:gd name="connsiteX4" fmla="*/ 93353 w 125103"/>
                      <a:gd name="connsiteY4" fmla="*/ 0 h 396875"/>
                      <a:gd name="connsiteX0" fmla="*/ 92075 w 123825"/>
                      <a:gd name="connsiteY0" fmla="*/ 0 h 396875"/>
                      <a:gd name="connsiteX1" fmla="*/ 0 w 123825"/>
                      <a:gd name="connsiteY1" fmla="*/ 254000 h 396875"/>
                      <a:gd name="connsiteX2" fmla="*/ 123825 w 123825"/>
                      <a:gd name="connsiteY2" fmla="*/ 396875 h 396875"/>
                      <a:gd name="connsiteX3" fmla="*/ 92075 w 123825"/>
                      <a:gd name="connsiteY3" fmla="*/ 0 h 396875"/>
                      <a:gd name="connsiteX0" fmla="*/ 92075 w 123825"/>
                      <a:gd name="connsiteY0" fmla="*/ 0 h 396875"/>
                      <a:gd name="connsiteX1" fmla="*/ 0 w 123825"/>
                      <a:gd name="connsiteY1" fmla="*/ 254000 h 396875"/>
                      <a:gd name="connsiteX2" fmla="*/ 123825 w 123825"/>
                      <a:gd name="connsiteY2" fmla="*/ 396875 h 396875"/>
                      <a:gd name="connsiteX3" fmla="*/ 92075 w 123825"/>
                      <a:gd name="connsiteY3" fmla="*/ 0 h 396875"/>
                      <a:gd name="connsiteX0" fmla="*/ 92075 w 123825"/>
                      <a:gd name="connsiteY0" fmla="*/ 0 h 396875"/>
                      <a:gd name="connsiteX1" fmla="*/ 0 w 123825"/>
                      <a:gd name="connsiteY1" fmla="*/ 254000 h 396875"/>
                      <a:gd name="connsiteX2" fmla="*/ 123825 w 123825"/>
                      <a:gd name="connsiteY2" fmla="*/ 396875 h 396875"/>
                      <a:gd name="connsiteX3" fmla="*/ 92075 w 123825"/>
                      <a:gd name="connsiteY3" fmla="*/ 0 h 396875"/>
                      <a:gd name="connsiteX0" fmla="*/ 96458 w 128208"/>
                      <a:gd name="connsiteY0" fmla="*/ 0 h 396875"/>
                      <a:gd name="connsiteX1" fmla="*/ 4383 w 128208"/>
                      <a:gd name="connsiteY1" fmla="*/ 254000 h 396875"/>
                      <a:gd name="connsiteX2" fmla="*/ 128208 w 128208"/>
                      <a:gd name="connsiteY2" fmla="*/ 396875 h 396875"/>
                      <a:gd name="connsiteX3" fmla="*/ 96458 w 128208"/>
                      <a:gd name="connsiteY3" fmla="*/ 0 h 396875"/>
                      <a:gd name="connsiteX0" fmla="*/ 110173 w 127635"/>
                      <a:gd name="connsiteY0" fmla="*/ 0 h 375443"/>
                      <a:gd name="connsiteX1" fmla="*/ 3810 w 127635"/>
                      <a:gd name="connsiteY1" fmla="*/ 232568 h 375443"/>
                      <a:gd name="connsiteX2" fmla="*/ 127635 w 127635"/>
                      <a:gd name="connsiteY2" fmla="*/ 375443 h 375443"/>
                      <a:gd name="connsiteX3" fmla="*/ 110173 w 127635"/>
                      <a:gd name="connsiteY3" fmla="*/ 0 h 375443"/>
                      <a:gd name="connsiteX0" fmla="*/ 110820 w 128282"/>
                      <a:gd name="connsiteY0" fmla="*/ 0 h 375443"/>
                      <a:gd name="connsiteX1" fmla="*/ 4457 w 128282"/>
                      <a:gd name="connsiteY1" fmla="*/ 232568 h 375443"/>
                      <a:gd name="connsiteX2" fmla="*/ 128282 w 128282"/>
                      <a:gd name="connsiteY2" fmla="*/ 375443 h 375443"/>
                      <a:gd name="connsiteX3" fmla="*/ 110820 w 128282"/>
                      <a:gd name="connsiteY3" fmla="*/ 0 h 375443"/>
                      <a:gd name="connsiteX0" fmla="*/ 110820 w 128282"/>
                      <a:gd name="connsiteY0" fmla="*/ 0 h 375443"/>
                      <a:gd name="connsiteX1" fmla="*/ 4457 w 128282"/>
                      <a:gd name="connsiteY1" fmla="*/ 232568 h 375443"/>
                      <a:gd name="connsiteX2" fmla="*/ 128282 w 128282"/>
                      <a:gd name="connsiteY2" fmla="*/ 375443 h 375443"/>
                      <a:gd name="connsiteX3" fmla="*/ 110820 w 128282"/>
                      <a:gd name="connsiteY3" fmla="*/ 0 h 375443"/>
                      <a:gd name="connsiteX0" fmla="*/ 110820 w 128282"/>
                      <a:gd name="connsiteY0" fmla="*/ 0 h 375443"/>
                      <a:gd name="connsiteX1" fmla="*/ 4457 w 128282"/>
                      <a:gd name="connsiteY1" fmla="*/ 232568 h 375443"/>
                      <a:gd name="connsiteX2" fmla="*/ 128282 w 128282"/>
                      <a:gd name="connsiteY2" fmla="*/ 375443 h 375443"/>
                      <a:gd name="connsiteX3" fmla="*/ 110820 w 128282"/>
                      <a:gd name="connsiteY3" fmla="*/ 0 h 375443"/>
                      <a:gd name="connsiteX0" fmla="*/ 110820 w 128282"/>
                      <a:gd name="connsiteY0" fmla="*/ 0 h 375443"/>
                      <a:gd name="connsiteX1" fmla="*/ 4457 w 128282"/>
                      <a:gd name="connsiteY1" fmla="*/ 232568 h 375443"/>
                      <a:gd name="connsiteX2" fmla="*/ 128282 w 128282"/>
                      <a:gd name="connsiteY2" fmla="*/ 375443 h 375443"/>
                      <a:gd name="connsiteX3" fmla="*/ 110820 w 128282"/>
                      <a:gd name="connsiteY3" fmla="*/ 0 h 375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282" h="375443">
                        <a:moveTo>
                          <a:pt x="110820" y="0"/>
                        </a:moveTo>
                        <a:cubicBezTo>
                          <a:pt x="53934" y="33867"/>
                          <a:pt x="-18826" y="119326"/>
                          <a:pt x="4457" y="232568"/>
                        </a:cubicBezTo>
                        <a:cubicBezTo>
                          <a:pt x="22449" y="279664"/>
                          <a:pt x="65311" y="332051"/>
                          <a:pt x="128282" y="375443"/>
                        </a:cubicBezTo>
                        <a:cubicBezTo>
                          <a:pt x="84361" y="250295"/>
                          <a:pt x="19010" y="125149"/>
                          <a:pt x="110820" y="0"/>
                        </a:cubicBezTo>
                        <a:close/>
                      </a:path>
                    </a:pathLst>
                  </a:custGeom>
                  <a:solidFill>
                    <a:srgbClr val="CE7C8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4BA3E651-1964-3FC6-6CD2-D5F49073A0A2}"/>
                      </a:ext>
                    </a:extLst>
                  </p:cNvPr>
                  <p:cNvSpPr/>
                  <p:nvPr/>
                </p:nvSpPr>
                <p:spPr>
                  <a:xfrm>
                    <a:off x="7119838" y="3352800"/>
                    <a:ext cx="543025" cy="399139"/>
                  </a:xfrm>
                  <a:custGeom>
                    <a:avLst/>
                    <a:gdLst>
                      <a:gd name="connsiteX0" fmla="*/ 540543 w 542925"/>
                      <a:gd name="connsiteY0" fmla="*/ 92868 h 442912"/>
                      <a:gd name="connsiteX1" fmla="*/ 476250 w 542925"/>
                      <a:gd name="connsiteY1" fmla="*/ 295275 h 442912"/>
                      <a:gd name="connsiteX2" fmla="*/ 371475 w 542925"/>
                      <a:gd name="connsiteY2" fmla="*/ 411956 h 442912"/>
                      <a:gd name="connsiteX3" fmla="*/ 195262 w 542925"/>
                      <a:gd name="connsiteY3" fmla="*/ 442912 h 442912"/>
                      <a:gd name="connsiteX4" fmla="*/ 30956 w 542925"/>
                      <a:gd name="connsiteY4" fmla="*/ 335756 h 442912"/>
                      <a:gd name="connsiteX5" fmla="*/ 0 w 542925"/>
                      <a:gd name="connsiteY5" fmla="*/ 209550 h 442912"/>
                      <a:gd name="connsiteX6" fmla="*/ 40481 w 542925"/>
                      <a:gd name="connsiteY6" fmla="*/ 73818 h 442912"/>
                      <a:gd name="connsiteX7" fmla="*/ 90487 w 542925"/>
                      <a:gd name="connsiteY7" fmla="*/ 0 h 442912"/>
                      <a:gd name="connsiteX8" fmla="*/ 542925 w 542925"/>
                      <a:gd name="connsiteY8" fmla="*/ 40481 h 442912"/>
                      <a:gd name="connsiteX9" fmla="*/ 540543 w 542925"/>
                      <a:gd name="connsiteY9" fmla="*/ 92868 h 442912"/>
                      <a:gd name="connsiteX0" fmla="*/ 540543 w 542925"/>
                      <a:gd name="connsiteY0" fmla="*/ 92868 h 442912"/>
                      <a:gd name="connsiteX1" fmla="*/ 476250 w 542925"/>
                      <a:gd name="connsiteY1" fmla="*/ 295275 h 442912"/>
                      <a:gd name="connsiteX2" fmla="*/ 371475 w 542925"/>
                      <a:gd name="connsiteY2" fmla="*/ 411956 h 442912"/>
                      <a:gd name="connsiteX3" fmla="*/ 195262 w 542925"/>
                      <a:gd name="connsiteY3" fmla="*/ 442912 h 442912"/>
                      <a:gd name="connsiteX4" fmla="*/ 30956 w 542925"/>
                      <a:gd name="connsiteY4" fmla="*/ 335756 h 442912"/>
                      <a:gd name="connsiteX5" fmla="*/ 0 w 542925"/>
                      <a:gd name="connsiteY5" fmla="*/ 209550 h 442912"/>
                      <a:gd name="connsiteX6" fmla="*/ 40481 w 542925"/>
                      <a:gd name="connsiteY6" fmla="*/ 73818 h 442912"/>
                      <a:gd name="connsiteX7" fmla="*/ 90487 w 542925"/>
                      <a:gd name="connsiteY7" fmla="*/ 0 h 442912"/>
                      <a:gd name="connsiteX8" fmla="*/ 542925 w 542925"/>
                      <a:gd name="connsiteY8" fmla="*/ 88106 h 442912"/>
                      <a:gd name="connsiteX9" fmla="*/ 540543 w 542925"/>
                      <a:gd name="connsiteY9" fmla="*/ 92868 h 442912"/>
                      <a:gd name="connsiteX0" fmla="*/ 540543 w 542925"/>
                      <a:gd name="connsiteY0" fmla="*/ 92868 h 442912"/>
                      <a:gd name="connsiteX1" fmla="*/ 476250 w 542925"/>
                      <a:gd name="connsiteY1" fmla="*/ 295275 h 442912"/>
                      <a:gd name="connsiteX2" fmla="*/ 371475 w 542925"/>
                      <a:gd name="connsiteY2" fmla="*/ 411956 h 442912"/>
                      <a:gd name="connsiteX3" fmla="*/ 195262 w 542925"/>
                      <a:gd name="connsiteY3" fmla="*/ 442912 h 442912"/>
                      <a:gd name="connsiteX4" fmla="*/ 30956 w 542925"/>
                      <a:gd name="connsiteY4" fmla="*/ 335756 h 442912"/>
                      <a:gd name="connsiteX5" fmla="*/ 0 w 542925"/>
                      <a:gd name="connsiteY5" fmla="*/ 209550 h 442912"/>
                      <a:gd name="connsiteX6" fmla="*/ 40481 w 542925"/>
                      <a:gd name="connsiteY6" fmla="*/ 73818 h 442912"/>
                      <a:gd name="connsiteX7" fmla="*/ 90487 w 542925"/>
                      <a:gd name="connsiteY7" fmla="*/ 0 h 442912"/>
                      <a:gd name="connsiteX8" fmla="*/ 542925 w 542925"/>
                      <a:gd name="connsiteY8" fmla="*/ 88106 h 442912"/>
                      <a:gd name="connsiteX9" fmla="*/ 540543 w 542925"/>
                      <a:gd name="connsiteY9" fmla="*/ 92868 h 442912"/>
                      <a:gd name="connsiteX0" fmla="*/ 540543 w 542925"/>
                      <a:gd name="connsiteY0" fmla="*/ 50006 h 400050"/>
                      <a:gd name="connsiteX1" fmla="*/ 476250 w 542925"/>
                      <a:gd name="connsiteY1" fmla="*/ 252413 h 400050"/>
                      <a:gd name="connsiteX2" fmla="*/ 371475 w 542925"/>
                      <a:gd name="connsiteY2" fmla="*/ 369094 h 400050"/>
                      <a:gd name="connsiteX3" fmla="*/ 195262 w 542925"/>
                      <a:gd name="connsiteY3" fmla="*/ 400050 h 400050"/>
                      <a:gd name="connsiteX4" fmla="*/ 30956 w 542925"/>
                      <a:gd name="connsiteY4" fmla="*/ 292894 h 400050"/>
                      <a:gd name="connsiteX5" fmla="*/ 0 w 542925"/>
                      <a:gd name="connsiteY5" fmla="*/ 166688 h 400050"/>
                      <a:gd name="connsiteX6" fmla="*/ 40481 w 542925"/>
                      <a:gd name="connsiteY6" fmla="*/ 30956 h 400050"/>
                      <a:gd name="connsiteX7" fmla="*/ 61912 w 542925"/>
                      <a:gd name="connsiteY7" fmla="*/ 0 h 400050"/>
                      <a:gd name="connsiteX8" fmla="*/ 542925 w 542925"/>
                      <a:gd name="connsiteY8" fmla="*/ 45244 h 400050"/>
                      <a:gd name="connsiteX9" fmla="*/ 540543 w 542925"/>
                      <a:gd name="connsiteY9" fmla="*/ 50006 h 400050"/>
                      <a:gd name="connsiteX0" fmla="*/ 540543 w 542925"/>
                      <a:gd name="connsiteY0" fmla="*/ 50006 h 400050"/>
                      <a:gd name="connsiteX1" fmla="*/ 476250 w 542925"/>
                      <a:gd name="connsiteY1" fmla="*/ 252413 h 400050"/>
                      <a:gd name="connsiteX2" fmla="*/ 371475 w 542925"/>
                      <a:gd name="connsiteY2" fmla="*/ 369094 h 400050"/>
                      <a:gd name="connsiteX3" fmla="*/ 195262 w 542925"/>
                      <a:gd name="connsiteY3" fmla="*/ 400050 h 400050"/>
                      <a:gd name="connsiteX4" fmla="*/ 30956 w 542925"/>
                      <a:gd name="connsiteY4" fmla="*/ 292894 h 400050"/>
                      <a:gd name="connsiteX5" fmla="*/ 0 w 542925"/>
                      <a:gd name="connsiteY5" fmla="*/ 166688 h 400050"/>
                      <a:gd name="connsiteX6" fmla="*/ 40481 w 542925"/>
                      <a:gd name="connsiteY6" fmla="*/ 30956 h 400050"/>
                      <a:gd name="connsiteX7" fmla="*/ 61912 w 542925"/>
                      <a:gd name="connsiteY7" fmla="*/ 0 h 400050"/>
                      <a:gd name="connsiteX8" fmla="*/ 542925 w 542925"/>
                      <a:gd name="connsiteY8" fmla="*/ 45244 h 400050"/>
                      <a:gd name="connsiteX9" fmla="*/ 540543 w 542925"/>
                      <a:gd name="connsiteY9" fmla="*/ 50006 h 400050"/>
                      <a:gd name="connsiteX0" fmla="*/ 540543 w 542925"/>
                      <a:gd name="connsiteY0" fmla="*/ 50006 h 400050"/>
                      <a:gd name="connsiteX1" fmla="*/ 476250 w 542925"/>
                      <a:gd name="connsiteY1" fmla="*/ 252413 h 400050"/>
                      <a:gd name="connsiteX2" fmla="*/ 371475 w 542925"/>
                      <a:gd name="connsiteY2" fmla="*/ 369094 h 400050"/>
                      <a:gd name="connsiteX3" fmla="*/ 195262 w 542925"/>
                      <a:gd name="connsiteY3" fmla="*/ 400050 h 400050"/>
                      <a:gd name="connsiteX4" fmla="*/ 30956 w 542925"/>
                      <a:gd name="connsiteY4" fmla="*/ 292894 h 400050"/>
                      <a:gd name="connsiteX5" fmla="*/ 0 w 542925"/>
                      <a:gd name="connsiteY5" fmla="*/ 166688 h 400050"/>
                      <a:gd name="connsiteX6" fmla="*/ 28574 w 542925"/>
                      <a:gd name="connsiteY6" fmla="*/ 73819 h 400050"/>
                      <a:gd name="connsiteX7" fmla="*/ 61912 w 542925"/>
                      <a:gd name="connsiteY7" fmla="*/ 0 h 400050"/>
                      <a:gd name="connsiteX8" fmla="*/ 542925 w 542925"/>
                      <a:gd name="connsiteY8" fmla="*/ 45244 h 400050"/>
                      <a:gd name="connsiteX9" fmla="*/ 540543 w 542925"/>
                      <a:gd name="connsiteY9" fmla="*/ 50006 h 400050"/>
                      <a:gd name="connsiteX0" fmla="*/ 540543 w 542925"/>
                      <a:gd name="connsiteY0" fmla="*/ 50006 h 400050"/>
                      <a:gd name="connsiteX1" fmla="*/ 476250 w 542925"/>
                      <a:gd name="connsiteY1" fmla="*/ 252413 h 400050"/>
                      <a:gd name="connsiteX2" fmla="*/ 371475 w 542925"/>
                      <a:gd name="connsiteY2" fmla="*/ 369094 h 400050"/>
                      <a:gd name="connsiteX3" fmla="*/ 195262 w 542925"/>
                      <a:gd name="connsiteY3" fmla="*/ 400050 h 400050"/>
                      <a:gd name="connsiteX4" fmla="*/ 30956 w 542925"/>
                      <a:gd name="connsiteY4" fmla="*/ 292894 h 400050"/>
                      <a:gd name="connsiteX5" fmla="*/ 0 w 542925"/>
                      <a:gd name="connsiteY5" fmla="*/ 166688 h 400050"/>
                      <a:gd name="connsiteX6" fmla="*/ 61912 w 542925"/>
                      <a:gd name="connsiteY6" fmla="*/ 0 h 400050"/>
                      <a:gd name="connsiteX7" fmla="*/ 542925 w 542925"/>
                      <a:gd name="connsiteY7" fmla="*/ 45244 h 400050"/>
                      <a:gd name="connsiteX8" fmla="*/ 540543 w 542925"/>
                      <a:gd name="connsiteY8" fmla="*/ 50006 h 400050"/>
                      <a:gd name="connsiteX0" fmla="*/ 540543 w 542925"/>
                      <a:gd name="connsiteY0" fmla="*/ 50006 h 400050"/>
                      <a:gd name="connsiteX1" fmla="*/ 476250 w 542925"/>
                      <a:gd name="connsiteY1" fmla="*/ 252413 h 400050"/>
                      <a:gd name="connsiteX2" fmla="*/ 371475 w 542925"/>
                      <a:gd name="connsiteY2" fmla="*/ 369094 h 400050"/>
                      <a:gd name="connsiteX3" fmla="*/ 195262 w 542925"/>
                      <a:gd name="connsiteY3" fmla="*/ 400050 h 400050"/>
                      <a:gd name="connsiteX4" fmla="*/ 30956 w 542925"/>
                      <a:gd name="connsiteY4" fmla="*/ 292894 h 400050"/>
                      <a:gd name="connsiteX5" fmla="*/ 0 w 542925"/>
                      <a:gd name="connsiteY5" fmla="*/ 166688 h 400050"/>
                      <a:gd name="connsiteX6" fmla="*/ 61912 w 542925"/>
                      <a:gd name="connsiteY6" fmla="*/ 0 h 400050"/>
                      <a:gd name="connsiteX7" fmla="*/ 542925 w 542925"/>
                      <a:gd name="connsiteY7" fmla="*/ 45244 h 400050"/>
                      <a:gd name="connsiteX8" fmla="*/ 540543 w 542925"/>
                      <a:gd name="connsiteY8" fmla="*/ 50006 h 400050"/>
                      <a:gd name="connsiteX0" fmla="*/ 540623 w 543005"/>
                      <a:gd name="connsiteY0" fmla="*/ 50006 h 400050"/>
                      <a:gd name="connsiteX1" fmla="*/ 476330 w 543005"/>
                      <a:gd name="connsiteY1" fmla="*/ 252413 h 400050"/>
                      <a:gd name="connsiteX2" fmla="*/ 371555 w 543005"/>
                      <a:gd name="connsiteY2" fmla="*/ 369094 h 400050"/>
                      <a:gd name="connsiteX3" fmla="*/ 195342 w 543005"/>
                      <a:gd name="connsiteY3" fmla="*/ 400050 h 400050"/>
                      <a:gd name="connsiteX4" fmla="*/ 31036 w 543005"/>
                      <a:gd name="connsiteY4" fmla="*/ 292894 h 400050"/>
                      <a:gd name="connsiteX5" fmla="*/ 80 w 543005"/>
                      <a:gd name="connsiteY5" fmla="*/ 166688 h 400050"/>
                      <a:gd name="connsiteX6" fmla="*/ 61992 w 543005"/>
                      <a:gd name="connsiteY6" fmla="*/ 0 h 400050"/>
                      <a:gd name="connsiteX7" fmla="*/ 543005 w 543005"/>
                      <a:gd name="connsiteY7" fmla="*/ 45244 h 400050"/>
                      <a:gd name="connsiteX8" fmla="*/ 540623 w 543005"/>
                      <a:gd name="connsiteY8" fmla="*/ 50006 h 400050"/>
                      <a:gd name="connsiteX0" fmla="*/ 540601 w 542983"/>
                      <a:gd name="connsiteY0" fmla="*/ 50006 h 400050"/>
                      <a:gd name="connsiteX1" fmla="*/ 476308 w 542983"/>
                      <a:gd name="connsiteY1" fmla="*/ 252413 h 400050"/>
                      <a:gd name="connsiteX2" fmla="*/ 371533 w 542983"/>
                      <a:gd name="connsiteY2" fmla="*/ 369094 h 400050"/>
                      <a:gd name="connsiteX3" fmla="*/ 195320 w 542983"/>
                      <a:gd name="connsiteY3" fmla="*/ 400050 h 400050"/>
                      <a:gd name="connsiteX4" fmla="*/ 40539 w 542983"/>
                      <a:gd name="connsiteY4" fmla="*/ 300037 h 400050"/>
                      <a:gd name="connsiteX5" fmla="*/ 58 w 542983"/>
                      <a:gd name="connsiteY5" fmla="*/ 166688 h 400050"/>
                      <a:gd name="connsiteX6" fmla="*/ 61970 w 542983"/>
                      <a:gd name="connsiteY6" fmla="*/ 0 h 400050"/>
                      <a:gd name="connsiteX7" fmla="*/ 542983 w 542983"/>
                      <a:gd name="connsiteY7" fmla="*/ 45244 h 400050"/>
                      <a:gd name="connsiteX8" fmla="*/ 540601 w 542983"/>
                      <a:gd name="connsiteY8" fmla="*/ 50006 h 400050"/>
                      <a:gd name="connsiteX0" fmla="*/ 540643 w 543025"/>
                      <a:gd name="connsiteY0" fmla="*/ 50006 h 400050"/>
                      <a:gd name="connsiteX1" fmla="*/ 476350 w 543025"/>
                      <a:gd name="connsiteY1" fmla="*/ 252413 h 400050"/>
                      <a:gd name="connsiteX2" fmla="*/ 371575 w 543025"/>
                      <a:gd name="connsiteY2" fmla="*/ 369094 h 400050"/>
                      <a:gd name="connsiteX3" fmla="*/ 195362 w 543025"/>
                      <a:gd name="connsiteY3" fmla="*/ 400050 h 400050"/>
                      <a:gd name="connsiteX4" fmla="*/ 40581 w 543025"/>
                      <a:gd name="connsiteY4" fmla="*/ 300037 h 400050"/>
                      <a:gd name="connsiteX5" fmla="*/ 100 w 543025"/>
                      <a:gd name="connsiteY5" fmla="*/ 166688 h 400050"/>
                      <a:gd name="connsiteX6" fmla="*/ 62012 w 543025"/>
                      <a:gd name="connsiteY6" fmla="*/ 0 h 400050"/>
                      <a:gd name="connsiteX7" fmla="*/ 543025 w 543025"/>
                      <a:gd name="connsiteY7" fmla="*/ 45244 h 400050"/>
                      <a:gd name="connsiteX8" fmla="*/ 540643 w 543025"/>
                      <a:gd name="connsiteY8" fmla="*/ 50006 h 400050"/>
                      <a:gd name="connsiteX0" fmla="*/ 540643 w 543025"/>
                      <a:gd name="connsiteY0" fmla="*/ 50006 h 400050"/>
                      <a:gd name="connsiteX1" fmla="*/ 476350 w 543025"/>
                      <a:gd name="connsiteY1" fmla="*/ 252413 h 400050"/>
                      <a:gd name="connsiteX2" fmla="*/ 371575 w 543025"/>
                      <a:gd name="connsiteY2" fmla="*/ 369094 h 400050"/>
                      <a:gd name="connsiteX3" fmla="*/ 195362 w 543025"/>
                      <a:gd name="connsiteY3" fmla="*/ 400050 h 400050"/>
                      <a:gd name="connsiteX4" fmla="*/ 40581 w 543025"/>
                      <a:gd name="connsiteY4" fmla="*/ 300037 h 400050"/>
                      <a:gd name="connsiteX5" fmla="*/ 100 w 543025"/>
                      <a:gd name="connsiteY5" fmla="*/ 166688 h 400050"/>
                      <a:gd name="connsiteX6" fmla="*/ 62012 w 543025"/>
                      <a:gd name="connsiteY6" fmla="*/ 0 h 400050"/>
                      <a:gd name="connsiteX7" fmla="*/ 543025 w 543025"/>
                      <a:gd name="connsiteY7" fmla="*/ 45244 h 400050"/>
                      <a:gd name="connsiteX8" fmla="*/ 540643 w 543025"/>
                      <a:gd name="connsiteY8" fmla="*/ 50006 h 400050"/>
                      <a:gd name="connsiteX0" fmla="*/ 540643 w 543025"/>
                      <a:gd name="connsiteY0" fmla="*/ 50006 h 400050"/>
                      <a:gd name="connsiteX1" fmla="*/ 476350 w 543025"/>
                      <a:gd name="connsiteY1" fmla="*/ 252413 h 400050"/>
                      <a:gd name="connsiteX2" fmla="*/ 371575 w 543025"/>
                      <a:gd name="connsiteY2" fmla="*/ 369094 h 400050"/>
                      <a:gd name="connsiteX3" fmla="*/ 195362 w 543025"/>
                      <a:gd name="connsiteY3" fmla="*/ 400050 h 400050"/>
                      <a:gd name="connsiteX4" fmla="*/ 40581 w 543025"/>
                      <a:gd name="connsiteY4" fmla="*/ 300037 h 400050"/>
                      <a:gd name="connsiteX5" fmla="*/ 100 w 543025"/>
                      <a:gd name="connsiteY5" fmla="*/ 166688 h 400050"/>
                      <a:gd name="connsiteX6" fmla="*/ 62012 w 543025"/>
                      <a:gd name="connsiteY6" fmla="*/ 0 h 400050"/>
                      <a:gd name="connsiteX7" fmla="*/ 543025 w 543025"/>
                      <a:gd name="connsiteY7" fmla="*/ 45244 h 400050"/>
                      <a:gd name="connsiteX8" fmla="*/ 540643 w 543025"/>
                      <a:gd name="connsiteY8" fmla="*/ 50006 h 400050"/>
                      <a:gd name="connsiteX0" fmla="*/ 540643 w 543025"/>
                      <a:gd name="connsiteY0" fmla="*/ 50006 h 401005"/>
                      <a:gd name="connsiteX1" fmla="*/ 476350 w 543025"/>
                      <a:gd name="connsiteY1" fmla="*/ 252413 h 401005"/>
                      <a:gd name="connsiteX2" fmla="*/ 371575 w 543025"/>
                      <a:gd name="connsiteY2" fmla="*/ 369094 h 401005"/>
                      <a:gd name="connsiteX3" fmla="*/ 195362 w 543025"/>
                      <a:gd name="connsiteY3" fmla="*/ 400050 h 401005"/>
                      <a:gd name="connsiteX4" fmla="*/ 40581 w 543025"/>
                      <a:gd name="connsiteY4" fmla="*/ 300037 h 401005"/>
                      <a:gd name="connsiteX5" fmla="*/ 100 w 543025"/>
                      <a:gd name="connsiteY5" fmla="*/ 166688 h 401005"/>
                      <a:gd name="connsiteX6" fmla="*/ 62012 w 543025"/>
                      <a:gd name="connsiteY6" fmla="*/ 0 h 401005"/>
                      <a:gd name="connsiteX7" fmla="*/ 543025 w 543025"/>
                      <a:gd name="connsiteY7" fmla="*/ 45244 h 401005"/>
                      <a:gd name="connsiteX8" fmla="*/ 540643 w 543025"/>
                      <a:gd name="connsiteY8" fmla="*/ 50006 h 401005"/>
                      <a:gd name="connsiteX0" fmla="*/ 540643 w 543025"/>
                      <a:gd name="connsiteY0" fmla="*/ 50006 h 398701"/>
                      <a:gd name="connsiteX1" fmla="*/ 476350 w 543025"/>
                      <a:gd name="connsiteY1" fmla="*/ 252413 h 398701"/>
                      <a:gd name="connsiteX2" fmla="*/ 371575 w 543025"/>
                      <a:gd name="connsiteY2" fmla="*/ 369094 h 398701"/>
                      <a:gd name="connsiteX3" fmla="*/ 188218 w 543025"/>
                      <a:gd name="connsiteY3" fmla="*/ 397669 h 398701"/>
                      <a:gd name="connsiteX4" fmla="*/ 40581 w 543025"/>
                      <a:gd name="connsiteY4" fmla="*/ 300037 h 398701"/>
                      <a:gd name="connsiteX5" fmla="*/ 100 w 543025"/>
                      <a:gd name="connsiteY5" fmla="*/ 166688 h 398701"/>
                      <a:gd name="connsiteX6" fmla="*/ 62012 w 543025"/>
                      <a:gd name="connsiteY6" fmla="*/ 0 h 398701"/>
                      <a:gd name="connsiteX7" fmla="*/ 543025 w 543025"/>
                      <a:gd name="connsiteY7" fmla="*/ 45244 h 398701"/>
                      <a:gd name="connsiteX8" fmla="*/ 540643 w 543025"/>
                      <a:gd name="connsiteY8" fmla="*/ 50006 h 398701"/>
                      <a:gd name="connsiteX0" fmla="*/ 540643 w 543025"/>
                      <a:gd name="connsiteY0" fmla="*/ 50006 h 399139"/>
                      <a:gd name="connsiteX1" fmla="*/ 476350 w 543025"/>
                      <a:gd name="connsiteY1" fmla="*/ 252413 h 399139"/>
                      <a:gd name="connsiteX2" fmla="*/ 371575 w 543025"/>
                      <a:gd name="connsiteY2" fmla="*/ 369094 h 399139"/>
                      <a:gd name="connsiteX3" fmla="*/ 188218 w 543025"/>
                      <a:gd name="connsiteY3" fmla="*/ 397669 h 399139"/>
                      <a:gd name="connsiteX4" fmla="*/ 40581 w 543025"/>
                      <a:gd name="connsiteY4" fmla="*/ 300037 h 399139"/>
                      <a:gd name="connsiteX5" fmla="*/ 100 w 543025"/>
                      <a:gd name="connsiteY5" fmla="*/ 166688 h 399139"/>
                      <a:gd name="connsiteX6" fmla="*/ 62012 w 543025"/>
                      <a:gd name="connsiteY6" fmla="*/ 0 h 399139"/>
                      <a:gd name="connsiteX7" fmla="*/ 543025 w 543025"/>
                      <a:gd name="connsiteY7" fmla="*/ 45244 h 399139"/>
                      <a:gd name="connsiteX8" fmla="*/ 540643 w 543025"/>
                      <a:gd name="connsiteY8" fmla="*/ 50006 h 399139"/>
                      <a:gd name="connsiteX0" fmla="*/ 540643 w 543025"/>
                      <a:gd name="connsiteY0" fmla="*/ 50006 h 399139"/>
                      <a:gd name="connsiteX1" fmla="*/ 476350 w 543025"/>
                      <a:gd name="connsiteY1" fmla="*/ 252413 h 399139"/>
                      <a:gd name="connsiteX2" fmla="*/ 371575 w 543025"/>
                      <a:gd name="connsiteY2" fmla="*/ 369094 h 399139"/>
                      <a:gd name="connsiteX3" fmla="*/ 188218 w 543025"/>
                      <a:gd name="connsiteY3" fmla="*/ 397669 h 399139"/>
                      <a:gd name="connsiteX4" fmla="*/ 40581 w 543025"/>
                      <a:gd name="connsiteY4" fmla="*/ 300037 h 399139"/>
                      <a:gd name="connsiteX5" fmla="*/ 100 w 543025"/>
                      <a:gd name="connsiteY5" fmla="*/ 166688 h 399139"/>
                      <a:gd name="connsiteX6" fmla="*/ 62012 w 543025"/>
                      <a:gd name="connsiteY6" fmla="*/ 0 h 399139"/>
                      <a:gd name="connsiteX7" fmla="*/ 543025 w 543025"/>
                      <a:gd name="connsiteY7" fmla="*/ 45244 h 399139"/>
                      <a:gd name="connsiteX8" fmla="*/ 540643 w 543025"/>
                      <a:gd name="connsiteY8" fmla="*/ 50006 h 399139"/>
                      <a:gd name="connsiteX0" fmla="*/ 540643 w 543025"/>
                      <a:gd name="connsiteY0" fmla="*/ 50006 h 399139"/>
                      <a:gd name="connsiteX1" fmla="*/ 481113 w 543025"/>
                      <a:gd name="connsiteY1" fmla="*/ 240507 h 399139"/>
                      <a:gd name="connsiteX2" fmla="*/ 371575 w 543025"/>
                      <a:gd name="connsiteY2" fmla="*/ 369094 h 399139"/>
                      <a:gd name="connsiteX3" fmla="*/ 188218 w 543025"/>
                      <a:gd name="connsiteY3" fmla="*/ 397669 h 399139"/>
                      <a:gd name="connsiteX4" fmla="*/ 40581 w 543025"/>
                      <a:gd name="connsiteY4" fmla="*/ 300037 h 399139"/>
                      <a:gd name="connsiteX5" fmla="*/ 100 w 543025"/>
                      <a:gd name="connsiteY5" fmla="*/ 166688 h 399139"/>
                      <a:gd name="connsiteX6" fmla="*/ 62012 w 543025"/>
                      <a:gd name="connsiteY6" fmla="*/ 0 h 399139"/>
                      <a:gd name="connsiteX7" fmla="*/ 543025 w 543025"/>
                      <a:gd name="connsiteY7" fmla="*/ 45244 h 399139"/>
                      <a:gd name="connsiteX8" fmla="*/ 540643 w 543025"/>
                      <a:gd name="connsiteY8" fmla="*/ 50006 h 399139"/>
                      <a:gd name="connsiteX0" fmla="*/ 540643 w 543025"/>
                      <a:gd name="connsiteY0" fmla="*/ 50006 h 399139"/>
                      <a:gd name="connsiteX1" fmla="*/ 481113 w 543025"/>
                      <a:gd name="connsiteY1" fmla="*/ 240507 h 399139"/>
                      <a:gd name="connsiteX2" fmla="*/ 371575 w 543025"/>
                      <a:gd name="connsiteY2" fmla="*/ 369094 h 399139"/>
                      <a:gd name="connsiteX3" fmla="*/ 188218 w 543025"/>
                      <a:gd name="connsiteY3" fmla="*/ 397669 h 399139"/>
                      <a:gd name="connsiteX4" fmla="*/ 40581 w 543025"/>
                      <a:gd name="connsiteY4" fmla="*/ 300037 h 399139"/>
                      <a:gd name="connsiteX5" fmla="*/ 100 w 543025"/>
                      <a:gd name="connsiteY5" fmla="*/ 166688 h 399139"/>
                      <a:gd name="connsiteX6" fmla="*/ 62012 w 543025"/>
                      <a:gd name="connsiteY6" fmla="*/ 0 h 399139"/>
                      <a:gd name="connsiteX7" fmla="*/ 543025 w 543025"/>
                      <a:gd name="connsiteY7" fmla="*/ 45244 h 399139"/>
                      <a:gd name="connsiteX8" fmla="*/ 540643 w 543025"/>
                      <a:gd name="connsiteY8" fmla="*/ 50006 h 399139"/>
                      <a:gd name="connsiteX0" fmla="*/ 540643 w 543025"/>
                      <a:gd name="connsiteY0" fmla="*/ 50006 h 399139"/>
                      <a:gd name="connsiteX1" fmla="*/ 481113 w 543025"/>
                      <a:gd name="connsiteY1" fmla="*/ 240507 h 399139"/>
                      <a:gd name="connsiteX2" fmla="*/ 371575 w 543025"/>
                      <a:gd name="connsiteY2" fmla="*/ 369094 h 399139"/>
                      <a:gd name="connsiteX3" fmla="*/ 188218 w 543025"/>
                      <a:gd name="connsiteY3" fmla="*/ 397669 h 399139"/>
                      <a:gd name="connsiteX4" fmla="*/ 40581 w 543025"/>
                      <a:gd name="connsiteY4" fmla="*/ 300037 h 399139"/>
                      <a:gd name="connsiteX5" fmla="*/ 100 w 543025"/>
                      <a:gd name="connsiteY5" fmla="*/ 166688 h 399139"/>
                      <a:gd name="connsiteX6" fmla="*/ 62012 w 543025"/>
                      <a:gd name="connsiteY6" fmla="*/ 0 h 399139"/>
                      <a:gd name="connsiteX7" fmla="*/ 543025 w 543025"/>
                      <a:gd name="connsiteY7" fmla="*/ 45244 h 399139"/>
                      <a:gd name="connsiteX8" fmla="*/ 540643 w 543025"/>
                      <a:gd name="connsiteY8" fmla="*/ 50006 h 399139"/>
                      <a:gd name="connsiteX0" fmla="*/ 540643 w 543025"/>
                      <a:gd name="connsiteY0" fmla="*/ 50006 h 399139"/>
                      <a:gd name="connsiteX1" fmla="*/ 481113 w 543025"/>
                      <a:gd name="connsiteY1" fmla="*/ 240507 h 399139"/>
                      <a:gd name="connsiteX2" fmla="*/ 371575 w 543025"/>
                      <a:gd name="connsiteY2" fmla="*/ 369094 h 399139"/>
                      <a:gd name="connsiteX3" fmla="*/ 188218 w 543025"/>
                      <a:gd name="connsiteY3" fmla="*/ 397669 h 399139"/>
                      <a:gd name="connsiteX4" fmla="*/ 40581 w 543025"/>
                      <a:gd name="connsiteY4" fmla="*/ 300037 h 399139"/>
                      <a:gd name="connsiteX5" fmla="*/ 100 w 543025"/>
                      <a:gd name="connsiteY5" fmla="*/ 166688 h 399139"/>
                      <a:gd name="connsiteX6" fmla="*/ 62012 w 543025"/>
                      <a:gd name="connsiteY6" fmla="*/ 0 h 399139"/>
                      <a:gd name="connsiteX7" fmla="*/ 543025 w 543025"/>
                      <a:gd name="connsiteY7" fmla="*/ 45244 h 399139"/>
                      <a:gd name="connsiteX8" fmla="*/ 540643 w 543025"/>
                      <a:gd name="connsiteY8" fmla="*/ 50006 h 3991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43025" h="399139">
                        <a:moveTo>
                          <a:pt x="540643" y="50006"/>
                        </a:moveTo>
                        <a:cubicBezTo>
                          <a:pt x="520800" y="113506"/>
                          <a:pt x="510481" y="179389"/>
                          <a:pt x="481113" y="240507"/>
                        </a:cubicBezTo>
                        <a:cubicBezTo>
                          <a:pt x="462856" y="281782"/>
                          <a:pt x="420788" y="330200"/>
                          <a:pt x="371575" y="369094"/>
                        </a:cubicBezTo>
                        <a:cubicBezTo>
                          <a:pt x="327125" y="388938"/>
                          <a:pt x="246956" y="404019"/>
                          <a:pt x="188218" y="397669"/>
                        </a:cubicBezTo>
                        <a:cubicBezTo>
                          <a:pt x="122336" y="385762"/>
                          <a:pt x="77888" y="345281"/>
                          <a:pt x="40581" y="300037"/>
                        </a:cubicBezTo>
                        <a:cubicBezTo>
                          <a:pt x="15974" y="260350"/>
                          <a:pt x="-1488" y="220663"/>
                          <a:pt x="100" y="166688"/>
                        </a:cubicBezTo>
                        <a:cubicBezTo>
                          <a:pt x="8830" y="73025"/>
                          <a:pt x="41375" y="55563"/>
                          <a:pt x="62012" y="0"/>
                        </a:cubicBezTo>
                        <a:cubicBezTo>
                          <a:pt x="200919" y="72231"/>
                          <a:pt x="332681" y="63500"/>
                          <a:pt x="543025" y="45244"/>
                        </a:cubicBezTo>
                        <a:lnTo>
                          <a:pt x="540643" y="50006"/>
                        </a:lnTo>
                        <a:close/>
                      </a:path>
                    </a:pathLst>
                  </a:custGeom>
                  <a:solidFill>
                    <a:srgbClr val="B5304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81452131-CDD8-57B1-9918-0609333ACCFF}"/>
                    </a:ext>
                  </a:extLst>
                </p:cNvPr>
                <p:cNvSpPr/>
                <p:nvPr/>
              </p:nvSpPr>
              <p:spPr>
                <a:xfrm>
                  <a:off x="7289006" y="3433763"/>
                  <a:ext cx="166688" cy="185737"/>
                </a:xfrm>
                <a:custGeom>
                  <a:avLst/>
                  <a:gdLst>
                    <a:gd name="connsiteX0" fmla="*/ 57150 w 166688"/>
                    <a:gd name="connsiteY0" fmla="*/ 0 h 185737"/>
                    <a:gd name="connsiteX1" fmla="*/ 0 w 166688"/>
                    <a:gd name="connsiteY1" fmla="*/ 185737 h 185737"/>
                    <a:gd name="connsiteX2" fmla="*/ 166688 w 166688"/>
                    <a:gd name="connsiteY2" fmla="*/ 0 h 185737"/>
                    <a:gd name="connsiteX3" fmla="*/ 57150 w 166688"/>
                    <a:gd name="connsiteY3" fmla="*/ 0 h 185737"/>
                    <a:gd name="connsiteX0" fmla="*/ 57150 w 166688"/>
                    <a:gd name="connsiteY0" fmla="*/ 0 h 185737"/>
                    <a:gd name="connsiteX1" fmla="*/ 0 w 166688"/>
                    <a:gd name="connsiteY1" fmla="*/ 185737 h 185737"/>
                    <a:gd name="connsiteX2" fmla="*/ 166688 w 166688"/>
                    <a:gd name="connsiteY2" fmla="*/ 0 h 185737"/>
                    <a:gd name="connsiteX3" fmla="*/ 57150 w 166688"/>
                    <a:gd name="connsiteY3" fmla="*/ 0 h 185737"/>
                    <a:gd name="connsiteX0" fmla="*/ 57150 w 166688"/>
                    <a:gd name="connsiteY0" fmla="*/ 0 h 185737"/>
                    <a:gd name="connsiteX1" fmla="*/ 0 w 166688"/>
                    <a:gd name="connsiteY1" fmla="*/ 185737 h 185737"/>
                    <a:gd name="connsiteX2" fmla="*/ 166688 w 166688"/>
                    <a:gd name="connsiteY2" fmla="*/ 0 h 185737"/>
                    <a:gd name="connsiteX3" fmla="*/ 57150 w 166688"/>
                    <a:gd name="connsiteY3" fmla="*/ 0 h 185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6688" h="185737">
                      <a:moveTo>
                        <a:pt x="57150" y="0"/>
                      </a:moveTo>
                      <a:lnTo>
                        <a:pt x="0" y="185737"/>
                      </a:lnTo>
                      <a:cubicBezTo>
                        <a:pt x="43657" y="100013"/>
                        <a:pt x="73025" y="47625"/>
                        <a:pt x="166688" y="0"/>
                      </a:cubicBezTo>
                      <a:lnTo>
                        <a:pt x="57150" y="0"/>
                      </a:lnTo>
                      <a:close/>
                    </a:path>
                  </a:pathLst>
                </a:custGeom>
                <a:solidFill>
                  <a:srgbClr val="CE7C8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492190BA-493E-227B-39F0-9CB360D13057}"/>
                  </a:ext>
                </a:extLst>
              </p:cNvPr>
              <p:cNvSpPr/>
              <p:nvPr/>
            </p:nvSpPr>
            <p:spPr>
              <a:xfrm rot="250524">
                <a:off x="5878708" y="1787220"/>
                <a:ext cx="214727" cy="26683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88C0E09C-1D67-E2FE-6181-67A4E907787D}"/>
                  </a:ext>
                </a:extLst>
              </p:cNvPr>
              <p:cNvSpPr/>
              <p:nvPr/>
            </p:nvSpPr>
            <p:spPr>
              <a:xfrm rot="250524">
                <a:off x="6720640" y="1861740"/>
                <a:ext cx="224566" cy="27329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F12FDD4-7B09-8046-0733-B22E3DEEAAB9}"/>
                </a:ext>
              </a:extLst>
            </p:cNvPr>
            <p:cNvSpPr/>
            <p:nvPr/>
          </p:nvSpPr>
          <p:spPr>
            <a:xfrm rot="10574573" flipH="1" flipV="1">
              <a:off x="8145552" y="1308930"/>
              <a:ext cx="288627" cy="434250"/>
            </a:xfrm>
            <a:custGeom>
              <a:avLst/>
              <a:gdLst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190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063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22150 w 39249"/>
                <a:gd name="connsiteY0" fmla="*/ 0 h 2977770"/>
                <a:gd name="connsiteX1" fmla="*/ 39250 w 39249"/>
                <a:gd name="connsiteY1" fmla="*/ 2977769 h 2977770"/>
                <a:gd name="connsiteX0" fmla="*/ 0 w 198419"/>
                <a:gd name="connsiteY0" fmla="*/ 0 h 2977770"/>
                <a:gd name="connsiteX1" fmla="*/ 17100 w 198419"/>
                <a:gd name="connsiteY1" fmla="*/ 2977769 h 2977770"/>
                <a:gd name="connsiteX0" fmla="*/ 46309 w 201057"/>
                <a:gd name="connsiteY0" fmla="*/ 0 h 2945521"/>
                <a:gd name="connsiteX1" fmla="*/ 0 w 201057"/>
                <a:gd name="connsiteY1" fmla="*/ 2945517 h 2945521"/>
                <a:gd name="connsiteX0" fmla="*/ 40084 w 198944"/>
                <a:gd name="connsiteY0" fmla="*/ 0 h 3880278"/>
                <a:gd name="connsiteX1" fmla="*/ 0 w 198944"/>
                <a:gd name="connsiteY1" fmla="*/ 3880279 h 3880278"/>
                <a:gd name="connsiteX0" fmla="*/ 40933 w 59716"/>
                <a:gd name="connsiteY0" fmla="*/ 0 h 3880278"/>
                <a:gd name="connsiteX1" fmla="*/ 849 w 59716"/>
                <a:gd name="connsiteY1" fmla="*/ 3880279 h 3880278"/>
                <a:gd name="connsiteX0" fmla="*/ 40254 w 271066"/>
                <a:gd name="connsiteY0" fmla="*/ 0 h 3880278"/>
                <a:gd name="connsiteX1" fmla="*/ 170 w 271066"/>
                <a:gd name="connsiteY1" fmla="*/ 3880279 h 3880278"/>
                <a:gd name="connsiteX0" fmla="*/ 40251 w 276899"/>
                <a:gd name="connsiteY0" fmla="*/ 0 h 3880278"/>
                <a:gd name="connsiteX1" fmla="*/ 167 w 276899"/>
                <a:gd name="connsiteY1" fmla="*/ 3880279 h 3880278"/>
                <a:gd name="connsiteX0" fmla="*/ 0 w 259220"/>
                <a:gd name="connsiteY0" fmla="*/ -2 h 3541320"/>
                <a:gd name="connsiteX1" fmla="*/ 47697 w 259220"/>
                <a:gd name="connsiteY1" fmla="*/ 3541321 h 3541320"/>
                <a:gd name="connsiteX0" fmla="*/ 0 w 250002"/>
                <a:gd name="connsiteY0" fmla="*/ 15240 h 3556562"/>
                <a:gd name="connsiteX1" fmla="*/ 47697 w 250002"/>
                <a:gd name="connsiteY1" fmla="*/ 3556563 h 3556562"/>
                <a:gd name="connsiteX0" fmla="*/ 0 w 301113"/>
                <a:gd name="connsiteY0" fmla="*/ 13612 h 3554934"/>
                <a:gd name="connsiteX1" fmla="*/ 47697 w 301113"/>
                <a:gd name="connsiteY1" fmla="*/ 3554935 h 3554934"/>
                <a:gd name="connsiteX0" fmla="*/ 0 w 273830"/>
                <a:gd name="connsiteY0" fmla="*/ 16290 h 3557612"/>
                <a:gd name="connsiteX1" fmla="*/ 47697 w 273830"/>
                <a:gd name="connsiteY1" fmla="*/ 3557613 h 3557612"/>
                <a:gd name="connsiteX0" fmla="*/ 0 w 258751"/>
                <a:gd name="connsiteY0" fmla="*/ 15455 h 3556777"/>
                <a:gd name="connsiteX1" fmla="*/ 47697 w 258751"/>
                <a:gd name="connsiteY1" fmla="*/ 3556778 h 3556777"/>
                <a:gd name="connsiteX0" fmla="*/ 0 w 341234"/>
                <a:gd name="connsiteY0" fmla="*/ -2 h 3541320"/>
                <a:gd name="connsiteX1" fmla="*/ 243235 w 341234"/>
                <a:gd name="connsiteY1" fmla="*/ 1272492 h 3541320"/>
                <a:gd name="connsiteX2" fmla="*/ 47697 w 341234"/>
                <a:gd name="connsiteY2" fmla="*/ 3541321 h 3541320"/>
                <a:gd name="connsiteX0" fmla="*/ 0 w 341234"/>
                <a:gd name="connsiteY0" fmla="*/ -2 h 3541320"/>
                <a:gd name="connsiteX1" fmla="*/ 243235 w 341234"/>
                <a:gd name="connsiteY1" fmla="*/ 1272492 h 3541320"/>
                <a:gd name="connsiteX2" fmla="*/ 47697 w 341234"/>
                <a:gd name="connsiteY2" fmla="*/ 3541321 h 3541320"/>
                <a:gd name="connsiteX0" fmla="*/ 0 w 410421"/>
                <a:gd name="connsiteY0" fmla="*/ -2 h 3541320"/>
                <a:gd name="connsiteX1" fmla="*/ 322688 w 410421"/>
                <a:gd name="connsiteY1" fmla="*/ 1915699 h 3541320"/>
                <a:gd name="connsiteX2" fmla="*/ 47697 w 410421"/>
                <a:gd name="connsiteY2" fmla="*/ 3541321 h 3541320"/>
                <a:gd name="connsiteX0" fmla="*/ 0 w 322688"/>
                <a:gd name="connsiteY0" fmla="*/ -2 h 3541320"/>
                <a:gd name="connsiteX1" fmla="*/ 322688 w 322688"/>
                <a:gd name="connsiteY1" fmla="*/ 1915699 h 3541320"/>
                <a:gd name="connsiteX2" fmla="*/ 47697 w 322688"/>
                <a:gd name="connsiteY2" fmla="*/ 3541321 h 3541320"/>
                <a:gd name="connsiteX0" fmla="*/ 0 w 371436"/>
                <a:gd name="connsiteY0" fmla="*/ -2 h 3541320"/>
                <a:gd name="connsiteX1" fmla="*/ 371436 w 371436"/>
                <a:gd name="connsiteY1" fmla="*/ 1173295 h 3541320"/>
                <a:gd name="connsiteX2" fmla="*/ 47697 w 371436"/>
                <a:gd name="connsiteY2" fmla="*/ 3541321 h 3541320"/>
                <a:gd name="connsiteX0" fmla="*/ 0 w 349647"/>
                <a:gd name="connsiteY0" fmla="*/ -2 h 3541320"/>
                <a:gd name="connsiteX1" fmla="*/ 349647 w 349647"/>
                <a:gd name="connsiteY1" fmla="*/ 1162539 h 3541320"/>
                <a:gd name="connsiteX2" fmla="*/ 47697 w 349647"/>
                <a:gd name="connsiteY2" fmla="*/ 3541321 h 3541320"/>
                <a:gd name="connsiteX0" fmla="*/ 0 w 349647"/>
                <a:gd name="connsiteY0" fmla="*/ -2 h 3541320"/>
                <a:gd name="connsiteX1" fmla="*/ 349647 w 349647"/>
                <a:gd name="connsiteY1" fmla="*/ 1162539 h 3541320"/>
                <a:gd name="connsiteX2" fmla="*/ 47697 w 349647"/>
                <a:gd name="connsiteY2" fmla="*/ 3541321 h 3541320"/>
                <a:gd name="connsiteX0" fmla="*/ 0 w 349647"/>
                <a:gd name="connsiteY0" fmla="*/ -2 h 3541320"/>
                <a:gd name="connsiteX1" fmla="*/ 349647 w 349647"/>
                <a:gd name="connsiteY1" fmla="*/ 1162539 h 3541320"/>
                <a:gd name="connsiteX2" fmla="*/ 47697 w 349647"/>
                <a:gd name="connsiteY2" fmla="*/ 3541321 h 3541320"/>
                <a:gd name="connsiteX0" fmla="*/ 0 w 353271"/>
                <a:gd name="connsiteY0" fmla="*/ -2 h 3541320"/>
                <a:gd name="connsiteX1" fmla="*/ 349647 w 353271"/>
                <a:gd name="connsiteY1" fmla="*/ 1162539 h 3541320"/>
                <a:gd name="connsiteX2" fmla="*/ 47697 w 353271"/>
                <a:gd name="connsiteY2" fmla="*/ 3541321 h 3541320"/>
                <a:gd name="connsiteX0" fmla="*/ 0 w 349929"/>
                <a:gd name="connsiteY0" fmla="*/ -2 h 3541320"/>
                <a:gd name="connsiteX1" fmla="*/ 349647 w 349929"/>
                <a:gd name="connsiteY1" fmla="*/ 1162539 h 3541320"/>
                <a:gd name="connsiteX2" fmla="*/ 47697 w 349929"/>
                <a:gd name="connsiteY2" fmla="*/ 3541321 h 3541320"/>
                <a:gd name="connsiteX0" fmla="*/ 0 w 349928"/>
                <a:gd name="connsiteY0" fmla="*/ -2 h 3541320"/>
                <a:gd name="connsiteX1" fmla="*/ 349647 w 349928"/>
                <a:gd name="connsiteY1" fmla="*/ 1162539 h 3541320"/>
                <a:gd name="connsiteX2" fmla="*/ 47697 w 349928"/>
                <a:gd name="connsiteY2" fmla="*/ 3541321 h 3541320"/>
                <a:gd name="connsiteX0" fmla="*/ 0 w 359328"/>
                <a:gd name="connsiteY0" fmla="*/ -2 h 3541320"/>
                <a:gd name="connsiteX1" fmla="*/ 359056 w 359328"/>
                <a:gd name="connsiteY1" fmla="*/ 920589 h 3541320"/>
                <a:gd name="connsiteX2" fmla="*/ 47697 w 359328"/>
                <a:gd name="connsiteY2" fmla="*/ 3541321 h 3541320"/>
                <a:gd name="connsiteX0" fmla="*/ 0 w 331734"/>
                <a:gd name="connsiteY0" fmla="*/ 12166 h 3553488"/>
                <a:gd name="connsiteX1" fmla="*/ 331435 w 331734"/>
                <a:gd name="connsiteY1" fmla="*/ 754735 h 3553488"/>
                <a:gd name="connsiteX2" fmla="*/ 47697 w 331734"/>
                <a:gd name="connsiteY2" fmla="*/ 3553489 h 3553488"/>
                <a:gd name="connsiteX0" fmla="*/ 0 w 317995"/>
                <a:gd name="connsiteY0" fmla="*/ -2 h 3541320"/>
                <a:gd name="connsiteX1" fmla="*/ 317679 w 317995"/>
                <a:gd name="connsiteY1" fmla="*/ 1064580 h 3541320"/>
                <a:gd name="connsiteX2" fmla="*/ 47697 w 317995"/>
                <a:gd name="connsiteY2" fmla="*/ 3541321 h 3541320"/>
                <a:gd name="connsiteX0" fmla="*/ 0 w 330836"/>
                <a:gd name="connsiteY0" fmla="*/ 2 h 3739457"/>
                <a:gd name="connsiteX1" fmla="*/ 330535 w 330836"/>
                <a:gd name="connsiteY1" fmla="*/ 1262717 h 3739457"/>
                <a:gd name="connsiteX2" fmla="*/ 60553 w 330836"/>
                <a:gd name="connsiteY2" fmla="*/ 3739458 h 373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836" h="3739457">
                  <a:moveTo>
                    <a:pt x="0" y="2"/>
                  </a:moveTo>
                  <a:cubicBezTo>
                    <a:pt x="81078" y="424167"/>
                    <a:pt x="340899" y="-156973"/>
                    <a:pt x="330535" y="1262717"/>
                  </a:cubicBezTo>
                  <a:cubicBezTo>
                    <a:pt x="333256" y="2049692"/>
                    <a:pt x="81675" y="2664764"/>
                    <a:pt x="60553" y="3739458"/>
                  </a:cubicBezTo>
                </a:path>
              </a:pathLst>
            </a:custGeom>
            <a:ln w="1143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5906F43E-DD41-4B9F-A0EB-242842105D6A}"/>
                </a:ext>
              </a:extLst>
            </p:cNvPr>
            <p:cNvGrpSpPr/>
            <p:nvPr/>
          </p:nvGrpSpPr>
          <p:grpSpPr>
            <a:xfrm rot="241690">
              <a:off x="4598207" y="3428720"/>
              <a:ext cx="681612" cy="209915"/>
              <a:chOff x="2197797" y="3831584"/>
              <a:chExt cx="2424534" cy="679870"/>
            </a:xfrm>
          </p:grpSpPr>
          <p:sp>
            <p:nvSpPr>
              <p:cNvPr id="107" name="椭圆 93">
                <a:extLst>
                  <a:ext uri="{FF2B5EF4-FFF2-40B4-BE49-F238E27FC236}">
                    <a16:creationId xmlns:a16="http://schemas.microsoft.com/office/drawing/2014/main" id="{9A0EE88F-F93A-E6EA-6433-8D886237C4B4}"/>
                  </a:ext>
                </a:extLst>
              </p:cNvPr>
              <p:cNvSpPr/>
              <p:nvPr/>
            </p:nvSpPr>
            <p:spPr>
              <a:xfrm>
                <a:off x="2610786" y="4057240"/>
                <a:ext cx="325587" cy="379875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753" h="446079">
                    <a:moveTo>
                      <a:pt x="0" y="279928"/>
                    </a:moveTo>
                    <a:cubicBezTo>
                      <a:pt x="0" y="157212"/>
                      <a:pt x="130536" y="10106"/>
                      <a:pt x="196995" y="581"/>
                    </a:cubicBezTo>
                    <a:cubicBezTo>
                      <a:pt x="263454" y="-8944"/>
                      <a:pt x="398753" y="100062"/>
                      <a:pt x="398753" y="222778"/>
                    </a:cubicBezTo>
                    <a:cubicBezTo>
                      <a:pt x="398753" y="345494"/>
                      <a:pt x="263454" y="435450"/>
                      <a:pt x="196995" y="444975"/>
                    </a:cubicBezTo>
                    <a:cubicBezTo>
                      <a:pt x="130536" y="454500"/>
                      <a:pt x="0" y="402644"/>
                      <a:pt x="0" y="279928"/>
                    </a:cubicBezTo>
                    <a:close/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9CA01AF9-6863-C963-23EE-48D6960C4F6C}"/>
                  </a:ext>
                </a:extLst>
              </p:cNvPr>
              <p:cNvSpPr/>
              <p:nvPr/>
            </p:nvSpPr>
            <p:spPr>
              <a:xfrm rot="13661526">
                <a:off x="2750723" y="4054289"/>
                <a:ext cx="38934" cy="399346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49" h="419100">
                    <a:moveTo>
                      <a:pt x="1574" y="0"/>
                    </a:moveTo>
                    <a:cubicBezTo>
                      <a:pt x="-4776" y="165100"/>
                      <a:pt x="7924" y="292100"/>
                      <a:pt x="42849" y="419100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8353F2C-B4A7-2B3D-AF0E-F5FC128DCA59}"/>
                  </a:ext>
                </a:extLst>
              </p:cNvPr>
              <p:cNvSpPr/>
              <p:nvPr/>
            </p:nvSpPr>
            <p:spPr>
              <a:xfrm>
                <a:off x="3389156" y="3897329"/>
                <a:ext cx="303314" cy="295979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1475" h="347562">
                    <a:moveTo>
                      <a:pt x="90488" y="0"/>
                    </a:moveTo>
                    <a:cubicBezTo>
                      <a:pt x="14287" y="104775"/>
                      <a:pt x="1588" y="214312"/>
                      <a:pt x="0" y="333375"/>
                    </a:cubicBezTo>
                    <a:cubicBezTo>
                      <a:pt x="50800" y="366711"/>
                      <a:pt x="269875" y="334962"/>
                      <a:pt x="371475" y="303212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AB80AFFF-45CD-7F36-8CBD-8AC42E6B0154}"/>
                  </a:ext>
                </a:extLst>
              </p:cNvPr>
              <p:cNvSpPr/>
              <p:nvPr/>
            </p:nvSpPr>
            <p:spPr>
              <a:xfrm>
                <a:off x="3621998" y="3960867"/>
                <a:ext cx="14734" cy="397457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14870 w 18045"/>
                  <a:gd name="connsiteY0" fmla="*/ 0 h 466725"/>
                  <a:gd name="connsiteX1" fmla="*/ 18045 w 18045"/>
                  <a:gd name="connsiteY1" fmla="*/ 466725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045" h="466725">
                    <a:moveTo>
                      <a:pt x="14870" y="0"/>
                    </a:moveTo>
                    <a:cubicBezTo>
                      <a:pt x="8520" y="165100"/>
                      <a:pt x="-16880" y="339725"/>
                      <a:pt x="18045" y="466725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753B5BC-7481-99E9-CFA7-214765B6F33F}"/>
                  </a:ext>
                </a:extLst>
              </p:cNvPr>
              <p:cNvSpPr/>
              <p:nvPr/>
            </p:nvSpPr>
            <p:spPr>
              <a:xfrm>
                <a:off x="2197797" y="4079194"/>
                <a:ext cx="327854" cy="432260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22393 w 458919"/>
                  <a:gd name="connsiteY0" fmla="*/ 0 h 563806"/>
                  <a:gd name="connsiteX1" fmla="*/ 87444 w 458919"/>
                  <a:gd name="connsiteY1" fmla="*/ 549619 h 563806"/>
                  <a:gd name="connsiteX2" fmla="*/ 458919 w 458919"/>
                  <a:gd name="connsiteY2" fmla="*/ 519456 h 563806"/>
                  <a:gd name="connsiteX0" fmla="*/ 0 w 436526"/>
                  <a:gd name="connsiteY0" fmla="*/ 31468 h 595274"/>
                  <a:gd name="connsiteX1" fmla="*/ 65051 w 436526"/>
                  <a:gd name="connsiteY1" fmla="*/ 581087 h 595274"/>
                  <a:gd name="connsiteX2" fmla="*/ 436526 w 436526"/>
                  <a:gd name="connsiteY2" fmla="*/ 550924 h 595274"/>
                  <a:gd name="connsiteX0" fmla="*/ 0 w 397641"/>
                  <a:gd name="connsiteY0" fmla="*/ 36657 h 496069"/>
                  <a:gd name="connsiteX1" fmla="*/ 26166 w 397641"/>
                  <a:gd name="connsiteY1" fmla="*/ 481882 h 496069"/>
                  <a:gd name="connsiteX2" fmla="*/ 397641 w 397641"/>
                  <a:gd name="connsiteY2" fmla="*/ 451719 h 496069"/>
                  <a:gd name="connsiteX0" fmla="*/ 0 w 397641"/>
                  <a:gd name="connsiteY0" fmla="*/ 37852 h 497264"/>
                  <a:gd name="connsiteX1" fmla="*/ 26166 w 397641"/>
                  <a:gd name="connsiteY1" fmla="*/ 483077 h 497264"/>
                  <a:gd name="connsiteX2" fmla="*/ 397641 w 397641"/>
                  <a:gd name="connsiteY2" fmla="*/ 452914 h 497264"/>
                  <a:gd name="connsiteX0" fmla="*/ 0 w 397641"/>
                  <a:gd name="connsiteY0" fmla="*/ 48987 h 508399"/>
                  <a:gd name="connsiteX1" fmla="*/ 26166 w 397641"/>
                  <a:gd name="connsiteY1" fmla="*/ 494212 h 508399"/>
                  <a:gd name="connsiteX2" fmla="*/ 397641 w 397641"/>
                  <a:gd name="connsiteY2" fmla="*/ 464049 h 508399"/>
                  <a:gd name="connsiteX0" fmla="*/ 0 w 397641"/>
                  <a:gd name="connsiteY0" fmla="*/ 55581 h 514993"/>
                  <a:gd name="connsiteX1" fmla="*/ 26166 w 397641"/>
                  <a:gd name="connsiteY1" fmla="*/ 500806 h 514993"/>
                  <a:gd name="connsiteX2" fmla="*/ 397641 w 397641"/>
                  <a:gd name="connsiteY2" fmla="*/ 470643 h 514993"/>
                  <a:gd name="connsiteX0" fmla="*/ 0 w 397641"/>
                  <a:gd name="connsiteY0" fmla="*/ 57806 h 517218"/>
                  <a:gd name="connsiteX1" fmla="*/ 26166 w 397641"/>
                  <a:gd name="connsiteY1" fmla="*/ 503031 h 517218"/>
                  <a:gd name="connsiteX2" fmla="*/ 397641 w 397641"/>
                  <a:gd name="connsiteY2" fmla="*/ 472868 h 517218"/>
                  <a:gd name="connsiteX0" fmla="*/ 0 w 397641"/>
                  <a:gd name="connsiteY0" fmla="*/ 57806 h 503032"/>
                  <a:gd name="connsiteX1" fmla="*/ 26166 w 397641"/>
                  <a:gd name="connsiteY1" fmla="*/ 503031 h 503032"/>
                  <a:gd name="connsiteX2" fmla="*/ 397641 w 397641"/>
                  <a:gd name="connsiteY2" fmla="*/ 472868 h 503032"/>
                  <a:gd name="connsiteX0" fmla="*/ 0 w 413195"/>
                  <a:gd name="connsiteY0" fmla="*/ 57806 h 503031"/>
                  <a:gd name="connsiteX1" fmla="*/ 26166 w 413195"/>
                  <a:gd name="connsiteY1" fmla="*/ 503031 h 503031"/>
                  <a:gd name="connsiteX2" fmla="*/ 413195 w 413195"/>
                  <a:gd name="connsiteY2" fmla="*/ 435585 h 503031"/>
                  <a:gd name="connsiteX0" fmla="*/ 0 w 389864"/>
                  <a:gd name="connsiteY0" fmla="*/ 57806 h 503031"/>
                  <a:gd name="connsiteX1" fmla="*/ 26166 w 389864"/>
                  <a:gd name="connsiteY1" fmla="*/ 503031 h 503031"/>
                  <a:gd name="connsiteX2" fmla="*/ 389864 w 389864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63127 h 508352"/>
                  <a:gd name="connsiteX1" fmla="*/ 26166 w 401529"/>
                  <a:gd name="connsiteY1" fmla="*/ 508352 h 508352"/>
                  <a:gd name="connsiteX2" fmla="*/ 401529 w 401529"/>
                  <a:gd name="connsiteY2" fmla="*/ 437178 h 508352"/>
                  <a:gd name="connsiteX0" fmla="*/ 0 w 401529"/>
                  <a:gd name="connsiteY0" fmla="*/ 62371 h 507596"/>
                  <a:gd name="connsiteX1" fmla="*/ 26166 w 401529"/>
                  <a:gd name="connsiteY1" fmla="*/ 507596 h 507596"/>
                  <a:gd name="connsiteX2" fmla="*/ 401529 w 401529"/>
                  <a:gd name="connsiteY2" fmla="*/ 436422 h 507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1529" h="507596">
                    <a:moveTo>
                      <a:pt x="0" y="62371"/>
                    </a:moveTo>
                    <a:cubicBezTo>
                      <a:pt x="413750" y="-149762"/>
                      <a:pt x="424380" y="224486"/>
                      <a:pt x="26166" y="507596"/>
                    </a:cubicBezTo>
                    <a:cubicBezTo>
                      <a:pt x="131405" y="473822"/>
                      <a:pt x="299929" y="468172"/>
                      <a:pt x="401529" y="436422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A8893F58-DE30-7B81-F16C-D012E2E2EB4C}"/>
                  </a:ext>
                </a:extLst>
              </p:cNvPr>
              <p:cNvSpPr/>
              <p:nvPr/>
            </p:nvSpPr>
            <p:spPr>
              <a:xfrm>
                <a:off x="3016873" y="3982367"/>
                <a:ext cx="308804" cy="415097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22393 w 458919"/>
                  <a:gd name="connsiteY0" fmla="*/ 0 h 563806"/>
                  <a:gd name="connsiteX1" fmla="*/ 87444 w 458919"/>
                  <a:gd name="connsiteY1" fmla="*/ 549619 h 563806"/>
                  <a:gd name="connsiteX2" fmla="*/ 458919 w 458919"/>
                  <a:gd name="connsiteY2" fmla="*/ 519456 h 563806"/>
                  <a:gd name="connsiteX0" fmla="*/ 0 w 436526"/>
                  <a:gd name="connsiteY0" fmla="*/ 31468 h 595274"/>
                  <a:gd name="connsiteX1" fmla="*/ 65051 w 436526"/>
                  <a:gd name="connsiteY1" fmla="*/ 581087 h 595274"/>
                  <a:gd name="connsiteX2" fmla="*/ 436526 w 436526"/>
                  <a:gd name="connsiteY2" fmla="*/ 550924 h 595274"/>
                  <a:gd name="connsiteX0" fmla="*/ 0 w 397641"/>
                  <a:gd name="connsiteY0" fmla="*/ 36657 h 496069"/>
                  <a:gd name="connsiteX1" fmla="*/ 26166 w 397641"/>
                  <a:gd name="connsiteY1" fmla="*/ 481882 h 496069"/>
                  <a:gd name="connsiteX2" fmla="*/ 397641 w 397641"/>
                  <a:gd name="connsiteY2" fmla="*/ 451719 h 496069"/>
                  <a:gd name="connsiteX0" fmla="*/ 0 w 397641"/>
                  <a:gd name="connsiteY0" fmla="*/ 37852 h 497264"/>
                  <a:gd name="connsiteX1" fmla="*/ 26166 w 397641"/>
                  <a:gd name="connsiteY1" fmla="*/ 483077 h 497264"/>
                  <a:gd name="connsiteX2" fmla="*/ 397641 w 397641"/>
                  <a:gd name="connsiteY2" fmla="*/ 452914 h 497264"/>
                  <a:gd name="connsiteX0" fmla="*/ 0 w 397641"/>
                  <a:gd name="connsiteY0" fmla="*/ 48987 h 508399"/>
                  <a:gd name="connsiteX1" fmla="*/ 26166 w 397641"/>
                  <a:gd name="connsiteY1" fmla="*/ 494212 h 508399"/>
                  <a:gd name="connsiteX2" fmla="*/ 397641 w 397641"/>
                  <a:gd name="connsiteY2" fmla="*/ 464049 h 508399"/>
                  <a:gd name="connsiteX0" fmla="*/ 0 w 397641"/>
                  <a:gd name="connsiteY0" fmla="*/ 55581 h 514993"/>
                  <a:gd name="connsiteX1" fmla="*/ 26166 w 397641"/>
                  <a:gd name="connsiteY1" fmla="*/ 500806 h 514993"/>
                  <a:gd name="connsiteX2" fmla="*/ 397641 w 397641"/>
                  <a:gd name="connsiteY2" fmla="*/ 470643 h 514993"/>
                  <a:gd name="connsiteX0" fmla="*/ 0 w 397641"/>
                  <a:gd name="connsiteY0" fmla="*/ 57806 h 517218"/>
                  <a:gd name="connsiteX1" fmla="*/ 26166 w 397641"/>
                  <a:gd name="connsiteY1" fmla="*/ 503031 h 517218"/>
                  <a:gd name="connsiteX2" fmla="*/ 397641 w 397641"/>
                  <a:gd name="connsiteY2" fmla="*/ 472868 h 517218"/>
                  <a:gd name="connsiteX0" fmla="*/ 0 w 397641"/>
                  <a:gd name="connsiteY0" fmla="*/ 57806 h 503032"/>
                  <a:gd name="connsiteX1" fmla="*/ 26166 w 397641"/>
                  <a:gd name="connsiteY1" fmla="*/ 503031 h 503032"/>
                  <a:gd name="connsiteX2" fmla="*/ 397641 w 397641"/>
                  <a:gd name="connsiteY2" fmla="*/ 472868 h 503032"/>
                  <a:gd name="connsiteX0" fmla="*/ 0 w 413195"/>
                  <a:gd name="connsiteY0" fmla="*/ 57806 h 503031"/>
                  <a:gd name="connsiteX1" fmla="*/ 26166 w 413195"/>
                  <a:gd name="connsiteY1" fmla="*/ 503031 h 503031"/>
                  <a:gd name="connsiteX2" fmla="*/ 413195 w 413195"/>
                  <a:gd name="connsiteY2" fmla="*/ 435585 h 503031"/>
                  <a:gd name="connsiteX0" fmla="*/ 0 w 389864"/>
                  <a:gd name="connsiteY0" fmla="*/ 57806 h 503031"/>
                  <a:gd name="connsiteX1" fmla="*/ 26166 w 389864"/>
                  <a:gd name="connsiteY1" fmla="*/ 503031 h 503031"/>
                  <a:gd name="connsiteX2" fmla="*/ 389864 w 389864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63127 h 508352"/>
                  <a:gd name="connsiteX1" fmla="*/ 26166 w 401529"/>
                  <a:gd name="connsiteY1" fmla="*/ 508352 h 508352"/>
                  <a:gd name="connsiteX2" fmla="*/ 401529 w 401529"/>
                  <a:gd name="connsiteY2" fmla="*/ 437178 h 508352"/>
                  <a:gd name="connsiteX0" fmla="*/ 0 w 401529"/>
                  <a:gd name="connsiteY0" fmla="*/ 62371 h 507596"/>
                  <a:gd name="connsiteX1" fmla="*/ 26166 w 401529"/>
                  <a:gd name="connsiteY1" fmla="*/ 507596 h 507596"/>
                  <a:gd name="connsiteX2" fmla="*/ 401529 w 401529"/>
                  <a:gd name="connsiteY2" fmla="*/ 436422 h 507596"/>
                  <a:gd name="connsiteX0" fmla="*/ 0 w 389864"/>
                  <a:gd name="connsiteY0" fmla="*/ 65344 h 484471"/>
                  <a:gd name="connsiteX1" fmla="*/ 14501 w 389864"/>
                  <a:gd name="connsiteY1" fmla="*/ 484471 h 484471"/>
                  <a:gd name="connsiteX2" fmla="*/ 389864 w 389864"/>
                  <a:gd name="connsiteY2" fmla="*/ 413297 h 484471"/>
                  <a:gd name="connsiteX0" fmla="*/ 0 w 389864"/>
                  <a:gd name="connsiteY0" fmla="*/ 62387 h 481514"/>
                  <a:gd name="connsiteX1" fmla="*/ 14501 w 389864"/>
                  <a:gd name="connsiteY1" fmla="*/ 481514 h 481514"/>
                  <a:gd name="connsiteX2" fmla="*/ 389864 w 389864"/>
                  <a:gd name="connsiteY2" fmla="*/ 410340 h 481514"/>
                  <a:gd name="connsiteX0" fmla="*/ 0 w 389864"/>
                  <a:gd name="connsiteY0" fmla="*/ 68315 h 487442"/>
                  <a:gd name="connsiteX1" fmla="*/ 14501 w 389864"/>
                  <a:gd name="connsiteY1" fmla="*/ 487442 h 487442"/>
                  <a:gd name="connsiteX2" fmla="*/ 389864 w 389864"/>
                  <a:gd name="connsiteY2" fmla="*/ 416268 h 487442"/>
                  <a:gd name="connsiteX0" fmla="*/ 0 w 378199"/>
                  <a:gd name="connsiteY0" fmla="*/ 68315 h 487442"/>
                  <a:gd name="connsiteX1" fmla="*/ 14501 w 378199"/>
                  <a:gd name="connsiteY1" fmla="*/ 487442 h 487442"/>
                  <a:gd name="connsiteX2" fmla="*/ 378199 w 378199"/>
                  <a:gd name="connsiteY2" fmla="*/ 423724 h 487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8199" h="487442">
                    <a:moveTo>
                      <a:pt x="0" y="68315"/>
                    </a:moveTo>
                    <a:cubicBezTo>
                      <a:pt x="335980" y="-151275"/>
                      <a:pt x="412715" y="204332"/>
                      <a:pt x="14501" y="487442"/>
                    </a:cubicBezTo>
                    <a:cubicBezTo>
                      <a:pt x="119740" y="453668"/>
                      <a:pt x="276599" y="455474"/>
                      <a:pt x="378199" y="423724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93">
                <a:extLst>
                  <a:ext uri="{FF2B5EF4-FFF2-40B4-BE49-F238E27FC236}">
                    <a16:creationId xmlns:a16="http://schemas.microsoft.com/office/drawing/2014/main" id="{8545383F-D6D4-22FE-C531-E1A7E7643635}"/>
                  </a:ext>
                </a:extLst>
              </p:cNvPr>
              <p:cNvSpPr/>
              <p:nvPr/>
            </p:nvSpPr>
            <p:spPr>
              <a:xfrm>
                <a:off x="3907440" y="3906457"/>
                <a:ext cx="325587" cy="379875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753" h="446079">
                    <a:moveTo>
                      <a:pt x="0" y="279928"/>
                    </a:moveTo>
                    <a:cubicBezTo>
                      <a:pt x="0" y="157212"/>
                      <a:pt x="130536" y="10106"/>
                      <a:pt x="196995" y="581"/>
                    </a:cubicBezTo>
                    <a:cubicBezTo>
                      <a:pt x="263454" y="-8944"/>
                      <a:pt x="398753" y="100062"/>
                      <a:pt x="398753" y="222778"/>
                    </a:cubicBezTo>
                    <a:cubicBezTo>
                      <a:pt x="398753" y="345494"/>
                      <a:pt x="263454" y="435450"/>
                      <a:pt x="196995" y="444975"/>
                    </a:cubicBezTo>
                    <a:cubicBezTo>
                      <a:pt x="130536" y="454500"/>
                      <a:pt x="0" y="402644"/>
                      <a:pt x="0" y="279928"/>
                    </a:cubicBezTo>
                    <a:close/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09715427-1D84-3944-DC53-12542C201C0B}"/>
                  </a:ext>
                </a:extLst>
              </p:cNvPr>
              <p:cNvSpPr/>
              <p:nvPr/>
            </p:nvSpPr>
            <p:spPr>
              <a:xfrm rot="13661526">
                <a:off x="4047377" y="3903506"/>
                <a:ext cx="38934" cy="399346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49" h="419100">
                    <a:moveTo>
                      <a:pt x="1574" y="0"/>
                    </a:moveTo>
                    <a:cubicBezTo>
                      <a:pt x="-4776" y="165100"/>
                      <a:pt x="7924" y="292100"/>
                      <a:pt x="42849" y="419100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89E18BF-B2CD-B0E0-7FB7-211231D007CF}"/>
                  </a:ext>
                </a:extLst>
              </p:cNvPr>
              <p:cNvSpPr/>
              <p:nvPr/>
            </p:nvSpPr>
            <p:spPr>
              <a:xfrm>
                <a:off x="4313527" y="3831584"/>
                <a:ext cx="308804" cy="415097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22393 w 458919"/>
                  <a:gd name="connsiteY0" fmla="*/ 0 h 563806"/>
                  <a:gd name="connsiteX1" fmla="*/ 87444 w 458919"/>
                  <a:gd name="connsiteY1" fmla="*/ 549619 h 563806"/>
                  <a:gd name="connsiteX2" fmla="*/ 458919 w 458919"/>
                  <a:gd name="connsiteY2" fmla="*/ 519456 h 563806"/>
                  <a:gd name="connsiteX0" fmla="*/ 0 w 436526"/>
                  <a:gd name="connsiteY0" fmla="*/ 31468 h 595274"/>
                  <a:gd name="connsiteX1" fmla="*/ 65051 w 436526"/>
                  <a:gd name="connsiteY1" fmla="*/ 581087 h 595274"/>
                  <a:gd name="connsiteX2" fmla="*/ 436526 w 436526"/>
                  <a:gd name="connsiteY2" fmla="*/ 550924 h 595274"/>
                  <a:gd name="connsiteX0" fmla="*/ 0 w 397641"/>
                  <a:gd name="connsiteY0" fmla="*/ 36657 h 496069"/>
                  <a:gd name="connsiteX1" fmla="*/ 26166 w 397641"/>
                  <a:gd name="connsiteY1" fmla="*/ 481882 h 496069"/>
                  <a:gd name="connsiteX2" fmla="*/ 397641 w 397641"/>
                  <a:gd name="connsiteY2" fmla="*/ 451719 h 496069"/>
                  <a:gd name="connsiteX0" fmla="*/ 0 w 397641"/>
                  <a:gd name="connsiteY0" fmla="*/ 37852 h 497264"/>
                  <a:gd name="connsiteX1" fmla="*/ 26166 w 397641"/>
                  <a:gd name="connsiteY1" fmla="*/ 483077 h 497264"/>
                  <a:gd name="connsiteX2" fmla="*/ 397641 w 397641"/>
                  <a:gd name="connsiteY2" fmla="*/ 452914 h 497264"/>
                  <a:gd name="connsiteX0" fmla="*/ 0 w 397641"/>
                  <a:gd name="connsiteY0" fmla="*/ 48987 h 508399"/>
                  <a:gd name="connsiteX1" fmla="*/ 26166 w 397641"/>
                  <a:gd name="connsiteY1" fmla="*/ 494212 h 508399"/>
                  <a:gd name="connsiteX2" fmla="*/ 397641 w 397641"/>
                  <a:gd name="connsiteY2" fmla="*/ 464049 h 508399"/>
                  <a:gd name="connsiteX0" fmla="*/ 0 w 397641"/>
                  <a:gd name="connsiteY0" fmla="*/ 55581 h 514993"/>
                  <a:gd name="connsiteX1" fmla="*/ 26166 w 397641"/>
                  <a:gd name="connsiteY1" fmla="*/ 500806 h 514993"/>
                  <a:gd name="connsiteX2" fmla="*/ 397641 w 397641"/>
                  <a:gd name="connsiteY2" fmla="*/ 470643 h 514993"/>
                  <a:gd name="connsiteX0" fmla="*/ 0 w 397641"/>
                  <a:gd name="connsiteY0" fmla="*/ 57806 h 517218"/>
                  <a:gd name="connsiteX1" fmla="*/ 26166 w 397641"/>
                  <a:gd name="connsiteY1" fmla="*/ 503031 h 517218"/>
                  <a:gd name="connsiteX2" fmla="*/ 397641 w 397641"/>
                  <a:gd name="connsiteY2" fmla="*/ 472868 h 517218"/>
                  <a:gd name="connsiteX0" fmla="*/ 0 w 397641"/>
                  <a:gd name="connsiteY0" fmla="*/ 57806 h 503032"/>
                  <a:gd name="connsiteX1" fmla="*/ 26166 w 397641"/>
                  <a:gd name="connsiteY1" fmla="*/ 503031 h 503032"/>
                  <a:gd name="connsiteX2" fmla="*/ 397641 w 397641"/>
                  <a:gd name="connsiteY2" fmla="*/ 472868 h 503032"/>
                  <a:gd name="connsiteX0" fmla="*/ 0 w 413195"/>
                  <a:gd name="connsiteY0" fmla="*/ 57806 h 503031"/>
                  <a:gd name="connsiteX1" fmla="*/ 26166 w 413195"/>
                  <a:gd name="connsiteY1" fmla="*/ 503031 h 503031"/>
                  <a:gd name="connsiteX2" fmla="*/ 413195 w 413195"/>
                  <a:gd name="connsiteY2" fmla="*/ 435585 h 503031"/>
                  <a:gd name="connsiteX0" fmla="*/ 0 w 389864"/>
                  <a:gd name="connsiteY0" fmla="*/ 57806 h 503031"/>
                  <a:gd name="connsiteX1" fmla="*/ 26166 w 389864"/>
                  <a:gd name="connsiteY1" fmla="*/ 503031 h 503031"/>
                  <a:gd name="connsiteX2" fmla="*/ 389864 w 389864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57806 h 503031"/>
                  <a:gd name="connsiteX1" fmla="*/ 26166 w 401529"/>
                  <a:gd name="connsiteY1" fmla="*/ 503031 h 503031"/>
                  <a:gd name="connsiteX2" fmla="*/ 401529 w 401529"/>
                  <a:gd name="connsiteY2" fmla="*/ 431857 h 503031"/>
                  <a:gd name="connsiteX0" fmla="*/ 0 w 401529"/>
                  <a:gd name="connsiteY0" fmla="*/ 63127 h 508352"/>
                  <a:gd name="connsiteX1" fmla="*/ 26166 w 401529"/>
                  <a:gd name="connsiteY1" fmla="*/ 508352 h 508352"/>
                  <a:gd name="connsiteX2" fmla="*/ 401529 w 401529"/>
                  <a:gd name="connsiteY2" fmla="*/ 437178 h 508352"/>
                  <a:gd name="connsiteX0" fmla="*/ 0 w 401529"/>
                  <a:gd name="connsiteY0" fmla="*/ 62371 h 507596"/>
                  <a:gd name="connsiteX1" fmla="*/ 26166 w 401529"/>
                  <a:gd name="connsiteY1" fmla="*/ 507596 h 507596"/>
                  <a:gd name="connsiteX2" fmla="*/ 401529 w 401529"/>
                  <a:gd name="connsiteY2" fmla="*/ 436422 h 507596"/>
                  <a:gd name="connsiteX0" fmla="*/ 0 w 389864"/>
                  <a:gd name="connsiteY0" fmla="*/ 65344 h 484471"/>
                  <a:gd name="connsiteX1" fmla="*/ 14501 w 389864"/>
                  <a:gd name="connsiteY1" fmla="*/ 484471 h 484471"/>
                  <a:gd name="connsiteX2" fmla="*/ 389864 w 389864"/>
                  <a:gd name="connsiteY2" fmla="*/ 413297 h 484471"/>
                  <a:gd name="connsiteX0" fmla="*/ 0 w 389864"/>
                  <a:gd name="connsiteY0" fmla="*/ 62387 h 481514"/>
                  <a:gd name="connsiteX1" fmla="*/ 14501 w 389864"/>
                  <a:gd name="connsiteY1" fmla="*/ 481514 h 481514"/>
                  <a:gd name="connsiteX2" fmla="*/ 389864 w 389864"/>
                  <a:gd name="connsiteY2" fmla="*/ 410340 h 481514"/>
                  <a:gd name="connsiteX0" fmla="*/ 0 w 389864"/>
                  <a:gd name="connsiteY0" fmla="*/ 68315 h 487442"/>
                  <a:gd name="connsiteX1" fmla="*/ 14501 w 389864"/>
                  <a:gd name="connsiteY1" fmla="*/ 487442 h 487442"/>
                  <a:gd name="connsiteX2" fmla="*/ 389864 w 389864"/>
                  <a:gd name="connsiteY2" fmla="*/ 416268 h 487442"/>
                  <a:gd name="connsiteX0" fmla="*/ 0 w 378199"/>
                  <a:gd name="connsiteY0" fmla="*/ 68315 h 487442"/>
                  <a:gd name="connsiteX1" fmla="*/ 14501 w 378199"/>
                  <a:gd name="connsiteY1" fmla="*/ 487442 h 487442"/>
                  <a:gd name="connsiteX2" fmla="*/ 378199 w 378199"/>
                  <a:gd name="connsiteY2" fmla="*/ 423724 h 487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8199" h="487442">
                    <a:moveTo>
                      <a:pt x="0" y="68315"/>
                    </a:moveTo>
                    <a:cubicBezTo>
                      <a:pt x="335980" y="-151275"/>
                      <a:pt x="412715" y="204332"/>
                      <a:pt x="14501" y="487442"/>
                    </a:cubicBezTo>
                    <a:cubicBezTo>
                      <a:pt x="119740" y="453668"/>
                      <a:pt x="276599" y="455474"/>
                      <a:pt x="378199" y="423724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FF4D98A-B2CD-B6FC-CE8F-EDC4C1CF6E14}"/>
                  </a:ext>
                </a:extLst>
              </p:cNvPr>
              <p:cNvSpPr/>
              <p:nvPr/>
            </p:nvSpPr>
            <p:spPr>
              <a:xfrm rot="6848982" flipH="1">
                <a:off x="3783913" y="4296304"/>
                <a:ext cx="32149" cy="22940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4121 w 29104"/>
                  <a:gd name="connsiteY0" fmla="*/ -1 h 347653"/>
                  <a:gd name="connsiteX1" fmla="*/ 29104 w 29104"/>
                  <a:gd name="connsiteY1" fmla="*/ 347653 h 347653"/>
                  <a:gd name="connsiteX0" fmla="*/ 3742 w 30131"/>
                  <a:gd name="connsiteY0" fmla="*/ -1 h 210288"/>
                  <a:gd name="connsiteX1" fmla="*/ 30131 w 30131"/>
                  <a:gd name="connsiteY1" fmla="*/ 210288 h 2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131" h="210288">
                    <a:moveTo>
                      <a:pt x="3742" y="-1"/>
                    </a:moveTo>
                    <a:cubicBezTo>
                      <a:pt x="-2608" y="165099"/>
                      <a:pt x="-4794" y="83288"/>
                      <a:pt x="30131" y="210288"/>
                    </a:cubicBezTo>
                  </a:path>
                </a:pathLst>
              </a:custGeom>
              <a:ln w="381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45804D25-8FEF-F0FA-C76F-A461FA21A527}"/>
                </a:ext>
              </a:extLst>
            </p:cNvPr>
            <p:cNvGrpSpPr/>
            <p:nvPr/>
          </p:nvGrpSpPr>
          <p:grpSpPr>
            <a:xfrm>
              <a:off x="3668752" y="3129156"/>
              <a:ext cx="1444478" cy="416467"/>
              <a:chOff x="2261695" y="2537959"/>
              <a:chExt cx="2189437" cy="741437"/>
            </a:xfrm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5FE3294-1061-56E4-A6D2-04EEA66F3B76}"/>
                  </a:ext>
                </a:extLst>
              </p:cNvPr>
              <p:cNvSpPr/>
              <p:nvPr/>
            </p:nvSpPr>
            <p:spPr>
              <a:xfrm>
                <a:off x="2270440" y="2623464"/>
                <a:ext cx="247427" cy="469942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14012 w 567193"/>
                  <a:gd name="connsiteY0" fmla="*/ 0 h 418400"/>
                  <a:gd name="connsiteX1" fmla="*/ 195718 w 567193"/>
                  <a:gd name="connsiteY1" fmla="*/ 404213 h 418400"/>
                  <a:gd name="connsiteX2" fmla="*/ 567193 w 567193"/>
                  <a:gd name="connsiteY2" fmla="*/ 374050 h 418400"/>
                  <a:gd name="connsiteX0" fmla="*/ 0 w 553181"/>
                  <a:gd name="connsiteY0" fmla="*/ 789 h 419189"/>
                  <a:gd name="connsiteX1" fmla="*/ 181706 w 553181"/>
                  <a:gd name="connsiteY1" fmla="*/ 405002 h 419189"/>
                  <a:gd name="connsiteX2" fmla="*/ 553181 w 553181"/>
                  <a:gd name="connsiteY2" fmla="*/ 374839 h 419189"/>
                  <a:gd name="connsiteX0" fmla="*/ 0 w 553181"/>
                  <a:gd name="connsiteY0" fmla="*/ 808 h 413552"/>
                  <a:gd name="connsiteX1" fmla="*/ 302249 w 553181"/>
                  <a:gd name="connsiteY1" fmla="*/ 397565 h 413552"/>
                  <a:gd name="connsiteX2" fmla="*/ 553181 w 553181"/>
                  <a:gd name="connsiteY2" fmla="*/ 374858 h 413552"/>
                  <a:gd name="connsiteX0" fmla="*/ 0 w 307446"/>
                  <a:gd name="connsiteY0" fmla="*/ 808 h 547187"/>
                  <a:gd name="connsiteX1" fmla="*/ 302249 w 307446"/>
                  <a:gd name="connsiteY1" fmla="*/ 397565 h 547187"/>
                  <a:gd name="connsiteX2" fmla="*/ 113782 w 307446"/>
                  <a:gd name="connsiteY2" fmla="*/ 542633 h 547187"/>
                  <a:gd name="connsiteX0" fmla="*/ 0 w 306821"/>
                  <a:gd name="connsiteY0" fmla="*/ 808 h 550816"/>
                  <a:gd name="connsiteX1" fmla="*/ 302249 w 306821"/>
                  <a:gd name="connsiteY1" fmla="*/ 397565 h 550816"/>
                  <a:gd name="connsiteX2" fmla="*/ 63231 w 306821"/>
                  <a:gd name="connsiteY2" fmla="*/ 546361 h 550816"/>
                  <a:gd name="connsiteX0" fmla="*/ 0 w 303029"/>
                  <a:gd name="connsiteY0" fmla="*/ 808 h 551011"/>
                  <a:gd name="connsiteX1" fmla="*/ 302249 w 303029"/>
                  <a:gd name="connsiteY1" fmla="*/ 397565 h 551011"/>
                  <a:gd name="connsiteX2" fmla="*/ 63231 w 303029"/>
                  <a:gd name="connsiteY2" fmla="*/ 546361 h 551011"/>
                  <a:gd name="connsiteX0" fmla="*/ 0 w 302423"/>
                  <a:gd name="connsiteY0" fmla="*/ 808 h 551224"/>
                  <a:gd name="connsiteX1" fmla="*/ 302249 w 302423"/>
                  <a:gd name="connsiteY1" fmla="*/ 397565 h 551224"/>
                  <a:gd name="connsiteX2" fmla="*/ 63231 w 302423"/>
                  <a:gd name="connsiteY2" fmla="*/ 546361 h 551224"/>
                  <a:gd name="connsiteX0" fmla="*/ 0 w 305090"/>
                  <a:gd name="connsiteY0" fmla="*/ 808 h 552452"/>
                  <a:gd name="connsiteX1" fmla="*/ 302249 w 305090"/>
                  <a:gd name="connsiteY1" fmla="*/ 397565 h 552452"/>
                  <a:gd name="connsiteX2" fmla="*/ 63231 w 305090"/>
                  <a:gd name="connsiteY2" fmla="*/ 546361 h 552452"/>
                  <a:gd name="connsiteX0" fmla="*/ 0 w 303029"/>
                  <a:gd name="connsiteY0" fmla="*/ 808 h 551843"/>
                  <a:gd name="connsiteX1" fmla="*/ 302249 w 303029"/>
                  <a:gd name="connsiteY1" fmla="*/ 397565 h 551843"/>
                  <a:gd name="connsiteX2" fmla="*/ 63231 w 303029"/>
                  <a:gd name="connsiteY2" fmla="*/ 546361 h 551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3029" h="551843">
                    <a:moveTo>
                      <a:pt x="0" y="808"/>
                    </a:moveTo>
                    <a:cubicBezTo>
                      <a:pt x="300983" y="-17452"/>
                      <a:pt x="303837" y="278502"/>
                      <a:pt x="302249" y="397565"/>
                    </a:cubicBezTo>
                    <a:cubicBezTo>
                      <a:pt x="321942" y="464456"/>
                      <a:pt x="-38369" y="578111"/>
                      <a:pt x="63231" y="546361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3CCCC81-BD4A-8238-A48A-2CA80A9BD4CA}"/>
                  </a:ext>
                </a:extLst>
              </p:cNvPr>
              <p:cNvSpPr/>
              <p:nvPr/>
            </p:nvSpPr>
            <p:spPr>
              <a:xfrm>
                <a:off x="2261695" y="2637182"/>
                <a:ext cx="17842" cy="450181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9151 w 21851"/>
                  <a:gd name="connsiteY0" fmla="*/ 0 h 528638"/>
                  <a:gd name="connsiteX1" fmla="*/ 21851 w 21851"/>
                  <a:gd name="connsiteY1" fmla="*/ 528638 h 52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851" h="528638">
                    <a:moveTo>
                      <a:pt x="9151" y="0"/>
                    </a:moveTo>
                    <a:cubicBezTo>
                      <a:pt x="2801" y="165100"/>
                      <a:pt x="-13074" y="401638"/>
                      <a:pt x="21851" y="528638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椭圆 93">
                <a:extLst>
                  <a:ext uri="{FF2B5EF4-FFF2-40B4-BE49-F238E27FC236}">
                    <a16:creationId xmlns:a16="http://schemas.microsoft.com/office/drawing/2014/main" id="{9F12D1B0-3373-0F09-A516-253D97A33C7E}"/>
                  </a:ext>
                </a:extLst>
              </p:cNvPr>
              <p:cNvSpPr/>
              <p:nvPr/>
            </p:nvSpPr>
            <p:spPr>
              <a:xfrm>
                <a:off x="2609229" y="2712062"/>
                <a:ext cx="265273" cy="316183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885" h="371287">
                    <a:moveTo>
                      <a:pt x="12" y="231701"/>
                    </a:moveTo>
                    <a:cubicBezTo>
                      <a:pt x="-1284" y="170063"/>
                      <a:pt x="107866" y="9727"/>
                      <a:pt x="162011" y="823"/>
                    </a:cubicBezTo>
                    <a:cubicBezTo>
                      <a:pt x="216156" y="-8081"/>
                      <a:pt x="324884" y="55563"/>
                      <a:pt x="324884" y="178279"/>
                    </a:cubicBezTo>
                    <a:cubicBezTo>
                      <a:pt x="324884" y="300995"/>
                      <a:pt x="223932" y="361746"/>
                      <a:pt x="169787" y="370650"/>
                    </a:cubicBezTo>
                    <a:cubicBezTo>
                      <a:pt x="115642" y="379554"/>
                      <a:pt x="1308" y="293339"/>
                      <a:pt x="12" y="231701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8" name="椭圆 93">
                <a:extLst>
                  <a:ext uri="{FF2B5EF4-FFF2-40B4-BE49-F238E27FC236}">
                    <a16:creationId xmlns:a16="http://schemas.microsoft.com/office/drawing/2014/main" id="{B9E4BBB5-C345-561F-C588-E1FB9FED6369}"/>
                  </a:ext>
                </a:extLst>
              </p:cNvPr>
              <p:cNvSpPr/>
              <p:nvPr/>
            </p:nvSpPr>
            <p:spPr>
              <a:xfrm>
                <a:off x="2965759" y="2668938"/>
                <a:ext cx="297721" cy="308028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  <a:gd name="connsiteX0" fmla="*/ 2615 w 341095"/>
                  <a:gd name="connsiteY0" fmla="*/ 268708 h 408339"/>
                  <a:gd name="connsiteX1" fmla="*/ 312376 w 341095"/>
                  <a:gd name="connsiteY1" fmla="*/ 547 h 408339"/>
                  <a:gd name="connsiteX2" fmla="*/ 327487 w 341095"/>
                  <a:gd name="connsiteY2" fmla="*/ 215286 h 408339"/>
                  <a:gd name="connsiteX3" fmla="*/ 172390 w 341095"/>
                  <a:gd name="connsiteY3" fmla="*/ 407657 h 408339"/>
                  <a:gd name="connsiteX4" fmla="*/ 2615 w 341095"/>
                  <a:gd name="connsiteY4" fmla="*/ 268708 h 408339"/>
                  <a:gd name="connsiteX0" fmla="*/ 1369 w 326242"/>
                  <a:gd name="connsiteY0" fmla="*/ 253880 h 393493"/>
                  <a:gd name="connsiteX1" fmla="*/ 268357 w 326242"/>
                  <a:gd name="connsiteY1" fmla="*/ 633 h 393493"/>
                  <a:gd name="connsiteX2" fmla="*/ 326241 w 326242"/>
                  <a:gd name="connsiteY2" fmla="*/ 200458 h 393493"/>
                  <a:gd name="connsiteX3" fmla="*/ 171144 w 326242"/>
                  <a:gd name="connsiteY3" fmla="*/ 392829 h 393493"/>
                  <a:gd name="connsiteX4" fmla="*/ 1369 w 326242"/>
                  <a:gd name="connsiteY4" fmla="*/ 253880 h 393493"/>
                  <a:gd name="connsiteX0" fmla="*/ 2127 w 332064"/>
                  <a:gd name="connsiteY0" fmla="*/ 264998 h 404624"/>
                  <a:gd name="connsiteX1" fmla="*/ 296334 w 332064"/>
                  <a:gd name="connsiteY1" fmla="*/ 566 h 404624"/>
                  <a:gd name="connsiteX2" fmla="*/ 326999 w 332064"/>
                  <a:gd name="connsiteY2" fmla="*/ 211576 h 404624"/>
                  <a:gd name="connsiteX3" fmla="*/ 171902 w 332064"/>
                  <a:gd name="connsiteY3" fmla="*/ 403947 h 404624"/>
                  <a:gd name="connsiteX4" fmla="*/ 2127 w 332064"/>
                  <a:gd name="connsiteY4" fmla="*/ 264998 h 404624"/>
                  <a:gd name="connsiteX0" fmla="*/ 2127 w 365814"/>
                  <a:gd name="connsiteY0" fmla="*/ 270471 h 410097"/>
                  <a:gd name="connsiteX1" fmla="*/ 296334 w 365814"/>
                  <a:gd name="connsiteY1" fmla="*/ 6039 h 410097"/>
                  <a:gd name="connsiteX2" fmla="*/ 326999 w 365814"/>
                  <a:gd name="connsiteY2" fmla="*/ 217049 h 410097"/>
                  <a:gd name="connsiteX3" fmla="*/ 171902 w 365814"/>
                  <a:gd name="connsiteY3" fmla="*/ 409420 h 410097"/>
                  <a:gd name="connsiteX4" fmla="*/ 2127 w 365814"/>
                  <a:gd name="connsiteY4" fmla="*/ 270471 h 410097"/>
                  <a:gd name="connsiteX0" fmla="*/ 2127 w 326999"/>
                  <a:gd name="connsiteY0" fmla="*/ 272987 h 412613"/>
                  <a:gd name="connsiteX1" fmla="*/ 296334 w 326999"/>
                  <a:gd name="connsiteY1" fmla="*/ 8555 h 412613"/>
                  <a:gd name="connsiteX2" fmla="*/ 326999 w 326999"/>
                  <a:gd name="connsiteY2" fmla="*/ 219565 h 412613"/>
                  <a:gd name="connsiteX3" fmla="*/ 171902 w 326999"/>
                  <a:gd name="connsiteY3" fmla="*/ 411936 h 412613"/>
                  <a:gd name="connsiteX4" fmla="*/ 2127 w 326999"/>
                  <a:gd name="connsiteY4" fmla="*/ 272987 h 412613"/>
                  <a:gd name="connsiteX0" fmla="*/ 913 w 325785"/>
                  <a:gd name="connsiteY0" fmla="*/ 247564 h 387159"/>
                  <a:gd name="connsiteX1" fmla="*/ 248459 w 325785"/>
                  <a:gd name="connsiteY1" fmla="*/ 9230 h 387159"/>
                  <a:gd name="connsiteX2" fmla="*/ 325785 w 325785"/>
                  <a:gd name="connsiteY2" fmla="*/ 194142 h 387159"/>
                  <a:gd name="connsiteX3" fmla="*/ 170688 w 325785"/>
                  <a:gd name="connsiteY3" fmla="*/ 386513 h 387159"/>
                  <a:gd name="connsiteX4" fmla="*/ 913 w 325785"/>
                  <a:gd name="connsiteY4" fmla="*/ 247564 h 387159"/>
                  <a:gd name="connsiteX0" fmla="*/ 929 w 341355"/>
                  <a:gd name="connsiteY0" fmla="*/ 291070 h 437251"/>
                  <a:gd name="connsiteX1" fmla="*/ 248475 w 341355"/>
                  <a:gd name="connsiteY1" fmla="*/ 52736 h 437251"/>
                  <a:gd name="connsiteX2" fmla="*/ 341355 w 341355"/>
                  <a:gd name="connsiteY2" fmla="*/ 69873 h 437251"/>
                  <a:gd name="connsiteX3" fmla="*/ 170704 w 341355"/>
                  <a:gd name="connsiteY3" fmla="*/ 430019 h 437251"/>
                  <a:gd name="connsiteX4" fmla="*/ 929 w 341355"/>
                  <a:gd name="connsiteY4" fmla="*/ 291070 h 437251"/>
                  <a:gd name="connsiteX0" fmla="*/ 920 w 333569"/>
                  <a:gd name="connsiteY0" fmla="*/ 266892 h 411081"/>
                  <a:gd name="connsiteX1" fmla="*/ 248466 w 333569"/>
                  <a:gd name="connsiteY1" fmla="*/ 28558 h 411081"/>
                  <a:gd name="connsiteX2" fmla="*/ 333569 w 333569"/>
                  <a:gd name="connsiteY2" fmla="*/ 86707 h 411081"/>
                  <a:gd name="connsiteX3" fmla="*/ 170695 w 333569"/>
                  <a:gd name="connsiteY3" fmla="*/ 405841 h 411081"/>
                  <a:gd name="connsiteX4" fmla="*/ 920 w 333569"/>
                  <a:gd name="connsiteY4" fmla="*/ 266892 h 411081"/>
                  <a:gd name="connsiteX0" fmla="*/ 913 w 325785"/>
                  <a:gd name="connsiteY0" fmla="*/ 240168 h 380330"/>
                  <a:gd name="connsiteX1" fmla="*/ 248459 w 325785"/>
                  <a:gd name="connsiteY1" fmla="*/ 1834 h 380330"/>
                  <a:gd name="connsiteX2" fmla="*/ 325785 w 325785"/>
                  <a:gd name="connsiteY2" fmla="*/ 164376 h 380330"/>
                  <a:gd name="connsiteX3" fmla="*/ 170688 w 325785"/>
                  <a:gd name="connsiteY3" fmla="*/ 379117 h 380330"/>
                  <a:gd name="connsiteX4" fmla="*/ 913 w 325785"/>
                  <a:gd name="connsiteY4" fmla="*/ 240168 h 380330"/>
                  <a:gd name="connsiteX0" fmla="*/ 913 w 342700"/>
                  <a:gd name="connsiteY0" fmla="*/ 261763 h 401925"/>
                  <a:gd name="connsiteX1" fmla="*/ 248459 w 342700"/>
                  <a:gd name="connsiteY1" fmla="*/ 23429 h 401925"/>
                  <a:gd name="connsiteX2" fmla="*/ 325785 w 342700"/>
                  <a:gd name="connsiteY2" fmla="*/ 185971 h 401925"/>
                  <a:gd name="connsiteX3" fmla="*/ 170688 w 342700"/>
                  <a:gd name="connsiteY3" fmla="*/ 400712 h 401925"/>
                  <a:gd name="connsiteX4" fmla="*/ 913 w 342700"/>
                  <a:gd name="connsiteY4" fmla="*/ 261763 h 401925"/>
                  <a:gd name="connsiteX0" fmla="*/ 913 w 325785"/>
                  <a:gd name="connsiteY0" fmla="*/ 239348 h 379510"/>
                  <a:gd name="connsiteX1" fmla="*/ 248459 w 325785"/>
                  <a:gd name="connsiteY1" fmla="*/ 1014 h 379510"/>
                  <a:gd name="connsiteX2" fmla="*/ 325785 w 325785"/>
                  <a:gd name="connsiteY2" fmla="*/ 163556 h 379510"/>
                  <a:gd name="connsiteX3" fmla="*/ 170688 w 325785"/>
                  <a:gd name="connsiteY3" fmla="*/ 378297 h 379510"/>
                  <a:gd name="connsiteX4" fmla="*/ 913 w 325785"/>
                  <a:gd name="connsiteY4" fmla="*/ 239348 h 379510"/>
                  <a:gd name="connsiteX0" fmla="*/ 4282 w 371320"/>
                  <a:gd name="connsiteY0" fmla="*/ 213530 h 353643"/>
                  <a:gd name="connsiteX1" fmla="*/ 360705 w 371320"/>
                  <a:gd name="connsiteY1" fmla="*/ 1295 h 353643"/>
                  <a:gd name="connsiteX2" fmla="*/ 329154 w 371320"/>
                  <a:gd name="connsiteY2" fmla="*/ 137738 h 353643"/>
                  <a:gd name="connsiteX3" fmla="*/ 174057 w 371320"/>
                  <a:gd name="connsiteY3" fmla="*/ 352479 h 353643"/>
                  <a:gd name="connsiteX4" fmla="*/ 4282 w 371320"/>
                  <a:gd name="connsiteY4" fmla="*/ 213530 h 353643"/>
                  <a:gd name="connsiteX0" fmla="*/ 4075 w 366646"/>
                  <a:gd name="connsiteY0" fmla="*/ 217058 h 358618"/>
                  <a:gd name="connsiteX1" fmla="*/ 360498 w 366646"/>
                  <a:gd name="connsiteY1" fmla="*/ 4823 h 358618"/>
                  <a:gd name="connsiteX2" fmla="*/ 274508 w 366646"/>
                  <a:gd name="connsiteY2" fmla="*/ 96526 h 358618"/>
                  <a:gd name="connsiteX3" fmla="*/ 173850 w 366646"/>
                  <a:gd name="connsiteY3" fmla="*/ 356007 h 358618"/>
                  <a:gd name="connsiteX4" fmla="*/ 4075 w 366646"/>
                  <a:gd name="connsiteY4" fmla="*/ 217058 h 358618"/>
                  <a:gd name="connsiteX0" fmla="*/ 4075 w 366646"/>
                  <a:gd name="connsiteY0" fmla="*/ 217058 h 358619"/>
                  <a:gd name="connsiteX1" fmla="*/ 360498 w 366646"/>
                  <a:gd name="connsiteY1" fmla="*/ 4823 h 358619"/>
                  <a:gd name="connsiteX2" fmla="*/ 274508 w 366646"/>
                  <a:gd name="connsiteY2" fmla="*/ 96526 h 358619"/>
                  <a:gd name="connsiteX3" fmla="*/ 173850 w 366646"/>
                  <a:gd name="connsiteY3" fmla="*/ 356007 h 358619"/>
                  <a:gd name="connsiteX4" fmla="*/ 4075 w 366646"/>
                  <a:gd name="connsiteY4" fmla="*/ 217058 h 358619"/>
                  <a:gd name="connsiteX0" fmla="*/ 4075 w 366646"/>
                  <a:gd name="connsiteY0" fmla="*/ 217058 h 358619"/>
                  <a:gd name="connsiteX1" fmla="*/ 360498 w 366646"/>
                  <a:gd name="connsiteY1" fmla="*/ 4823 h 358619"/>
                  <a:gd name="connsiteX2" fmla="*/ 274508 w 366646"/>
                  <a:gd name="connsiteY2" fmla="*/ 96526 h 358619"/>
                  <a:gd name="connsiteX3" fmla="*/ 173850 w 366646"/>
                  <a:gd name="connsiteY3" fmla="*/ 356007 h 358619"/>
                  <a:gd name="connsiteX4" fmla="*/ 4075 w 366646"/>
                  <a:gd name="connsiteY4" fmla="*/ 217058 h 358619"/>
                  <a:gd name="connsiteX0" fmla="*/ 3977 w 364999"/>
                  <a:gd name="connsiteY0" fmla="*/ 223629 h 366516"/>
                  <a:gd name="connsiteX1" fmla="*/ 360400 w 364999"/>
                  <a:gd name="connsiteY1" fmla="*/ 11394 h 366516"/>
                  <a:gd name="connsiteX2" fmla="*/ 247191 w 364999"/>
                  <a:gd name="connsiteY2" fmla="*/ 69542 h 366516"/>
                  <a:gd name="connsiteX3" fmla="*/ 173752 w 364999"/>
                  <a:gd name="connsiteY3" fmla="*/ 362578 h 366516"/>
                  <a:gd name="connsiteX4" fmla="*/ 3977 w 364999"/>
                  <a:gd name="connsiteY4" fmla="*/ 223629 h 366516"/>
                  <a:gd name="connsiteX0" fmla="*/ 4088 w 366912"/>
                  <a:gd name="connsiteY0" fmla="*/ 216600 h 358025"/>
                  <a:gd name="connsiteX1" fmla="*/ 360511 w 366912"/>
                  <a:gd name="connsiteY1" fmla="*/ 4365 h 358025"/>
                  <a:gd name="connsiteX2" fmla="*/ 278410 w 366912"/>
                  <a:gd name="connsiteY2" fmla="*/ 99796 h 358025"/>
                  <a:gd name="connsiteX3" fmla="*/ 173863 w 366912"/>
                  <a:gd name="connsiteY3" fmla="*/ 355549 h 358025"/>
                  <a:gd name="connsiteX4" fmla="*/ 4088 w 366912"/>
                  <a:gd name="connsiteY4" fmla="*/ 216600 h 358025"/>
                  <a:gd name="connsiteX0" fmla="*/ 1800 w 364624"/>
                  <a:gd name="connsiteY0" fmla="*/ 216600 h 361709"/>
                  <a:gd name="connsiteX1" fmla="*/ 358223 w 364624"/>
                  <a:gd name="connsiteY1" fmla="*/ 4365 h 361709"/>
                  <a:gd name="connsiteX2" fmla="*/ 276122 w 364624"/>
                  <a:gd name="connsiteY2" fmla="*/ 99796 h 361709"/>
                  <a:gd name="connsiteX3" fmla="*/ 171575 w 364624"/>
                  <a:gd name="connsiteY3" fmla="*/ 355549 h 361709"/>
                  <a:gd name="connsiteX4" fmla="*/ 1800 w 364624"/>
                  <a:gd name="connsiteY4" fmla="*/ 216600 h 36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4624" h="361709">
                    <a:moveTo>
                      <a:pt x="1800" y="216600"/>
                    </a:moveTo>
                    <a:cubicBezTo>
                      <a:pt x="21243" y="79774"/>
                      <a:pt x="312503" y="23832"/>
                      <a:pt x="358223" y="4365"/>
                    </a:cubicBezTo>
                    <a:cubicBezTo>
                      <a:pt x="403943" y="-15102"/>
                      <a:pt x="186686" y="33005"/>
                      <a:pt x="276122" y="99796"/>
                    </a:cubicBezTo>
                    <a:cubicBezTo>
                      <a:pt x="357780" y="241154"/>
                      <a:pt x="217295" y="336082"/>
                      <a:pt x="171575" y="355549"/>
                    </a:cubicBezTo>
                    <a:cubicBezTo>
                      <a:pt x="125855" y="375016"/>
                      <a:pt x="-17643" y="353426"/>
                      <a:pt x="1800" y="216600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9" name="椭圆 93">
                <a:extLst>
                  <a:ext uri="{FF2B5EF4-FFF2-40B4-BE49-F238E27FC236}">
                    <a16:creationId xmlns:a16="http://schemas.microsoft.com/office/drawing/2014/main" id="{4C6F0AF5-4D0D-0A72-2050-48DB160AEA15}"/>
                  </a:ext>
                </a:extLst>
              </p:cNvPr>
              <p:cNvSpPr/>
              <p:nvPr/>
            </p:nvSpPr>
            <p:spPr>
              <a:xfrm>
                <a:off x="2945177" y="2970883"/>
                <a:ext cx="319476" cy="308513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  <a:gd name="connsiteX0" fmla="*/ 63 w 324935"/>
                  <a:gd name="connsiteY0" fmla="*/ 250178 h 389787"/>
                  <a:gd name="connsiteX1" fmla="*/ 189281 w 324935"/>
                  <a:gd name="connsiteY1" fmla="*/ 658 h 389787"/>
                  <a:gd name="connsiteX2" fmla="*/ 324935 w 324935"/>
                  <a:gd name="connsiteY2" fmla="*/ 196756 h 389787"/>
                  <a:gd name="connsiteX3" fmla="*/ 169838 w 324935"/>
                  <a:gd name="connsiteY3" fmla="*/ 389127 h 389787"/>
                  <a:gd name="connsiteX4" fmla="*/ 63 w 324935"/>
                  <a:gd name="connsiteY4" fmla="*/ 250178 h 389787"/>
                  <a:gd name="connsiteX0" fmla="*/ 56 w 348259"/>
                  <a:gd name="connsiteY0" fmla="*/ 223611 h 388802"/>
                  <a:gd name="connsiteX1" fmla="*/ 212605 w 348259"/>
                  <a:gd name="connsiteY1" fmla="*/ 189 h 388802"/>
                  <a:gd name="connsiteX2" fmla="*/ 348259 w 348259"/>
                  <a:gd name="connsiteY2" fmla="*/ 196287 h 388802"/>
                  <a:gd name="connsiteX3" fmla="*/ 193162 w 348259"/>
                  <a:gd name="connsiteY3" fmla="*/ 388658 h 388802"/>
                  <a:gd name="connsiteX4" fmla="*/ 56 w 348259"/>
                  <a:gd name="connsiteY4" fmla="*/ 223611 h 388802"/>
                  <a:gd name="connsiteX0" fmla="*/ 34575 w 382778"/>
                  <a:gd name="connsiteY0" fmla="*/ 223611 h 388759"/>
                  <a:gd name="connsiteX1" fmla="*/ 247124 w 382778"/>
                  <a:gd name="connsiteY1" fmla="*/ 189 h 388759"/>
                  <a:gd name="connsiteX2" fmla="*/ 382778 w 382778"/>
                  <a:gd name="connsiteY2" fmla="*/ 196287 h 388759"/>
                  <a:gd name="connsiteX3" fmla="*/ 227681 w 382778"/>
                  <a:gd name="connsiteY3" fmla="*/ 388658 h 388759"/>
                  <a:gd name="connsiteX4" fmla="*/ 34575 w 382778"/>
                  <a:gd name="connsiteY4" fmla="*/ 223611 h 388759"/>
                  <a:gd name="connsiteX0" fmla="*/ 971 w 349174"/>
                  <a:gd name="connsiteY0" fmla="*/ 223611 h 321843"/>
                  <a:gd name="connsiteX1" fmla="*/ 213520 w 349174"/>
                  <a:gd name="connsiteY1" fmla="*/ 189 h 321843"/>
                  <a:gd name="connsiteX2" fmla="*/ 349174 w 349174"/>
                  <a:gd name="connsiteY2" fmla="*/ 196287 h 321843"/>
                  <a:gd name="connsiteX3" fmla="*/ 143526 w 349174"/>
                  <a:gd name="connsiteY3" fmla="*/ 321548 h 321843"/>
                  <a:gd name="connsiteX4" fmla="*/ 971 w 349174"/>
                  <a:gd name="connsiteY4" fmla="*/ 223611 h 321843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971 w 349174"/>
                  <a:gd name="connsiteY0" fmla="*/ 241096 h 339327"/>
                  <a:gd name="connsiteX1" fmla="*/ 213520 w 349174"/>
                  <a:gd name="connsiteY1" fmla="*/ 17674 h 339327"/>
                  <a:gd name="connsiteX2" fmla="*/ 349174 w 349174"/>
                  <a:gd name="connsiteY2" fmla="*/ 213772 h 339327"/>
                  <a:gd name="connsiteX3" fmla="*/ 143526 w 349174"/>
                  <a:gd name="connsiteY3" fmla="*/ 339033 h 339327"/>
                  <a:gd name="connsiteX4" fmla="*/ 971 w 349174"/>
                  <a:gd name="connsiteY4" fmla="*/ 241096 h 339327"/>
                  <a:gd name="connsiteX0" fmla="*/ 1991 w 350194"/>
                  <a:gd name="connsiteY0" fmla="*/ 258269 h 356517"/>
                  <a:gd name="connsiteX1" fmla="*/ 249537 w 350194"/>
                  <a:gd name="connsiteY1" fmla="*/ 16205 h 356517"/>
                  <a:gd name="connsiteX2" fmla="*/ 350194 w 350194"/>
                  <a:gd name="connsiteY2" fmla="*/ 230945 h 356517"/>
                  <a:gd name="connsiteX3" fmla="*/ 144546 w 350194"/>
                  <a:gd name="connsiteY3" fmla="*/ 356206 h 356517"/>
                  <a:gd name="connsiteX4" fmla="*/ 1991 w 350194"/>
                  <a:gd name="connsiteY4" fmla="*/ 258269 h 356517"/>
                  <a:gd name="connsiteX0" fmla="*/ 270 w 348473"/>
                  <a:gd name="connsiteY0" fmla="*/ 258269 h 357867"/>
                  <a:gd name="connsiteX1" fmla="*/ 247816 w 348473"/>
                  <a:gd name="connsiteY1" fmla="*/ 16205 h 357867"/>
                  <a:gd name="connsiteX2" fmla="*/ 348473 w 348473"/>
                  <a:gd name="connsiteY2" fmla="*/ 230945 h 357867"/>
                  <a:gd name="connsiteX3" fmla="*/ 142825 w 348473"/>
                  <a:gd name="connsiteY3" fmla="*/ 356206 h 357867"/>
                  <a:gd name="connsiteX4" fmla="*/ 270 w 348473"/>
                  <a:gd name="connsiteY4" fmla="*/ 258269 h 357867"/>
                  <a:gd name="connsiteX0" fmla="*/ 270 w 348473"/>
                  <a:gd name="connsiteY0" fmla="*/ 258792 h 358391"/>
                  <a:gd name="connsiteX1" fmla="*/ 247816 w 348473"/>
                  <a:gd name="connsiteY1" fmla="*/ 16728 h 358391"/>
                  <a:gd name="connsiteX2" fmla="*/ 348473 w 348473"/>
                  <a:gd name="connsiteY2" fmla="*/ 231468 h 358391"/>
                  <a:gd name="connsiteX3" fmla="*/ 142825 w 348473"/>
                  <a:gd name="connsiteY3" fmla="*/ 356729 h 358391"/>
                  <a:gd name="connsiteX4" fmla="*/ 270 w 348473"/>
                  <a:gd name="connsiteY4" fmla="*/ 258792 h 358391"/>
                  <a:gd name="connsiteX0" fmla="*/ 301 w 410719"/>
                  <a:gd name="connsiteY0" fmla="*/ 263042 h 365581"/>
                  <a:gd name="connsiteX1" fmla="*/ 247847 w 410719"/>
                  <a:gd name="connsiteY1" fmla="*/ 20978 h 365581"/>
                  <a:gd name="connsiteX2" fmla="*/ 410720 w 410719"/>
                  <a:gd name="connsiteY2" fmla="*/ 190977 h 365581"/>
                  <a:gd name="connsiteX3" fmla="*/ 142856 w 410719"/>
                  <a:gd name="connsiteY3" fmla="*/ 360979 h 365581"/>
                  <a:gd name="connsiteX4" fmla="*/ 301 w 410719"/>
                  <a:gd name="connsiteY4" fmla="*/ 263042 h 365581"/>
                  <a:gd name="connsiteX0" fmla="*/ 291 w 391268"/>
                  <a:gd name="connsiteY0" fmla="*/ 261421 h 362955"/>
                  <a:gd name="connsiteX1" fmla="*/ 247837 w 391268"/>
                  <a:gd name="connsiteY1" fmla="*/ 19357 h 362955"/>
                  <a:gd name="connsiteX2" fmla="*/ 391268 w 391268"/>
                  <a:gd name="connsiteY2" fmla="*/ 204269 h 362955"/>
                  <a:gd name="connsiteX3" fmla="*/ 142846 w 391268"/>
                  <a:gd name="connsiteY3" fmla="*/ 359358 h 362955"/>
                  <a:gd name="connsiteX4" fmla="*/ 291 w 391268"/>
                  <a:gd name="connsiteY4" fmla="*/ 261421 h 362955"/>
                  <a:gd name="connsiteX0" fmla="*/ 291 w 391268"/>
                  <a:gd name="connsiteY0" fmla="*/ 260747 h 362281"/>
                  <a:gd name="connsiteX1" fmla="*/ 247837 w 391268"/>
                  <a:gd name="connsiteY1" fmla="*/ 18683 h 362281"/>
                  <a:gd name="connsiteX2" fmla="*/ 391268 w 391268"/>
                  <a:gd name="connsiteY2" fmla="*/ 203595 h 362281"/>
                  <a:gd name="connsiteX3" fmla="*/ 142846 w 391268"/>
                  <a:gd name="connsiteY3" fmla="*/ 358684 h 362281"/>
                  <a:gd name="connsiteX4" fmla="*/ 291 w 391268"/>
                  <a:gd name="connsiteY4" fmla="*/ 260747 h 362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1268" h="362281">
                    <a:moveTo>
                      <a:pt x="291" y="260747"/>
                    </a:moveTo>
                    <a:cubicBezTo>
                      <a:pt x="6125" y="155612"/>
                      <a:pt x="430889" y="127631"/>
                      <a:pt x="247837" y="18683"/>
                    </a:cubicBezTo>
                    <a:cubicBezTo>
                      <a:pt x="255321" y="-49253"/>
                      <a:pt x="278502" y="80879"/>
                      <a:pt x="391268" y="203595"/>
                    </a:cubicBezTo>
                    <a:cubicBezTo>
                      <a:pt x="391268" y="326311"/>
                      <a:pt x="208009" y="349159"/>
                      <a:pt x="142846" y="358684"/>
                    </a:cubicBezTo>
                    <a:cubicBezTo>
                      <a:pt x="77683" y="368209"/>
                      <a:pt x="-5543" y="365882"/>
                      <a:pt x="291" y="260747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1AF94ED-ABE2-8DD5-47D5-F7742EF30C20}"/>
                  </a:ext>
                </a:extLst>
              </p:cNvPr>
              <p:cNvSpPr/>
              <p:nvPr/>
            </p:nvSpPr>
            <p:spPr>
              <a:xfrm>
                <a:off x="3354737" y="2537959"/>
                <a:ext cx="283403" cy="454385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14012 w 567193"/>
                  <a:gd name="connsiteY0" fmla="*/ 0 h 418400"/>
                  <a:gd name="connsiteX1" fmla="*/ 195718 w 567193"/>
                  <a:gd name="connsiteY1" fmla="*/ 404213 h 418400"/>
                  <a:gd name="connsiteX2" fmla="*/ 567193 w 567193"/>
                  <a:gd name="connsiteY2" fmla="*/ 374050 h 418400"/>
                  <a:gd name="connsiteX0" fmla="*/ 0 w 553181"/>
                  <a:gd name="connsiteY0" fmla="*/ 789 h 419189"/>
                  <a:gd name="connsiteX1" fmla="*/ 181706 w 553181"/>
                  <a:gd name="connsiteY1" fmla="*/ 405002 h 419189"/>
                  <a:gd name="connsiteX2" fmla="*/ 553181 w 553181"/>
                  <a:gd name="connsiteY2" fmla="*/ 374839 h 419189"/>
                  <a:gd name="connsiteX0" fmla="*/ 0 w 553181"/>
                  <a:gd name="connsiteY0" fmla="*/ 808 h 413552"/>
                  <a:gd name="connsiteX1" fmla="*/ 302249 w 553181"/>
                  <a:gd name="connsiteY1" fmla="*/ 397565 h 413552"/>
                  <a:gd name="connsiteX2" fmla="*/ 553181 w 553181"/>
                  <a:gd name="connsiteY2" fmla="*/ 374858 h 413552"/>
                  <a:gd name="connsiteX0" fmla="*/ 0 w 307446"/>
                  <a:gd name="connsiteY0" fmla="*/ 808 h 547187"/>
                  <a:gd name="connsiteX1" fmla="*/ 302249 w 307446"/>
                  <a:gd name="connsiteY1" fmla="*/ 397565 h 547187"/>
                  <a:gd name="connsiteX2" fmla="*/ 113782 w 307446"/>
                  <a:gd name="connsiteY2" fmla="*/ 542633 h 547187"/>
                  <a:gd name="connsiteX0" fmla="*/ 0 w 306821"/>
                  <a:gd name="connsiteY0" fmla="*/ 808 h 550816"/>
                  <a:gd name="connsiteX1" fmla="*/ 302249 w 306821"/>
                  <a:gd name="connsiteY1" fmla="*/ 397565 h 550816"/>
                  <a:gd name="connsiteX2" fmla="*/ 63231 w 306821"/>
                  <a:gd name="connsiteY2" fmla="*/ 546361 h 550816"/>
                  <a:gd name="connsiteX0" fmla="*/ 0 w 303029"/>
                  <a:gd name="connsiteY0" fmla="*/ 808 h 551011"/>
                  <a:gd name="connsiteX1" fmla="*/ 302249 w 303029"/>
                  <a:gd name="connsiteY1" fmla="*/ 397565 h 551011"/>
                  <a:gd name="connsiteX2" fmla="*/ 63231 w 303029"/>
                  <a:gd name="connsiteY2" fmla="*/ 546361 h 551011"/>
                  <a:gd name="connsiteX0" fmla="*/ 0 w 302423"/>
                  <a:gd name="connsiteY0" fmla="*/ 808 h 551224"/>
                  <a:gd name="connsiteX1" fmla="*/ 302249 w 302423"/>
                  <a:gd name="connsiteY1" fmla="*/ 397565 h 551224"/>
                  <a:gd name="connsiteX2" fmla="*/ 63231 w 302423"/>
                  <a:gd name="connsiteY2" fmla="*/ 546361 h 551224"/>
                  <a:gd name="connsiteX0" fmla="*/ 0 w 305090"/>
                  <a:gd name="connsiteY0" fmla="*/ 808 h 552452"/>
                  <a:gd name="connsiteX1" fmla="*/ 302249 w 305090"/>
                  <a:gd name="connsiteY1" fmla="*/ 397565 h 552452"/>
                  <a:gd name="connsiteX2" fmla="*/ 63231 w 305090"/>
                  <a:gd name="connsiteY2" fmla="*/ 546361 h 552452"/>
                  <a:gd name="connsiteX0" fmla="*/ 0 w 303029"/>
                  <a:gd name="connsiteY0" fmla="*/ 808 h 551843"/>
                  <a:gd name="connsiteX1" fmla="*/ 302249 w 303029"/>
                  <a:gd name="connsiteY1" fmla="*/ 397565 h 551843"/>
                  <a:gd name="connsiteX2" fmla="*/ 63231 w 303029"/>
                  <a:gd name="connsiteY2" fmla="*/ 546361 h 551843"/>
                  <a:gd name="connsiteX0" fmla="*/ 0 w 423572"/>
                  <a:gd name="connsiteY0" fmla="*/ 105067 h 197516"/>
                  <a:gd name="connsiteX1" fmla="*/ 422792 w 423572"/>
                  <a:gd name="connsiteY1" fmla="*/ 43239 h 197516"/>
                  <a:gd name="connsiteX2" fmla="*/ 183774 w 423572"/>
                  <a:gd name="connsiteY2" fmla="*/ 192035 h 197516"/>
                  <a:gd name="connsiteX0" fmla="*/ 0 w 205680"/>
                  <a:gd name="connsiteY0" fmla="*/ 206937 h 296905"/>
                  <a:gd name="connsiteX1" fmla="*/ 181706 w 205680"/>
                  <a:gd name="connsiteY1" fmla="*/ 29531 h 296905"/>
                  <a:gd name="connsiteX2" fmla="*/ 183774 w 205680"/>
                  <a:gd name="connsiteY2" fmla="*/ 293905 h 296905"/>
                  <a:gd name="connsiteX0" fmla="*/ 0 w 255366"/>
                  <a:gd name="connsiteY0" fmla="*/ 272947 h 292076"/>
                  <a:gd name="connsiteX1" fmla="*/ 251699 w 255366"/>
                  <a:gd name="connsiteY1" fmla="*/ 24702 h 292076"/>
                  <a:gd name="connsiteX2" fmla="*/ 253767 w 255366"/>
                  <a:gd name="connsiteY2" fmla="*/ 289076 h 292076"/>
                  <a:gd name="connsiteX0" fmla="*/ 0 w 253942"/>
                  <a:gd name="connsiteY0" fmla="*/ 277961 h 297090"/>
                  <a:gd name="connsiteX1" fmla="*/ 251699 w 253942"/>
                  <a:gd name="connsiteY1" fmla="*/ 29716 h 297090"/>
                  <a:gd name="connsiteX2" fmla="*/ 253767 w 253942"/>
                  <a:gd name="connsiteY2" fmla="*/ 294090 h 297090"/>
                  <a:gd name="connsiteX0" fmla="*/ 0 w 358756"/>
                  <a:gd name="connsiteY0" fmla="*/ 277961 h 300774"/>
                  <a:gd name="connsiteX1" fmla="*/ 251699 w 358756"/>
                  <a:gd name="connsiteY1" fmla="*/ 29716 h 300774"/>
                  <a:gd name="connsiteX2" fmla="*/ 358756 w 358756"/>
                  <a:gd name="connsiteY2" fmla="*/ 297818 h 300774"/>
                  <a:gd name="connsiteX0" fmla="*/ 0 w 385975"/>
                  <a:gd name="connsiteY0" fmla="*/ 319464 h 319464"/>
                  <a:gd name="connsiteX1" fmla="*/ 278918 w 385975"/>
                  <a:gd name="connsiteY1" fmla="*/ 26479 h 319464"/>
                  <a:gd name="connsiteX2" fmla="*/ 385975 w 385975"/>
                  <a:gd name="connsiteY2" fmla="*/ 294581 h 319464"/>
                  <a:gd name="connsiteX0" fmla="*/ 0 w 385975"/>
                  <a:gd name="connsiteY0" fmla="*/ 271121 h 271121"/>
                  <a:gd name="connsiteX1" fmla="*/ 142821 w 385975"/>
                  <a:gd name="connsiteY1" fmla="*/ 30333 h 271121"/>
                  <a:gd name="connsiteX2" fmla="*/ 385975 w 385975"/>
                  <a:gd name="connsiteY2" fmla="*/ 246238 h 271121"/>
                  <a:gd name="connsiteX0" fmla="*/ 0 w 385975"/>
                  <a:gd name="connsiteY0" fmla="*/ 271121 h 271121"/>
                  <a:gd name="connsiteX1" fmla="*/ 131156 w 385975"/>
                  <a:gd name="connsiteY1" fmla="*/ 30333 h 271121"/>
                  <a:gd name="connsiteX2" fmla="*/ 385975 w 385975"/>
                  <a:gd name="connsiteY2" fmla="*/ 246238 h 271121"/>
                  <a:gd name="connsiteX0" fmla="*/ 0 w 385975"/>
                  <a:gd name="connsiteY0" fmla="*/ 271121 h 271121"/>
                  <a:gd name="connsiteX1" fmla="*/ 131156 w 385975"/>
                  <a:gd name="connsiteY1" fmla="*/ 30333 h 271121"/>
                  <a:gd name="connsiteX2" fmla="*/ 385975 w 385975"/>
                  <a:gd name="connsiteY2" fmla="*/ 246238 h 271121"/>
                  <a:gd name="connsiteX0" fmla="*/ 0 w 385975"/>
                  <a:gd name="connsiteY0" fmla="*/ 267711 h 267711"/>
                  <a:gd name="connsiteX1" fmla="*/ 173929 w 385975"/>
                  <a:gd name="connsiteY1" fmla="*/ 30651 h 267711"/>
                  <a:gd name="connsiteX2" fmla="*/ 385975 w 385975"/>
                  <a:gd name="connsiteY2" fmla="*/ 242828 h 267711"/>
                  <a:gd name="connsiteX0" fmla="*/ 0 w 385975"/>
                  <a:gd name="connsiteY0" fmla="*/ 237622 h 237622"/>
                  <a:gd name="connsiteX1" fmla="*/ 173929 w 385975"/>
                  <a:gd name="connsiteY1" fmla="*/ 562 h 237622"/>
                  <a:gd name="connsiteX2" fmla="*/ 385975 w 385975"/>
                  <a:gd name="connsiteY2" fmla="*/ 212739 h 237622"/>
                  <a:gd name="connsiteX0" fmla="*/ 0 w 385975"/>
                  <a:gd name="connsiteY0" fmla="*/ 289679 h 289679"/>
                  <a:gd name="connsiteX1" fmla="*/ 166152 w 385975"/>
                  <a:gd name="connsiteY1" fmla="*/ 423 h 289679"/>
                  <a:gd name="connsiteX2" fmla="*/ 385975 w 385975"/>
                  <a:gd name="connsiteY2" fmla="*/ 264796 h 289679"/>
                  <a:gd name="connsiteX0" fmla="*/ 0 w 385975"/>
                  <a:gd name="connsiteY0" fmla="*/ 289679 h 289679"/>
                  <a:gd name="connsiteX1" fmla="*/ 166152 w 385975"/>
                  <a:gd name="connsiteY1" fmla="*/ 423 h 289679"/>
                  <a:gd name="connsiteX2" fmla="*/ 385975 w 385975"/>
                  <a:gd name="connsiteY2" fmla="*/ 264796 h 289679"/>
                  <a:gd name="connsiteX0" fmla="*/ 0 w 385975"/>
                  <a:gd name="connsiteY0" fmla="*/ 376529 h 376529"/>
                  <a:gd name="connsiteX1" fmla="*/ 166152 w 385975"/>
                  <a:gd name="connsiteY1" fmla="*/ 87273 h 376529"/>
                  <a:gd name="connsiteX2" fmla="*/ 385975 w 385975"/>
                  <a:gd name="connsiteY2" fmla="*/ 351646 h 376529"/>
                  <a:gd name="connsiteX0" fmla="*/ 0 w 385975"/>
                  <a:gd name="connsiteY0" fmla="*/ 312271 h 312271"/>
                  <a:gd name="connsiteX1" fmla="*/ 115602 w 385975"/>
                  <a:gd name="connsiteY1" fmla="*/ 179606 h 312271"/>
                  <a:gd name="connsiteX2" fmla="*/ 385975 w 385975"/>
                  <a:gd name="connsiteY2" fmla="*/ 287388 h 312271"/>
                  <a:gd name="connsiteX0" fmla="*/ 0 w 385975"/>
                  <a:gd name="connsiteY0" fmla="*/ 495436 h 495436"/>
                  <a:gd name="connsiteX1" fmla="*/ 115602 w 385975"/>
                  <a:gd name="connsiteY1" fmla="*/ 362771 h 495436"/>
                  <a:gd name="connsiteX2" fmla="*/ 385975 w 385975"/>
                  <a:gd name="connsiteY2" fmla="*/ 470553 h 495436"/>
                  <a:gd name="connsiteX0" fmla="*/ 0 w 385975"/>
                  <a:gd name="connsiteY0" fmla="*/ 252881 h 252881"/>
                  <a:gd name="connsiteX1" fmla="*/ 115602 w 385975"/>
                  <a:gd name="connsiteY1" fmla="*/ 120216 h 252881"/>
                  <a:gd name="connsiteX2" fmla="*/ 385975 w 385975"/>
                  <a:gd name="connsiteY2" fmla="*/ 227998 h 252881"/>
                  <a:gd name="connsiteX0" fmla="*/ 0 w 385975"/>
                  <a:gd name="connsiteY0" fmla="*/ 264556 h 264556"/>
                  <a:gd name="connsiteX1" fmla="*/ 158375 w 385975"/>
                  <a:gd name="connsiteY1" fmla="*/ 102064 h 264556"/>
                  <a:gd name="connsiteX2" fmla="*/ 385975 w 385975"/>
                  <a:gd name="connsiteY2" fmla="*/ 239673 h 264556"/>
                  <a:gd name="connsiteX0" fmla="*/ 0 w 385975"/>
                  <a:gd name="connsiteY0" fmla="*/ 257310 h 257310"/>
                  <a:gd name="connsiteX1" fmla="*/ 57670 w 385975"/>
                  <a:gd name="connsiteY1" fmla="*/ 5568 h 257310"/>
                  <a:gd name="connsiteX2" fmla="*/ 158375 w 385975"/>
                  <a:gd name="connsiteY2" fmla="*/ 94818 h 257310"/>
                  <a:gd name="connsiteX3" fmla="*/ 385975 w 385975"/>
                  <a:gd name="connsiteY3" fmla="*/ 232427 h 257310"/>
                  <a:gd name="connsiteX0" fmla="*/ 0 w 385975"/>
                  <a:gd name="connsiteY0" fmla="*/ 488283 h 488283"/>
                  <a:gd name="connsiteX1" fmla="*/ 38227 w 385975"/>
                  <a:gd name="connsiteY1" fmla="*/ 1656 h 488283"/>
                  <a:gd name="connsiteX2" fmla="*/ 158375 w 385975"/>
                  <a:gd name="connsiteY2" fmla="*/ 325791 h 488283"/>
                  <a:gd name="connsiteX3" fmla="*/ 385975 w 385975"/>
                  <a:gd name="connsiteY3" fmla="*/ 463400 h 488283"/>
                  <a:gd name="connsiteX0" fmla="*/ 0 w 385975"/>
                  <a:gd name="connsiteY0" fmla="*/ 540256 h 540256"/>
                  <a:gd name="connsiteX1" fmla="*/ 96555 w 385975"/>
                  <a:gd name="connsiteY1" fmla="*/ 1432 h 540256"/>
                  <a:gd name="connsiteX2" fmla="*/ 158375 w 385975"/>
                  <a:gd name="connsiteY2" fmla="*/ 377764 h 540256"/>
                  <a:gd name="connsiteX3" fmla="*/ 385975 w 385975"/>
                  <a:gd name="connsiteY3" fmla="*/ 515373 h 540256"/>
                  <a:gd name="connsiteX0" fmla="*/ 0 w 385975"/>
                  <a:gd name="connsiteY0" fmla="*/ 540284 h 540284"/>
                  <a:gd name="connsiteX1" fmla="*/ 96555 w 385975"/>
                  <a:gd name="connsiteY1" fmla="*/ 1460 h 540284"/>
                  <a:gd name="connsiteX2" fmla="*/ 57274 w 385975"/>
                  <a:gd name="connsiteY2" fmla="*/ 370336 h 540284"/>
                  <a:gd name="connsiteX3" fmla="*/ 385975 w 385975"/>
                  <a:gd name="connsiteY3" fmla="*/ 515401 h 540284"/>
                  <a:gd name="connsiteX0" fmla="*/ 0 w 385975"/>
                  <a:gd name="connsiteY0" fmla="*/ 540989 h 540989"/>
                  <a:gd name="connsiteX1" fmla="*/ 96555 w 385975"/>
                  <a:gd name="connsiteY1" fmla="*/ 2165 h 540989"/>
                  <a:gd name="connsiteX2" fmla="*/ 65051 w 385975"/>
                  <a:gd name="connsiteY2" fmla="*/ 248005 h 540989"/>
                  <a:gd name="connsiteX3" fmla="*/ 385975 w 385975"/>
                  <a:gd name="connsiteY3" fmla="*/ 516106 h 540989"/>
                  <a:gd name="connsiteX0" fmla="*/ 0 w 385975"/>
                  <a:gd name="connsiteY0" fmla="*/ 540989 h 540989"/>
                  <a:gd name="connsiteX1" fmla="*/ 96555 w 385975"/>
                  <a:gd name="connsiteY1" fmla="*/ 2165 h 540989"/>
                  <a:gd name="connsiteX2" fmla="*/ 65051 w 385975"/>
                  <a:gd name="connsiteY2" fmla="*/ 248005 h 540989"/>
                  <a:gd name="connsiteX3" fmla="*/ 385975 w 385975"/>
                  <a:gd name="connsiteY3" fmla="*/ 516106 h 540989"/>
                  <a:gd name="connsiteX0" fmla="*/ 0 w 385975"/>
                  <a:gd name="connsiteY0" fmla="*/ 541099 h 541099"/>
                  <a:gd name="connsiteX1" fmla="*/ 96555 w 385975"/>
                  <a:gd name="connsiteY1" fmla="*/ 2275 h 541099"/>
                  <a:gd name="connsiteX2" fmla="*/ 65051 w 385975"/>
                  <a:gd name="connsiteY2" fmla="*/ 248115 h 541099"/>
                  <a:gd name="connsiteX3" fmla="*/ 213210 w 385975"/>
                  <a:gd name="connsiteY3" fmla="*/ 304271 h 541099"/>
                  <a:gd name="connsiteX4" fmla="*/ 385975 w 385975"/>
                  <a:gd name="connsiteY4" fmla="*/ 516216 h 541099"/>
                  <a:gd name="connsiteX0" fmla="*/ 0 w 385975"/>
                  <a:gd name="connsiteY0" fmla="*/ 541099 h 541099"/>
                  <a:gd name="connsiteX1" fmla="*/ 96555 w 385975"/>
                  <a:gd name="connsiteY1" fmla="*/ 2275 h 541099"/>
                  <a:gd name="connsiteX2" fmla="*/ 65051 w 385975"/>
                  <a:gd name="connsiteY2" fmla="*/ 248115 h 541099"/>
                  <a:gd name="connsiteX3" fmla="*/ 310422 w 385975"/>
                  <a:gd name="connsiteY3" fmla="*/ 252074 h 541099"/>
                  <a:gd name="connsiteX4" fmla="*/ 385975 w 385975"/>
                  <a:gd name="connsiteY4" fmla="*/ 516216 h 541099"/>
                  <a:gd name="connsiteX0" fmla="*/ 0 w 385975"/>
                  <a:gd name="connsiteY0" fmla="*/ 541099 h 541099"/>
                  <a:gd name="connsiteX1" fmla="*/ 96555 w 385975"/>
                  <a:gd name="connsiteY1" fmla="*/ 2275 h 541099"/>
                  <a:gd name="connsiteX2" fmla="*/ 65051 w 385975"/>
                  <a:gd name="connsiteY2" fmla="*/ 248115 h 541099"/>
                  <a:gd name="connsiteX3" fmla="*/ 267648 w 385975"/>
                  <a:gd name="connsiteY3" fmla="*/ 278172 h 541099"/>
                  <a:gd name="connsiteX4" fmla="*/ 385975 w 385975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67648 w 347090"/>
                  <a:gd name="connsiteY3" fmla="*/ 278172 h 541099"/>
                  <a:gd name="connsiteX4" fmla="*/ 347090 w 347090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67648 w 347090"/>
                  <a:gd name="connsiteY3" fmla="*/ 278172 h 541099"/>
                  <a:gd name="connsiteX4" fmla="*/ 347090 w 347090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67648 w 347090"/>
                  <a:gd name="connsiteY3" fmla="*/ 278172 h 541099"/>
                  <a:gd name="connsiteX4" fmla="*/ 347090 w 347090"/>
                  <a:gd name="connsiteY4" fmla="*/ 516216 h 541099"/>
                  <a:gd name="connsiteX0" fmla="*/ 0 w 347090"/>
                  <a:gd name="connsiteY0" fmla="*/ 541099 h 541099"/>
                  <a:gd name="connsiteX1" fmla="*/ 96555 w 347090"/>
                  <a:gd name="connsiteY1" fmla="*/ 2275 h 541099"/>
                  <a:gd name="connsiteX2" fmla="*/ 65051 w 347090"/>
                  <a:gd name="connsiteY2" fmla="*/ 248115 h 541099"/>
                  <a:gd name="connsiteX3" fmla="*/ 232652 w 347090"/>
                  <a:gd name="connsiteY3" fmla="*/ 281901 h 541099"/>
                  <a:gd name="connsiteX4" fmla="*/ 347090 w 347090"/>
                  <a:gd name="connsiteY4" fmla="*/ 516216 h 541099"/>
                  <a:gd name="connsiteX0" fmla="*/ 0 w 347090"/>
                  <a:gd name="connsiteY0" fmla="*/ 533716 h 533716"/>
                  <a:gd name="connsiteX1" fmla="*/ 61558 w 347090"/>
                  <a:gd name="connsiteY1" fmla="*/ 2348 h 533716"/>
                  <a:gd name="connsiteX2" fmla="*/ 65051 w 347090"/>
                  <a:gd name="connsiteY2" fmla="*/ 240732 h 533716"/>
                  <a:gd name="connsiteX3" fmla="*/ 232652 w 347090"/>
                  <a:gd name="connsiteY3" fmla="*/ 274518 h 533716"/>
                  <a:gd name="connsiteX4" fmla="*/ 347090 w 347090"/>
                  <a:gd name="connsiteY4" fmla="*/ 508833 h 533716"/>
                  <a:gd name="connsiteX0" fmla="*/ 0 w 347090"/>
                  <a:gd name="connsiteY0" fmla="*/ 533576 h 533576"/>
                  <a:gd name="connsiteX1" fmla="*/ 61558 w 347090"/>
                  <a:gd name="connsiteY1" fmla="*/ 2208 h 533576"/>
                  <a:gd name="connsiteX2" fmla="*/ 30055 w 347090"/>
                  <a:gd name="connsiteY2" fmla="*/ 255506 h 533576"/>
                  <a:gd name="connsiteX3" fmla="*/ 232652 w 347090"/>
                  <a:gd name="connsiteY3" fmla="*/ 274378 h 533576"/>
                  <a:gd name="connsiteX4" fmla="*/ 347090 w 347090"/>
                  <a:gd name="connsiteY4" fmla="*/ 508693 h 533576"/>
                  <a:gd name="connsiteX0" fmla="*/ 0 w 347090"/>
                  <a:gd name="connsiteY0" fmla="*/ 533576 h 533576"/>
                  <a:gd name="connsiteX1" fmla="*/ 61558 w 347090"/>
                  <a:gd name="connsiteY1" fmla="*/ 2208 h 533576"/>
                  <a:gd name="connsiteX2" fmla="*/ 30055 w 347090"/>
                  <a:gd name="connsiteY2" fmla="*/ 255506 h 533576"/>
                  <a:gd name="connsiteX3" fmla="*/ 244317 w 347090"/>
                  <a:gd name="connsiteY3" fmla="*/ 274378 h 533576"/>
                  <a:gd name="connsiteX4" fmla="*/ 347090 w 347090"/>
                  <a:gd name="connsiteY4" fmla="*/ 508693 h 533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090" h="533576">
                    <a:moveTo>
                      <a:pt x="0" y="533576"/>
                    </a:moveTo>
                    <a:cubicBezTo>
                      <a:pt x="9612" y="491619"/>
                      <a:pt x="35162" y="29290"/>
                      <a:pt x="61558" y="2208"/>
                    </a:cubicBezTo>
                    <a:cubicBezTo>
                      <a:pt x="87954" y="-24874"/>
                      <a:pt x="10613" y="205173"/>
                      <a:pt x="30055" y="255506"/>
                    </a:cubicBezTo>
                    <a:cubicBezTo>
                      <a:pt x="49498" y="305839"/>
                      <a:pt x="190830" y="229695"/>
                      <a:pt x="244317" y="274378"/>
                    </a:cubicBezTo>
                    <a:cubicBezTo>
                      <a:pt x="297804" y="319061"/>
                      <a:pt x="205529" y="525566"/>
                      <a:pt x="347090" y="508693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椭圆 93">
                <a:extLst>
                  <a:ext uri="{FF2B5EF4-FFF2-40B4-BE49-F238E27FC236}">
                    <a16:creationId xmlns:a16="http://schemas.microsoft.com/office/drawing/2014/main" id="{EF7BC446-36D5-658F-570B-E04D9F897FBC}"/>
                  </a:ext>
                </a:extLst>
              </p:cNvPr>
              <p:cNvSpPr/>
              <p:nvPr/>
            </p:nvSpPr>
            <p:spPr>
              <a:xfrm>
                <a:off x="3701344" y="2686374"/>
                <a:ext cx="230425" cy="284692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  <a:gd name="connsiteX0" fmla="*/ 240 w 398993"/>
                  <a:gd name="connsiteY0" fmla="*/ 231852 h 397486"/>
                  <a:gd name="connsiteX1" fmla="*/ 162239 w 398993"/>
                  <a:gd name="connsiteY1" fmla="*/ 974 h 397486"/>
                  <a:gd name="connsiteX2" fmla="*/ 398993 w 398993"/>
                  <a:gd name="connsiteY2" fmla="*/ 174702 h 397486"/>
                  <a:gd name="connsiteX3" fmla="*/ 197235 w 398993"/>
                  <a:gd name="connsiteY3" fmla="*/ 396899 h 397486"/>
                  <a:gd name="connsiteX4" fmla="*/ 240 w 398993"/>
                  <a:gd name="connsiteY4" fmla="*/ 231852 h 397486"/>
                  <a:gd name="connsiteX0" fmla="*/ 217 w 325088"/>
                  <a:gd name="connsiteY0" fmla="*/ 231701 h 397264"/>
                  <a:gd name="connsiteX1" fmla="*/ 162216 w 325088"/>
                  <a:gd name="connsiteY1" fmla="*/ 823 h 397264"/>
                  <a:gd name="connsiteX2" fmla="*/ 325089 w 325088"/>
                  <a:gd name="connsiteY2" fmla="*/ 178279 h 397264"/>
                  <a:gd name="connsiteX3" fmla="*/ 197212 w 325088"/>
                  <a:gd name="connsiteY3" fmla="*/ 396748 h 397264"/>
                  <a:gd name="connsiteX4" fmla="*/ 217 w 325088"/>
                  <a:gd name="connsiteY4" fmla="*/ 231701 h 397264"/>
                  <a:gd name="connsiteX0" fmla="*/ 12 w 324885"/>
                  <a:gd name="connsiteY0" fmla="*/ 231701 h 371287"/>
                  <a:gd name="connsiteX1" fmla="*/ 162011 w 324885"/>
                  <a:gd name="connsiteY1" fmla="*/ 823 h 371287"/>
                  <a:gd name="connsiteX2" fmla="*/ 324884 w 324885"/>
                  <a:gd name="connsiteY2" fmla="*/ 178279 h 371287"/>
                  <a:gd name="connsiteX3" fmla="*/ 169787 w 324885"/>
                  <a:gd name="connsiteY3" fmla="*/ 370650 h 371287"/>
                  <a:gd name="connsiteX4" fmla="*/ 12 w 324885"/>
                  <a:gd name="connsiteY4" fmla="*/ 231701 h 371287"/>
                  <a:gd name="connsiteX0" fmla="*/ 114 w 324985"/>
                  <a:gd name="connsiteY0" fmla="*/ 195174 h 334722"/>
                  <a:gd name="connsiteX1" fmla="*/ 146559 w 324985"/>
                  <a:gd name="connsiteY1" fmla="*/ 1580 h 334722"/>
                  <a:gd name="connsiteX2" fmla="*/ 324986 w 324985"/>
                  <a:gd name="connsiteY2" fmla="*/ 141752 h 334722"/>
                  <a:gd name="connsiteX3" fmla="*/ 169889 w 324985"/>
                  <a:gd name="connsiteY3" fmla="*/ 334123 h 334722"/>
                  <a:gd name="connsiteX4" fmla="*/ 114 w 324985"/>
                  <a:gd name="connsiteY4" fmla="*/ 195174 h 334722"/>
                  <a:gd name="connsiteX0" fmla="*/ 107 w 282206"/>
                  <a:gd name="connsiteY0" fmla="*/ 193804 h 332881"/>
                  <a:gd name="connsiteX1" fmla="*/ 146552 w 282206"/>
                  <a:gd name="connsiteY1" fmla="*/ 210 h 332881"/>
                  <a:gd name="connsiteX2" fmla="*/ 282206 w 282206"/>
                  <a:gd name="connsiteY2" fmla="*/ 170208 h 332881"/>
                  <a:gd name="connsiteX3" fmla="*/ 169882 w 282206"/>
                  <a:gd name="connsiteY3" fmla="*/ 332753 h 332881"/>
                  <a:gd name="connsiteX4" fmla="*/ 107 w 282206"/>
                  <a:gd name="connsiteY4" fmla="*/ 193804 h 332881"/>
                  <a:gd name="connsiteX0" fmla="*/ 107 w 282206"/>
                  <a:gd name="connsiteY0" fmla="*/ 224334 h 334308"/>
                  <a:gd name="connsiteX1" fmla="*/ 146552 w 282206"/>
                  <a:gd name="connsiteY1" fmla="*/ 913 h 334308"/>
                  <a:gd name="connsiteX2" fmla="*/ 282206 w 282206"/>
                  <a:gd name="connsiteY2" fmla="*/ 170911 h 334308"/>
                  <a:gd name="connsiteX3" fmla="*/ 169882 w 282206"/>
                  <a:gd name="connsiteY3" fmla="*/ 333456 h 334308"/>
                  <a:gd name="connsiteX4" fmla="*/ 107 w 282206"/>
                  <a:gd name="connsiteY4" fmla="*/ 224334 h 334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206" h="334308">
                    <a:moveTo>
                      <a:pt x="107" y="224334"/>
                    </a:moveTo>
                    <a:cubicBezTo>
                      <a:pt x="-3781" y="168910"/>
                      <a:pt x="99536" y="9817"/>
                      <a:pt x="146552" y="913"/>
                    </a:cubicBezTo>
                    <a:cubicBezTo>
                      <a:pt x="193568" y="-7991"/>
                      <a:pt x="282206" y="48195"/>
                      <a:pt x="282206" y="170911"/>
                    </a:cubicBezTo>
                    <a:cubicBezTo>
                      <a:pt x="282206" y="293627"/>
                      <a:pt x="216898" y="324552"/>
                      <a:pt x="169882" y="333456"/>
                    </a:cubicBezTo>
                    <a:cubicBezTo>
                      <a:pt x="122866" y="342360"/>
                      <a:pt x="3995" y="279758"/>
                      <a:pt x="107" y="224334"/>
                    </a:cubicBezTo>
                    <a:close/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077EAC91-565A-50FA-22A7-7C6055D04788}"/>
                  </a:ext>
                </a:extLst>
              </p:cNvPr>
              <p:cNvSpPr/>
              <p:nvPr/>
            </p:nvSpPr>
            <p:spPr>
              <a:xfrm>
                <a:off x="4051715" y="2561996"/>
                <a:ext cx="54093" cy="391107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14870 w 18045"/>
                  <a:gd name="connsiteY0" fmla="*/ 0 h 466725"/>
                  <a:gd name="connsiteX1" fmla="*/ 18045 w 18045"/>
                  <a:gd name="connsiteY1" fmla="*/ 466725 h 466725"/>
                  <a:gd name="connsiteX0" fmla="*/ 2260 w 36543"/>
                  <a:gd name="connsiteY0" fmla="*/ 0 h 466725"/>
                  <a:gd name="connsiteX1" fmla="*/ 36543 w 36543"/>
                  <a:gd name="connsiteY1" fmla="*/ 466725 h 466725"/>
                  <a:gd name="connsiteX0" fmla="*/ 15881 w 50164"/>
                  <a:gd name="connsiteY0" fmla="*/ 0 h 466725"/>
                  <a:gd name="connsiteX1" fmla="*/ 50164 w 50164"/>
                  <a:gd name="connsiteY1" fmla="*/ 466725 h 466725"/>
                  <a:gd name="connsiteX0" fmla="*/ 26898 w 61181"/>
                  <a:gd name="connsiteY0" fmla="*/ 0 h 466725"/>
                  <a:gd name="connsiteX1" fmla="*/ 61181 w 61181"/>
                  <a:gd name="connsiteY1" fmla="*/ 466725 h 466725"/>
                  <a:gd name="connsiteX0" fmla="*/ 20299 w 66248"/>
                  <a:gd name="connsiteY0" fmla="*/ 0 h 459268"/>
                  <a:gd name="connsiteX1" fmla="*/ 66247 w 66248"/>
                  <a:gd name="connsiteY1" fmla="*/ 459268 h 45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248" h="459268">
                    <a:moveTo>
                      <a:pt x="20299" y="0"/>
                    </a:moveTo>
                    <a:cubicBezTo>
                      <a:pt x="13949" y="165100"/>
                      <a:pt x="-42560" y="425476"/>
                      <a:pt x="66247" y="459268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FF12A35D-310F-0164-0090-2940AFB092EA}"/>
                  </a:ext>
                </a:extLst>
              </p:cNvPr>
              <p:cNvSpPr/>
              <p:nvPr/>
            </p:nvSpPr>
            <p:spPr>
              <a:xfrm>
                <a:off x="4186525" y="2677665"/>
                <a:ext cx="264607" cy="271874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  <a:gd name="connsiteX0" fmla="*/ 14012 w 567193"/>
                  <a:gd name="connsiteY0" fmla="*/ 0 h 418400"/>
                  <a:gd name="connsiteX1" fmla="*/ 195718 w 567193"/>
                  <a:gd name="connsiteY1" fmla="*/ 404213 h 418400"/>
                  <a:gd name="connsiteX2" fmla="*/ 567193 w 567193"/>
                  <a:gd name="connsiteY2" fmla="*/ 374050 h 418400"/>
                  <a:gd name="connsiteX0" fmla="*/ 0 w 553181"/>
                  <a:gd name="connsiteY0" fmla="*/ 789 h 419189"/>
                  <a:gd name="connsiteX1" fmla="*/ 181706 w 553181"/>
                  <a:gd name="connsiteY1" fmla="*/ 405002 h 419189"/>
                  <a:gd name="connsiteX2" fmla="*/ 553181 w 553181"/>
                  <a:gd name="connsiteY2" fmla="*/ 374839 h 419189"/>
                  <a:gd name="connsiteX0" fmla="*/ 0 w 553181"/>
                  <a:gd name="connsiteY0" fmla="*/ 808 h 413552"/>
                  <a:gd name="connsiteX1" fmla="*/ 302249 w 553181"/>
                  <a:gd name="connsiteY1" fmla="*/ 397565 h 413552"/>
                  <a:gd name="connsiteX2" fmla="*/ 553181 w 553181"/>
                  <a:gd name="connsiteY2" fmla="*/ 374858 h 413552"/>
                  <a:gd name="connsiteX0" fmla="*/ 0 w 307446"/>
                  <a:gd name="connsiteY0" fmla="*/ 808 h 547187"/>
                  <a:gd name="connsiteX1" fmla="*/ 302249 w 307446"/>
                  <a:gd name="connsiteY1" fmla="*/ 397565 h 547187"/>
                  <a:gd name="connsiteX2" fmla="*/ 113782 w 307446"/>
                  <a:gd name="connsiteY2" fmla="*/ 542633 h 547187"/>
                  <a:gd name="connsiteX0" fmla="*/ 0 w 306821"/>
                  <a:gd name="connsiteY0" fmla="*/ 808 h 550816"/>
                  <a:gd name="connsiteX1" fmla="*/ 302249 w 306821"/>
                  <a:gd name="connsiteY1" fmla="*/ 397565 h 550816"/>
                  <a:gd name="connsiteX2" fmla="*/ 63231 w 306821"/>
                  <a:gd name="connsiteY2" fmla="*/ 546361 h 550816"/>
                  <a:gd name="connsiteX0" fmla="*/ 0 w 303029"/>
                  <a:gd name="connsiteY0" fmla="*/ 808 h 551011"/>
                  <a:gd name="connsiteX1" fmla="*/ 302249 w 303029"/>
                  <a:gd name="connsiteY1" fmla="*/ 397565 h 551011"/>
                  <a:gd name="connsiteX2" fmla="*/ 63231 w 303029"/>
                  <a:gd name="connsiteY2" fmla="*/ 546361 h 551011"/>
                  <a:gd name="connsiteX0" fmla="*/ 0 w 302423"/>
                  <a:gd name="connsiteY0" fmla="*/ 808 h 551224"/>
                  <a:gd name="connsiteX1" fmla="*/ 302249 w 302423"/>
                  <a:gd name="connsiteY1" fmla="*/ 397565 h 551224"/>
                  <a:gd name="connsiteX2" fmla="*/ 63231 w 302423"/>
                  <a:gd name="connsiteY2" fmla="*/ 546361 h 551224"/>
                  <a:gd name="connsiteX0" fmla="*/ 0 w 305090"/>
                  <a:gd name="connsiteY0" fmla="*/ 808 h 552452"/>
                  <a:gd name="connsiteX1" fmla="*/ 302249 w 305090"/>
                  <a:gd name="connsiteY1" fmla="*/ 397565 h 552452"/>
                  <a:gd name="connsiteX2" fmla="*/ 63231 w 305090"/>
                  <a:gd name="connsiteY2" fmla="*/ 546361 h 552452"/>
                  <a:gd name="connsiteX0" fmla="*/ 0 w 303029"/>
                  <a:gd name="connsiteY0" fmla="*/ 808 h 551843"/>
                  <a:gd name="connsiteX1" fmla="*/ 302249 w 303029"/>
                  <a:gd name="connsiteY1" fmla="*/ 397565 h 551843"/>
                  <a:gd name="connsiteX2" fmla="*/ 63231 w 303029"/>
                  <a:gd name="connsiteY2" fmla="*/ 546361 h 551843"/>
                  <a:gd name="connsiteX0" fmla="*/ 0 w 302982"/>
                  <a:gd name="connsiteY0" fmla="*/ 808 h 436982"/>
                  <a:gd name="connsiteX1" fmla="*/ 302249 w 302982"/>
                  <a:gd name="connsiteY1" fmla="*/ 397565 h 436982"/>
                  <a:gd name="connsiteX2" fmla="*/ 39900 w 302982"/>
                  <a:gd name="connsiteY2" fmla="*/ 400956 h 436982"/>
                  <a:gd name="connsiteX0" fmla="*/ 0 w 302984"/>
                  <a:gd name="connsiteY0" fmla="*/ 1046 h 412408"/>
                  <a:gd name="connsiteX1" fmla="*/ 302250 w 302984"/>
                  <a:gd name="connsiteY1" fmla="*/ 326965 h 412408"/>
                  <a:gd name="connsiteX2" fmla="*/ 39900 w 302984"/>
                  <a:gd name="connsiteY2" fmla="*/ 401194 h 412408"/>
                  <a:gd name="connsiteX0" fmla="*/ 0 w 302963"/>
                  <a:gd name="connsiteY0" fmla="*/ 1046 h 379250"/>
                  <a:gd name="connsiteX1" fmla="*/ 302250 w 302963"/>
                  <a:gd name="connsiteY1" fmla="*/ 326965 h 379250"/>
                  <a:gd name="connsiteX2" fmla="*/ 28235 w 302963"/>
                  <a:gd name="connsiteY2" fmla="*/ 356454 h 379250"/>
                  <a:gd name="connsiteX0" fmla="*/ 190691 w 356929"/>
                  <a:gd name="connsiteY0" fmla="*/ 258916 h 258916"/>
                  <a:gd name="connsiteX1" fmla="*/ 290740 w 356929"/>
                  <a:gd name="connsiteY1" fmla="*/ 25584 h 258916"/>
                  <a:gd name="connsiteX2" fmla="*/ 16725 w 356929"/>
                  <a:gd name="connsiteY2" fmla="*/ 55073 h 258916"/>
                  <a:gd name="connsiteX0" fmla="*/ 190691 w 291453"/>
                  <a:gd name="connsiteY0" fmla="*/ 264612 h 264612"/>
                  <a:gd name="connsiteX1" fmla="*/ 290740 w 291453"/>
                  <a:gd name="connsiteY1" fmla="*/ 31280 h 264612"/>
                  <a:gd name="connsiteX2" fmla="*/ 16725 w 291453"/>
                  <a:gd name="connsiteY2" fmla="*/ 60769 h 264612"/>
                  <a:gd name="connsiteX0" fmla="*/ 228019 w 328781"/>
                  <a:gd name="connsiteY0" fmla="*/ 424763 h 424763"/>
                  <a:gd name="connsiteX1" fmla="*/ 328068 w 328781"/>
                  <a:gd name="connsiteY1" fmla="*/ 191431 h 424763"/>
                  <a:gd name="connsiteX2" fmla="*/ 54053 w 328781"/>
                  <a:gd name="connsiteY2" fmla="*/ 220920 h 424763"/>
                  <a:gd name="connsiteX0" fmla="*/ 228019 w 334890"/>
                  <a:gd name="connsiteY0" fmla="*/ 424763 h 424763"/>
                  <a:gd name="connsiteX1" fmla="*/ 328068 w 334890"/>
                  <a:gd name="connsiteY1" fmla="*/ 191431 h 424763"/>
                  <a:gd name="connsiteX2" fmla="*/ 54053 w 334890"/>
                  <a:gd name="connsiteY2" fmla="*/ 220920 h 424763"/>
                  <a:gd name="connsiteX0" fmla="*/ 224104 w 342480"/>
                  <a:gd name="connsiteY0" fmla="*/ 430827 h 430827"/>
                  <a:gd name="connsiteX1" fmla="*/ 335819 w 342480"/>
                  <a:gd name="connsiteY1" fmla="*/ 190038 h 430827"/>
                  <a:gd name="connsiteX2" fmla="*/ 50138 w 342480"/>
                  <a:gd name="connsiteY2" fmla="*/ 226984 h 430827"/>
                  <a:gd name="connsiteX0" fmla="*/ 216789 w 335165"/>
                  <a:gd name="connsiteY0" fmla="*/ 366668 h 366668"/>
                  <a:gd name="connsiteX1" fmla="*/ 328504 w 335165"/>
                  <a:gd name="connsiteY1" fmla="*/ 125879 h 366668"/>
                  <a:gd name="connsiteX2" fmla="*/ 42823 w 335165"/>
                  <a:gd name="connsiteY2" fmla="*/ 162825 h 366668"/>
                  <a:gd name="connsiteX0" fmla="*/ 253283 w 370872"/>
                  <a:gd name="connsiteY0" fmla="*/ 366668 h 366668"/>
                  <a:gd name="connsiteX1" fmla="*/ 364998 w 370872"/>
                  <a:gd name="connsiteY1" fmla="*/ 125879 h 366668"/>
                  <a:gd name="connsiteX2" fmla="*/ 13213 w 370872"/>
                  <a:gd name="connsiteY2" fmla="*/ 170281 h 366668"/>
                  <a:gd name="connsiteX0" fmla="*/ 249395 w 370872"/>
                  <a:gd name="connsiteY0" fmla="*/ 348074 h 348074"/>
                  <a:gd name="connsiteX1" fmla="*/ 364998 w 370872"/>
                  <a:gd name="connsiteY1" fmla="*/ 129655 h 348074"/>
                  <a:gd name="connsiteX2" fmla="*/ 13213 w 370872"/>
                  <a:gd name="connsiteY2" fmla="*/ 174057 h 348074"/>
                  <a:gd name="connsiteX0" fmla="*/ 389380 w 389380"/>
                  <a:gd name="connsiteY0" fmla="*/ 351158 h 351159"/>
                  <a:gd name="connsiteX1" fmla="*/ 364998 w 389380"/>
                  <a:gd name="connsiteY1" fmla="*/ 129011 h 351159"/>
                  <a:gd name="connsiteX2" fmla="*/ 13213 w 389380"/>
                  <a:gd name="connsiteY2" fmla="*/ 173413 h 351159"/>
                  <a:gd name="connsiteX0" fmla="*/ 389380 w 389380"/>
                  <a:gd name="connsiteY0" fmla="*/ 329529 h 334034"/>
                  <a:gd name="connsiteX1" fmla="*/ 364998 w 389380"/>
                  <a:gd name="connsiteY1" fmla="*/ 107382 h 334034"/>
                  <a:gd name="connsiteX2" fmla="*/ 13213 w 389380"/>
                  <a:gd name="connsiteY2" fmla="*/ 151784 h 334034"/>
                  <a:gd name="connsiteX0" fmla="*/ 347753 w 418680"/>
                  <a:gd name="connsiteY0" fmla="*/ 287369 h 292226"/>
                  <a:gd name="connsiteX1" fmla="*/ 412806 w 418680"/>
                  <a:gd name="connsiteY1" fmla="*/ 113690 h 292226"/>
                  <a:gd name="connsiteX2" fmla="*/ 61021 w 418680"/>
                  <a:gd name="connsiteY2" fmla="*/ 158092 h 292226"/>
                  <a:gd name="connsiteX0" fmla="*/ 345297 w 424001"/>
                  <a:gd name="connsiteY0" fmla="*/ 313230 h 317865"/>
                  <a:gd name="connsiteX1" fmla="*/ 418127 w 424001"/>
                  <a:gd name="connsiteY1" fmla="*/ 109724 h 317865"/>
                  <a:gd name="connsiteX2" fmla="*/ 66342 w 424001"/>
                  <a:gd name="connsiteY2" fmla="*/ 154126 h 317865"/>
                  <a:gd name="connsiteX0" fmla="*/ 309426 w 388130"/>
                  <a:gd name="connsiteY0" fmla="*/ 314108 h 317789"/>
                  <a:gd name="connsiteX1" fmla="*/ 382256 w 388130"/>
                  <a:gd name="connsiteY1" fmla="*/ 110602 h 317789"/>
                  <a:gd name="connsiteX2" fmla="*/ 30471 w 388130"/>
                  <a:gd name="connsiteY2" fmla="*/ 155004 h 317789"/>
                  <a:gd name="connsiteX0" fmla="*/ 339149 w 339149"/>
                  <a:gd name="connsiteY0" fmla="*/ 294734 h 298546"/>
                  <a:gd name="connsiteX1" fmla="*/ 326433 w 339149"/>
                  <a:gd name="connsiteY1" fmla="*/ 113598 h 298546"/>
                  <a:gd name="connsiteX2" fmla="*/ 60194 w 339149"/>
                  <a:gd name="connsiteY2" fmla="*/ 135630 h 298546"/>
                  <a:gd name="connsiteX0" fmla="*/ 331981 w 345368"/>
                  <a:gd name="connsiteY0" fmla="*/ 327111 h 330707"/>
                  <a:gd name="connsiteX1" fmla="*/ 338707 w 345368"/>
                  <a:gd name="connsiteY1" fmla="*/ 108692 h 330707"/>
                  <a:gd name="connsiteX2" fmla="*/ 53026 w 345368"/>
                  <a:gd name="connsiteY2" fmla="*/ 168007 h 330707"/>
                  <a:gd name="connsiteX0" fmla="*/ 331981 w 345368"/>
                  <a:gd name="connsiteY0" fmla="*/ 353309 h 356749"/>
                  <a:gd name="connsiteX1" fmla="*/ 338707 w 345368"/>
                  <a:gd name="connsiteY1" fmla="*/ 105064 h 356749"/>
                  <a:gd name="connsiteX2" fmla="*/ 53026 w 345368"/>
                  <a:gd name="connsiteY2" fmla="*/ 194205 h 356749"/>
                  <a:gd name="connsiteX0" fmla="*/ 331981 w 344972"/>
                  <a:gd name="connsiteY0" fmla="*/ 353309 h 356749"/>
                  <a:gd name="connsiteX1" fmla="*/ 338707 w 344972"/>
                  <a:gd name="connsiteY1" fmla="*/ 105064 h 356749"/>
                  <a:gd name="connsiteX2" fmla="*/ 21919 w 344972"/>
                  <a:gd name="connsiteY2" fmla="*/ 238945 h 356749"/>
                  <a:gd name="connsiteX0" fmla="*/ 345072 w 345072"/>
                  <a:gd name="connsiteY0" fmla="*/ 356600 h 360022"/>
                  <a:gd name="connsiteX1" fmla="*/ 316802 w 345072"/>
                  <a:gd name="connsiteY1" fmla="*/ 104626 h 360022"/>
                  <a:gd name="connsiteX2" fmla="*/ 35010 w 345072"/>
                  <a:gd name="connsiteY2" fmla="*/ 242236 h 360022"/>
                  <a:gd name="connsiteX0" fmla="*/ 345072 w 345072"/>
                  <a:gd name="connsiteY0" fmla="*/ 356601 h 360022"/>
                  <a:gd name="connsiteX1" fmla="*/ 316802 w 345072"/>
                  <a:gd name="connsiteY1" fmla="*/ 104627 h 360022"/>
                  <a:gd name="connsiteX2" fmla="*/ 62229 w 345072"/>
                  <a:gd name="connsiteY2" fmla="*/ 279520 h 360022"/>
                  <a:gd name="connsiteX0" fmla="*/ 327469 w 327469"/>
                  <a:gd name="connsiteY0" fmla="*/ 327711 h 331540"/>
                  <a:gd name="connsiteX1" fmla="*/ 299199 w 327469"/>
                  <a:gd name="connsiteY1" fmla="*/ 75737 h 331540"/>
                  <a:gd name="connsiteX2" fmla="*/ 44626 w 327469"/>
                  <a:gd name="connsiteY2" fmla="*/ 250630 h 331540"/>
                  <a:gd name="connsiteX0" fmla="*/ 337912 w 337912"/>
                  <a:gd name="connsiteY0" fmla="*/ 324901 h 328776"/>
                  <a:gd name="connsiteX1" fmla="*/ 309642 w 337912"/>
                  <a:gd name="connsiteY1" fmla="*/ 72927 h 328776"/>
                  <a:gd name="connsiteX2" fmla="*/ 55069 w 337912"/>
                  <a:gd name="connsiteY2" fmla="*/ 247820 h 328776"/>
                  <a:gd name="connsiteX0" fmla="*/ 324068 w 324068"/>
                  <a:gd name="connsiteY0" fmla="*/ 315210 h 319256"/>
                  <a:gd name="connsiteX1" fmla="*/ 295798 w 324068"/>
                  <a:gd name="connsiteY1" fmla="*/ 63236 h 319256"/>
                  <a:gd name="connsiteX2" fmla="*/ 41225 w 324068"/>
                  <a:gd name="connsiteY2" fmla="*/ 238129 h 319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4068" h="319256">
                    <a:moveTo>
                      <a:pt x="324068" y="315210"/>
                    </a:moveTo>
                    <a:cubicBezTo>
                      <a:pt x="-277076" y="371517"/>
                      <a:pt x="106849" y="-182591"/>
                      <a:pt x="295798" y="63236"/>
                    </a:cubicBezTo>
                    <a:cubicBezTo>
                      <a:pt x="362152" y="100300"/>
                      <a:pt x="-60375" y="269879"/>
                      <a:pt x="41225" y="238129"/>
                    </a:cubicBezTo>
                  </a:path>
                </a:pathLst>
              </a:custGeom>
              <a:ln w="635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8D4169C-55BC-F693-FDC3-127180C247BC}"/>
                </a:ext>
              </a:extLst>
            </p:cNvPr>
            <p:cNvGrpSpPr/>
            <p:nvPr/>
          </p:nvGrpSpPr>
          <p:grpSpPr>
            <a:xfrm>
              <a:off x="3711580" y="4713723"/>
              <a:ext cx="2726677" cy="1452361"/>
              <a:chOff x="1341363" y="3664458"/>
              <a:chExt cx="2726677" cy="1452361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4AB6280-BFF4-F7E0-A63B-141E4DF6ED9B}"/>
                  </a:ext>
                </a:extLst>
              </p:cNvPr>
              <p:cNvSpPr/>
              <p:nvPr/>
            </p:nvSpPr>
            <p:spPr>
              <a:xfrm>
                <a:off x="1341363" y="3670952"/>
                <a:ext cx="2270116" cy="1172867"/>
              </a:xfrm>
              <a:custGeom>
                <a:avLst/>
                <a:gdLst>
                  <a:gd name="connsiteX0" fmla="*/ 0 w 2286000"/>
                  <a:gd name="connsiteY0" fmla="*/ 0 h 960120"/>
                  <a:gd name="connsiteX1" fmla="*/ 1059180 w 2286000"/>
                  <a:gd name="connsiteY1" fmla="*/ 960120 h 960120"/>
                  <a:gd name="connsiteX2" fmla="*/ 2286000 w 2286000"/>
                  <a:gd name="connsiteY2" fmla="*/ 944880 h 960120"/>
                  <a:gd name="connsiteX3" fmla="*/ 1417320 w 2286000"/>
                  <a:gd name="connsiteY3" fmla="*/ 30480 h 960120"/>
                  <a:gd name="connsiteX4" fmla="*/ 0 w 2286000"/>
                  <a:gd name="connsiteY4" fmla="*/ 0 h 960120"/>
                  <a:gd name="connsiteX0" fmla="*/ 0 w 2286000"/>
                  <a:gd name="connsiteY0" fmla="*/ 0 h 944880"/>
                  <a:gd name="connsiteX1" fmla="*/ 2286000 w 2286000"/>
                  <a:gd name="connsiteY1" fmla="*/ 944880 h 944880"/>
                  <a:gd name="connsiteX2" fmla="*/ 1417320 w 2286000"/>
                  <a:gd name="connsiteY2" fmla="*/ 30480 h 944880"/>
                  <a:gd name="connsiteX3" fmla="*/ 0 w 2286000"/>
                  <a:gd name="connsiteY3" fmla="*/ 0 h 944880"/>
                  <a:gd name="connsiteX0" fmla="*/ 0 w 2286000"/>
                  <a:gd name="connsiteY0" fmla="*/ 0 h 952434"/>
                  <a:gd name="connsiteX1" fmla="*/ 2286000 w 2286000"/>
                  <a:gd name="connsiteY1" fmla="*/ 944880 h 952434"/>
                  <a:gd name="connsiteX2" fmla="*/ 1417320 w 2286000"/>
                  <a:gd name="connsiteY2" fmla="*/ 30480 h 952434"/>
                  <a:gd name="connsiteX3" fmla="*/ 0 w 2286000"/>
                  <a:gd name="connsiteY3" fmla="*/ 0 h 952434"/>
                  <a:gd name="connsiteX0" fmla="*/ 0 w 2287686"/>
                  <a:gd name="connsiteY0" fmla="*/ 0 h 952434"/>
                  <a:gd name="connsiteX1" fmla="*/ 2286000 w 2287686"/>
                  <a:gd name="connsiteY1" fmla="*/ 944880 h 952434"/>
                  <a:gd name="connsiteX2" fmla="*/ 1417320 w 2287686"/>
                  <a:gd name="connsiteY2" fmla="*/ 30480 h 952434"/>
                  <a:gd name="connsiteX3" fmla="*/ 0 w 2287686"/>
                  <a:gd name="connsiteY3" fmla="*/ 0 h 952434"/>
                  <a:gd name="connsiteX0" fmla="*/ 0 w 2286000"/>
                  <a:gd name="connsiteY0" fmla="*/ 0 h 952434"/>
                  <a:gd name="connsiteX1" fmla="*/ 2286000 w 2286000"/>
                  <a:gd name="connsiteY1" fmla="*/ 944880 h 952434"/>
                  <a:gd name="connsiteX2" fmla="*/ 1417320 w 2286000"/>
                  <a:gd name="connsiteY2" fmla="*/ 30480 h 952434"/>
                  <a:gd name="connsiteX3" fmla="*/ 0 w 2286000"/>
                  <a:gd name="connsiteY3" fmla="*/ 0 h 952434"/>
                  <a:gd name="connsiteX0" fmla="*/ 0 w 2286000"/>
                  <a:gd name="connsiteY0" fmla="*/ 0 h 953218"/>
                  <a:gd name="connsiteX1" fmla="*/ 2286000 w 2286000"/>
                  <a:gd name="connsiteY1" fmla="*/ 944880 h 953218"/>
                  <a:gd name="connsiteX2" fmla="*/ 1417320 w 2286000"/>
                  <a:gd name="connsiteY2" fmla="*/ 30480 h 953218"/>
                  <a:gd name="connsiteX3" fmla="*/ 0 w 2286000"/>
                  <a:gd name="connsiteY3" fmla="*/ 0 h 953218"/>
                  <a:gd name="connsiteX0" fmla="*/ 0 w 2286000"/>
                  <a:gd name="connsiteY0" fmla="*/ 274320 h 1227538"/>
                  <a:gd name="connsiteX1" fmla="*/ 2286000 w 2286000"/>
                  <a:gd name="connsiteY1" fmla="*/ 1219200 h 1227538"/>
                  <a:gd name="connsiteX2" fmla="*/ 685800 w 2286000"/>
                  <a:gd name="connsiteY2" fmla="*/ 0 h 1227538"/>
                  <a:gd name="connsiteX3" fmla="*/ 0 w 2286000"/>
                  <a:gd name="connsiteY3" fmla="*/ 274320 h 1227538"/>
                  <a:gd name="connsiteX0" fmla="*/ 0 w 2286000"/>
                  <a:gd name="connsiteY0" fmla="*/ 274320 h 1227538"/>
                  <a:gd name="connsiteX1" fmla="*/ 2286000 w 2286000"/>
                  <a:gd name="connsiteY1" fmla="*/ 1219200 h 1227538"/>
                  <a:gd name="connsiteX2" fmla="*/ 685800 w 2286000"/>
                  <a:gd name="connsiteY2" fmla="*/ 0 h 1227538"/>
                  <a:gd name="connsiteX3" fmla="*/ 0 w 2286000"/>
                  <a:gd name="connsiteY3" fmla="*/ 274320 h 1227538"/>
                  <a:gd name="connsiteX0" fmla="*/ 0 w 2286000"/>
                  <a:gd name="connsiteY0" fmla="*/ 144780 h 1097998"/>
                  <a:gd name="connsiteX1" fmla="*/ 2286000 w 2286000"/>
                  <a:gd name="connsiteY1" fmla="*/ 1089660 h 1097998"/>
                  <a:gd name="connsiteX2" fmla="*/ 335280 w 2286000"/>
                  <a:gd name="connsiteY2" fmla="*/ 0 h 1097998"/>
                  <a:gd name="connsiteX3" fmla="*/ 0 w 2286000"/>
                  <a:gd name="connsiteY3" fmla="*/ 144780 h 1097998"/>
                  <a:gd name="connsiteX0" fmla="*/ 0 w 2286000"/>
                  <a:gd name="connsiteY0" fmla="*/ 144780 h 1097998"/>
                  <a:gd name="connsiteX1" fmla="*/ 2286000 w 2286000"/>
                  <a:gd name="connsiteY1" fmla="*/ 1089660 h 1097998"/>
                  <a:gd name="connsiteX2" fmla="*/ 335280 w 2286000"/>
                  <a:gd name="connsiteY2" fmla="*/ 0 h 1097998"/>
                  <a:gd name="connsiteX3" fmla="*/ 0 w 2286000"/>
                  <a:gd name="connsiteY3" fmla="*/ 144780 h 1097998"/>
                  <a:gd name="connsiteX0" fmla="*/ 0 w 2263140"/>
                  <a:gd name="connsiteY0" fmla="*/ 137160 h 1097910"/>
                  <a:gd name="connsiteX1" fmla="*/ 2263140 w 2263140"/>
                  <a:gd name="connsiteY1" fmla="*/ 1089660 h 1097910"/>
                  <a:gd name="connsiteX2" fmla="*/ 312420 w 2263140"/>
                  <a:gd name="connsiteY2" fmla="*/ 0 h 1097910"/>
                  <a:gd name="connsiteX3" fmla="*/ 0 w 2263140"/>
                  <a:gd name="connsiteY3" fmla="*/ 137160 h 1097910"/>
                  <a:gd name="connsiteX0" fmla="*/ 0 w 2263140"/>
                  <a:gd name="connsiteY0" fmla="*/ 68580 h 1097199"/>
                  <a:gd name="connsiteX1" fmla="*/ 2263140 w 2263140"/>
                  <a:gd name="connsiteY1" fmla="*/ 1089660 h 1097199"/>
                  <a:gd name="connsiteX2" fmla="*/ 312420 w 2263140"/>
                  <a:gd name="connsiteY2" fmla="*/ 0 h 1097199"/>
                  <a:gd name="connsiteX3" fmla="*/ 0 w 2263140"/>
                  <a:gd name="connsiteY3" fmla="*/ 68580 h 1097199"/>
                  <a:gd name="connsiteX0" fmla="*/ 7228 w 2270368"/>
                  <a:gd name="connsiteY0" fmla="*/ 68580 h 1097271"/>
                  <a:gd name="connsiteX1" fmla="*/ 2270368 w 2270368"/>
                  <a:gd name="connsiteY1" fmla="*/ 1089660 h 1097271"/>
                  <a:gd name="connsiteX2" fmla="*/ 319648 w 2270368"/>
                  <a:gd name="connsiteY2" fmla="*/ 0 h 1097271"/>
                  <a:gd name="connsiteX3" fmla="*/ 7228 w 2270368"/>
                  <a:gd name="connsiteY3" fmla="*/ 68580 h 1097271"/>
                  <a:gd name="connsiteX0" fmla="*/ 7228 w 2270368"/>
                  <a:gd name="connsiteY0" fmla="*/ 68580 h 1097271"/>
                  <a:gd name="connsiteX1" fmla="*/ 2270368 w 2270368"/>
                  <a:gd name="connsiteY1" fmla="*/ 1089660 h 1097271"/>
                  <a:gd name="connsiteX2" fmla="*/ 319648 w 2270368"/>
                  <a:gd name="connsiteY2" fmla="*/ 0 h 1097271"/>
                  <a:gd name="connsiteX3" fmla="*/ 7228 w 2270368"/>
                  <a:gd name="connsiteY3" fmla="*/ 68580 h 1097271"/>
                  <a:gd name="connsiteX0" fmla="*/ 7228 w 2270368"/>
                  <a:gd name="connsiteY0" fmla="*/ 121920 h 1150611"/>
                  <a:gd name="connsiteX1" fmla="*/ 2270368 w 2270368"/>
                  <a:gd name="connsiteY1" fmla="*/ 1143000 h 1150611"/>
                  <a:gd name="connsiteX2" fmla="*/ 258688 w 2270368"/>
                  <a:gd name="connsiteY2" fmla="*/ 0 h 1150611"/>
                  <a:gd name="connsiteX3" fmla="*/ 7228 w 2270368"/>
                  <a:gd name="connsiteY3" fmla="*/ 121920 h 1150611"/>
                  <a:gd name="connsiteX0" fmla="*/ 7228 w 2270368"/>
                  <a:gd name="connsiteY0" fmla="*/ 121920 h 1150611"/>
                  <a:gd name="connsiteX1" fmla="*/ 2270368 w 2270368"/>
                  <a:gd name="connsiteY1" fmla="*/ 1143000 h 1150611"/>
                  <a:gd name="connsiteX2" fmla="*/ 258688 w 2270368"/>
                  <a:gd name="connsiteY2" fmla="*/ 0 h 1150611"/>
                  <a:gd name="connsiteX3" fmla="*/ 7228 w 2270368"/>
                  <a:gd name="connsiteY3" fmla="*/ 121920 h 1150611"/>
                  <a:gd name="connsiteX0" fmla="*/ 7228 w 2270368"/>
                  <a:gd name="connsiteY0" fmla="*/ 121920 h 1150611"/>
                  <a:gd name="connsiteX1" fmla="*/ 2270368 w 2270368"/>
                  <a:gd name="connsiteY1" fmla="*/ 1143000 h 1150611"/>
                  <a:gd name="connsiteX2" fmla="*/ 258688 w 2270368"/>
                  <a:gd name="connsiteY2" fmla="*/ 0 h 1150611"/>
                  <a:gd name="connsiteX3" fmla="*/ 7228 w 2270368"/>
                  <a:gd name="connsiteY3" fmla="*/ 121920 h 1150611"/>
                  <a:gd name="connsiteX0" fmla="*/ 94991 w 2358131"/>
                  <a:gd name="connsiteY0" fmla="*/ 164184 h 1192875"/>
                  <a:gd name="connsiteX1" fmla="*/ 2358131 w 2358131"/>
                  <a:gd name="connsiteY1" fmla="*/ 1185264 h 1192875"/>
                  <a:gd name="connsiteX2" fmla="*/ 346451 w 2358131"/>
                  <a:gd name="connsiteY2" fmla="*/ 42264 h 1192875"/>
                  <a:gd name="connsiteX3" fmla="*/ 416749 w 2358131"/>
                  <a:gd name="connsiteY3" fmla="*/ 238304 h 1192875"/>
                  <a:gd name="connsiteX4" fmla="*/ 94991 w 2358131"/>
                  <a:gd name="connsiteY4" fmla="*/ 164184 h 1192875"/>
                  <a:gd name="connsiteX0" fmla="*/ 87503 w 2350643"/>
                  <a:gd name="connsiteY0" fmla="*/ 161638 h 1190329"/>
                  <a:gd name="connsiteX1" fmla="*/ 2350643 w 2350643"/>
                  <a:gd name="connsiteY1" fmla="*/ 1182718 h 1190329"/>
                  <a:gd name="connsiteX2" fmla="*/ 338963 w 2350643"/>
                  <a:gd name="connsiteY2" fmla="*/ 39718 h 1190329"/>
                  <a:gd name="connsiteX3" fmla="*/ 480699 w 2350643"/>
                  <a:gd name="connsiteY3" fmla="*/ 264333 h 1190329"/>
                  <a:gd name="connsiteX4" fmla="*/ 87503 w 2350643"/>
                  <a:gd name="connsiteY4" fmla="*/ 161638 h 1190329"/>
                  <a:gd name="connsiteX0" fmla="*/ 93376 w 2356516"/>
                  <a:gd name="connsiteY0" fmla="*/ 161638 h 1190329"/>
                  <a:gd name="connsiteX1" fmla="*/ 2356516 w 2356516"/>
                  <a:gd name="connsiteY1" fmla="*/ 1182718 h 1190329"/>
                  <a:gd name="connsiteX2" fmla="*/ 344836 w 2356516"/>
                  <a:gd name="connsiteY2" fmla="*/ 39718 h 1190329"/>
                  <a:gd name="connsiteX3" fmla="*/ 486572 w 2356516"/>
                  <a:gd name="connsiteY3" fmla="*/ 264333 h 1190329"/>
                  <a:gd name="connsiteX4" fmla="*/ 93376 w 2356516"/>
                  <a:gd name="connsiteY4" fmla="*/ 161638 h 1190329"/>
                  <a:gd name="connsiteX0" fmla="*/ 7229 w 2270369"/>
                  <a:gd name="connsiteY0" fmla="*/ 161638 h 1190329"/>
                  <a:gd name="connsiteX1" fmla="*/ 2270369 w 2270369"/>
                  <a:gd name="connsiteY1" fmla="*/ 1182718 h 1190329"/>
                  <a:gd name="connsiteX2" fmla="*/ 258689 w 2270369"/>
                  <a:gd name="connsiteY2" fmla="*/ 39718 h 1190329"/>
                  <a:gd name="connsiteX3" fmla="*/ 400425 w 2270369"/>
                  <a:gd name="connsiteY3" fmla="*/ 264333 h 1190329"/>
                  <a:gd name="connsiteX4" fmla="*/ 7229 w 2270369"/>
                  <a:gd name="connsiteY4" fmla="*/ 161638 h 1190329"/>
                  <a:gd name="connsiteX0" fmla="*/ 7229 w 2270369"/>
                  <a:gd name="connsiteY0" fmla="*/ 160475 h 1189166"/>
                  <a:gd name="connsiteX1" fmla="*/ 2270369 w 2270369"/>
                  <a:gd name="connsiteY1" fmla="*/ 1181555 h 1189166"/>
                  <a:gd name="connsiteX2" fmla="*/ 258689 w 2270369"/>
                  <a:gd name="connsiteY2" fmla="*/ 38555 h 1189166"/>
                  <a:gd name="connsiteX3" fmla="*/ 424237 w 2270369"/>
                  <a:gd name="connsiteY3" fmla="*/ 277458 h 1189166"/>
                  <a:gd name="connsiteX4" fmla="*/ 7229 w 2270369"/>
                  <a:gd name="connsiteY4" fmla="*/ 160475 h 1189166"/>
                  <a:gd name="connsiteX0" fmla="*/ 7229 w 2270369"/>
                  <a:gd name="connsiteY0" fmla="*/ 164865 h 1193556"/>
                  <a:gd name="connsiteX1" fmla="*/ 2270369 w 2270369"/>
                  <a:gd name="connsiteY1" fmla="*/ 1185945 h 1193556"/>
                  <a:gd name="connsiteX2" fmla="*/ 272977 w 2270369"/>
                  <a:gd name="connsiteY2" fmla="*/ 38182 h 1193556"/>
                  <a:gd name="connsiteX3" fmla="*/ 424237 w 2270369"/>
                  <a:gd name="connsiteY3" fmla="*/ 281848 h 1193556"/>
                  <a:gd name="connsiteX4" fmla="*/ 7229 w 2270369"/>
                  <a:gd name="connsiteY4" fmla="*/ 164865 h 1193556"/>
                  <a:gd name="connsiteX0" fmla="*/ 7229 w 2270369"/>
                  <a:gd name="connsiteY0" fmla="*/ 126683 h 1155374"/>
                  <a:gd name="connsiteX1" fmla="*/ 2270369 w 2270369"/>
                  <a:gd name="connsiteY1" fmla="*/ 1147763 h 1155374"/>
                  <a:gd name="connsiteX2" fmla="*/ 272977 w 2270369"/>
                  <a:gd name="connsiteY2" fmla="*/ 0 h 1155374"/>
                  <a:gd name="connsiteX3" fmla="*/ 424237 w 2270369"/>
                  <a:gd name="connsiteY3" fmla="*/ 243666 h 1155374"/>
                  <a:gd name="connsiteX4" fmla="*/ 7229 w 2270369"/>
                  <a:gd name="connsiteY4" fmla="*/ 126683 h 1155374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424237 w 2270369"/>
                  <a:gd name="connsiteY3" fmla="*/ 238903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424237 w 2270369"/>
                  <a:gd name="connsiteY3" fmla="*/ 238903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452812 w 2270369"/>
                  <a:gd name="connsiteY3" fmla="*/ 262716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452812 w 2270369"/>
                  <a:gd name="connsiteY3" fmla="*/ 262716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57562 w 2270369"/>
                  <a:gd name="connsiteY3" fmla="*/ 200803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6976 w 2270116"/>
                  <a:gd name="connsiteY0" fmla="*/ 121920 h 1172867"/>
                  <a:gd name="connsiteX1" fmla="*/ 2270116 w 2270116"/>
                  <a:gd name="connsiteY1" fmla="*/ 1143000 h 1172867"/>
                  <a:gd name="connsiteX2" fmla="*/ 220336 w 2270116"/>
                  <a:gd name="connsiteY2" fmla="*/ 0 h 1172867"/>
                  <a:gd name="connsiteX3" fmla="*/ 333496 w 2270116"/>
                  <a:gd name="connsiteY3" fmla="*/ 191278 h 1172867"/>
                  <a:gd name="connsiteX4" fmla="*/ 6976 w 2270116"/>
                  <a:gd name="connsiteY4" fmla="*/ 121920 h 1172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0116" h="1172867">
                    <a:moveTo>
                      <a:pt x="6976" y="121920"/>
                    </a:moveTo>
                    <a:cubicBezTo>
                      <a:pt x="-114944" y="520700"/>
                      <a:pt x="1390006" y="1339056"/>
                      <a:pt x="2270116" y="1143000"/>
                    </a:cubicBezTo>
                    <a:cubicBezTo>
                      <a:pt x="2186296" y="617220"/>
                      <a:pt x="1096636" y="7620"/>
                      <a:pt x="220336" y="0"/>
                    </a:cubicBezTo>
                    <a:cubicBezTo>
                      <a:pt x="284916" y="63629"/>
                      <a:pt x="323019" y="111426"/>
                      <a:pt x="333496" y="191278"/>
                    </a:cubicBezTo>
                    <a:cubicBezTo>
                      <a:pt x="239198" y="137779"/>
                      <a:pt x="107274" y="121255"/>
                      <a:pt x="6976" y="12192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56C65A18-CA8B-D793-9BBF-D200AB6DEF95}"/>
                  </a:ext>
                </a:extLst>
              </p:cNvPr>
              <p:cNvSpPr/>
              <p:nvPr/>
            </p:nvSpPr>
            <p:spPr>
              <a:xfrm>
                <a:off x="3478204" y="4661739"/>
                <a:ext cx="589836" cy="455080"/>
              </a:xfrm>
              <a:custGeom>
                <a:avLst/>
                <a:gdLst>
                  <a:gd name="connsiteX0" fmla="*/ 45244 w 385763"/>
                  <a:gd name="connsiteY0" fmla="*/ 0 h 283369"/>
                  <a:gd name="connsiteX1" fmla="*/ 0 w 385763"/>
                  <a:gd name="connsiteY1" fmla="*/ 240506 h 283369"/>
                  <a:gd name="connsiteX2" fmla="*/ 385763 w 385763"/>
                  <a:gd name="connsiteY2" fmla="*/ 283369 h 283369"/>
                  <a:gd name="connsiteX3" fmla="*/ 45244 w 385763"/>
                  <a:gd name="connsiteY3" fmla="*/ 0 h 283369"/>
                  <a:gd name="connsiteX0" fmla="*/ 16669 w 357188"/>
                  <a:gd name="connsiteY0" fmla="*/ 0 h 283369"/>
                  <a:gd name="connsiteX1" fmla="*/ 0 w 357188"/>
                  <a:gd name="connsiteY1" fmla="*/ 240506 h 283369"/>
                  <a:gd name="connsiteX2" fmla="*/ 357188 w 357188"/>
                  <a:gd name="connsiteY2" fmla="*/ 283369 h 283369"/>
                  <a:gd name="connsiteX3" fmla="*/ 16669 w 35718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0 w 340519"/>
                  <a:gd name="connsiteY0" fmla="*/ 0 h 316706"/>
                  <a:gd name="connsiteX1" fmla="*/ 73818 w 340519"/>
                  <a:gd name="connsiteY1" fmla="*/ 316706 h 316706"/>
                  <a:gd name="connsiteX2" fmla="*/ 340519 w 340519"/>
                  <a:gd name="connsiteY2" fmla="*/ 283369 h 316706"/>
                  <a:gd name="connsiteX3" fmla="*/ 0 w 340519"/>
                  <a:gd name="connsiteY3" fmla="*/ 0 h 316706"/>
                  <a:gd name="connsiteX0" fmla="*/ 0 w 697706"/>
                  <a:gd name="connsiteY0" fmla="*/ 0 h 345282"/>
                  <a:gd name="connsiteX1" fmla="*/ 73818 w 697706"/>
                  <a:gd name="connsiteY1" fmla="*/ 316706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697706"/>
                  <a:gd name="connsiteY0" fmla="*/ 0 h 345282"/>
                  <a:gd name="connsiteX1" fmla="*/ 73818 w 697706"/>
                  <a:gd name="connsiteY1" fmla="*/ 316706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697706"/>
                  <a:gd name="connsiteY0" fmla="*/ 0 h 345282"/>
                  <a:gd name="connsiteX1" fmla="*/ 73818 w 697706"/>
                  <a:gd name="connsiteY1" fmla="*/ 316706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697706"/>
                  <a:gd name="connsiteY0" fmla="*/ 0 h 345282"/>
                  <a:gd name="connsiteX1" fmla="*/ 226218 w 697706"/>
                  <a:gd name="connsiteY1" fmla="*/ 345281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759618"/>
                  <a:gd name="connsiteY0" fmla="*/ 0 h 226219"/>
                  <a:gd name="connsiteX1" fmla="*/ 288130 w 759618"/>
                  <a:gd name="connsiteY1" fmla="*/ 226218 h 226219"/>
                  <a:gd name="connsiteX2" fmla="*/ 759618 w 759618"/>
                  <a:gd name="connsiteY2" fmla="*/ 226219 h 226219"/>
                  <a:gd name="connsiteX3" fmla="*/ 0 w 759618"/>
                  <a:gd name="connsiteY3" fmla="*/ 0 h 226219"/>
                  <a:gd name="connsiteX0" fmla="*/ 0 w 750093"/>
                  <a:gd name="connsiteY0" fmla="*/ 0 h 250031"/>
                  <a:gd name="connsiteX1" fmla="*/ 278605 w 750093"/>
                  <a:gd name="connsiteY1" fmla="*/ 250030 h 250031"/>
                  <a:gd name="connsiteX2" fmla="*/ 750093 w 750093"/>
                  <a:gd name="connsiteY2" fmla="*/ 250031 h 250031"/>
                  <a:gd name="connsiteX3" fmla="*/ 0 w 750093"/>
                  <a:gd name="connsiteY3" fmla="*/ 0 h 250031"/>
                  <a:gd name="connsiteX0" fmla="*/ 0 w 750093"/>
                  <a:gd name="connsiteY0" fmla="*/ 0 h 250031"/>
                  <a:gd name="connsiteX1" fmla="*/ 226218 w 750093"/>
                  <a:gd name="connsiteY1" fmla="*/ 250030 h 250031"/>
                  <a:gd name="connsiteX2" fmla="*/ 750093 w 750093"/>
                  <a:gd name="connsiteY2" fmla="*/ 250031 h 250031"/>
                  <a:gd name="connsiteX3" fmla="*/ 0 w 750093"/>
                  <a:gd name="connsiteY3" fmla="*/ 0 h 250031"/>
                  <a:gd name="connsiteX0" fmla="*/ 0 w 750093"/>
                  <a:gd name="connsiteY0" fmla="*/ 0 h 250031"/>
                  <a:gd name="connsiteX1" fmla="*/ 226218 w 750093"/>
                  <a:gd name="connsiteY1" fmla="*/ 250030 h 250031"/>
                  <a:gd name="connsiteX2" fmla="*/ 750093 w 750093"/>
                  <a:gd name="connsiteY2" fmla="*/ 250031 h 250031"/>
                  <a:gd name="connsiteX3" fmla="*/ 0 w 750093"/>
                  <a:gd name="connsiteY3" fmla="*/ 0 h 250031"/>
                  <a:gd name="connsiteX0" fmla="*/ 0 w 750093"/>
                  <a:gd name="connsiteY0" fmla="*/ 0 h 259555"/>
                  <a:gd name="connsiteX1" fmla="*/ 302418 w 750093"/>
                  <a:gd name="connsiteY1" fmla="*/ 259555 h 259555"/>
                  <a:gd name="connsiteX2" fmla="*/ 750093 w 750093"/>
                  <a:gd name="connsiteY2" fmla="*/ 250031 h 259555"/>
                  <a:gd name="connsiteX3" fmla="*/ 0 w 750093"/>
                  <a:gd name="connsiteY3" fmla="*/ 0 h 259555"/>
                  <a:gd name="connsiteX0" fmla="*/ 0 w 750093"/>
                  <a:gd name="connsiteY0" fmla="*/ 27485 h 277516"/>
                  <a:gd name="connsiteX1" fmla="*/ 445293 w 750093"/>
                  <a:gd name="connsiteY1" fmla="*/ 15578 h 277516"/>
                  <a:gd name="connsiteX2" fmla="*/ 750093 w 750093"/>
                  <a:gd name="connsiteY2" fmla="*/ 277516 h 277516"/>
                  <a:gd name="connsiteX3" fmla="*/ 0 w 750093"/>
                  <a:gd name="connsiteY3" fmla="*/ 27485 h 277516"/>
                  <a:gd name="connsiteX0" fmla="*/ 0 w 750093"/>
                  <a:gd name="connsiteY0" fmla="*/ 27485 h 277516"/>
                  <a:gd name="connsiteX1" fmla="*/ 445293 w 750093"/>
                  <a:gd name="connsiteY1" fmla="*/ 15578 h 277516"/>
                  <a:gd name="connsiteX2" fmla="*/ 750093 w 750093"/>
                  <a:gd name="connsiteY2" fmla="*/ 277516 h 277516"/>
                  <a:gd name="connsiteX3" fmla="*/ 0 w 750093"/>
                  <a:gd name="connsiteY3" fmla="*/ 27485 h 277516"/>
                  <a:gd name="connsiteX0" fmla="*/ 0 w 750093"/>
                  <a:gd name="connsiteY0" fmla="*/ 27485 h 277516"/>
                  <a:gd name="connsiteX1" fmla="*/ 445293 w 750093"/>
                  <a:gd name="connsiteY1" fmla="*/ 15578 h 277516"/>
                  <a:gd name="connsiteX2" fmla="*/ 750093 w 750093"/>
                  <a:gd name="connsiteY2" fmla="*/ 277516 h 277516"/>
                  <a:gd name="connsiteX3" fmla="*/ 0 w 750093"/>
                  <a:gd name="connsiteY3" fmla="*/ 27485 h 277516"/>
                  <a:gd name="connsiteX0" fmla="*/ 0 w 750093"/>
                  <a:gd name="connsiteY0" fmla="*/ 52019 h 302050"/>
                  <a:gd name="connsiteX1" fmla="*/ 445293 w 750093"/>
                  <a:gd name="connsiteY1" fmla="*/ 40112 h 302050"/>
                  <a:gd name="connsiteX2" fmla="*/ 750093 w 750093"/>
                  <a:gd name="connsiteY2" fmla="*/ 302050 h 302050"/>
                  <a:gd name="connsiteX3" fmla="*/ 0 w 750093"/>
                  <a:gd name="connsiteY3" fmla="*/ 52019 h 302050"/>
                  <a:gd name="connsiteX0" fmla="*/ 0 w 750093"/>
                  <a:gd name="connsiteY0" fmla="*/ 43511 h 293542"/>
                  <a:gd name="connsiteX1" fmla="*/ 445293 w 750093"/>
                  <a:gd name="connsiteY1" fmla="*/ 31604 h 293542"/>
                  <a:gd name="connsiteX2" fmla="*/ 750093 w 750093"/>
                  <a:gd name="connsiteY2" fmla="*/ 293542 h 293542"/>
                  <a:gd name="connsiteX3" fmla="*/ 0 w 750093"/>
                  <a:gd name="connsiteY3" fmla="*/ 43511 h 293542"/>
                  <a:gd name="connsiteX0" fmla="*/ 0 w 678655"/>
                  <a:gd name="connsiteY0" fmla="*/ 43511 h 322117"/>
                  <a:gd name="connsiteX1" fmla="*/ 445293 w 678655"/>
                  <a:gd name="connsiteY1" fmla="*/ 31604 h 322117"/>
                  <a:gd name="connsiteX2" fmla="*/ 678655 w 678655"/>
                  <a:gd name="connsiteY2" fmla="*/ 322117 h 322117"/>
                  <a:gd name="connsiteX3" fmla="*/ 0 w 678655"/>
                  <a:gd name="connsiteY3" fmla="*/ 43511 h 322117"/>
                  <a:gd name="connsiteX0" fmla="*/ 0 w 1045368"/>
                  <a:gd name="connsiteY0" fmla="*/ 43511 h 650729"/>
                  <a:gd name="connsiteX1" fmla="*/ 445293 w 1045368"/>
                  <a:gd name="connsiteY1" fmla="*/ 31604 h 650729"/>
                  <a:gd name="connsiteX2" fmla="*/ 1045368 w 1045368"/>
                  <a:gd name="connsiteY2" fmla="*/ 650729 h 650729"/>
                  <a:gd name="connsiteX3" fmla="*/ 0 w 1045368"/>
                  <a:gd name="connsiteY3" fmla="*/ 43511 h 650729"/>
                  <a:gd name="connsiteX0" fmla="*/ 0 w 1012030"/>
                  <a:gd name="connsiteY0" fmla="*/ 43511 h 588816"/>
                  <a:gd name="connsiteX1" fmla="*/ 445293 w 1012030"/>
                  <a:gd name="connsiteY1" fmla="*/ 31604 h 588816"/>
                  <a:gd name="connsiteX2" fmla="*/ 1012030 w 1012030"/>
                  <a:gd name="connsiteY2" fmla="*/ 588816 h 588816"/>
                  <a:gd name="connsiteX3" fmla="*/ 0 w 1012030"/>
                  <a:gd name="connsiteY3" fmla="*/ 43511 h 588816"/>
                  <a:gd name="connsiteX0" fmla="*/ 0 w 1064418"/>
                  <a:gd name="connsiteY0" fmla="*/ 189971 h 568588"/>
                  <a:gd name="connsiteX1" fmla="*/ 497681 w 1064418"/>
                  <a:gd name="connsiteY1" fmla="*/ 11376 h 568588"/>
                  <a:gd name="connsiteX2" fmla="*/ 1064418 w 1064418"/>
                  <a:gd name="connsiteY2" fmla="*/ 568588 h 568588"/>
                  <a:gd name="connsiteX3" fmla="*/ 0 w 1064418"/>
                  <a:gd name="connsiteY3" fmla="*/ 189971 h 568588"/>
                  <a:gd name="connsiteX0" fmla="*/ 0 w 607218"/>
                  <a:gd name="connsiteY0" fmla="*/ 189971 h 368563"/>
                  <a:gd name="connsiteX1" fmla="*/ 497681 w 607218"/>
                  <a:gd name="connsiteY1" fmla="*/ 11376 h 368563"/>
                  <a:gd name="connsiteX2" fmla="*/ 607218 w 607218"/>
                  <a:gd name="connsiteY2" fmla="*/ 368563 h 368563"/>
                  <a:gd name="connsiteX3" fmla="*/ 0 w 607218"/>
                  <a:gd name="connsiteY3" fmla="*/ 189971 h 368563"/>
                  <a:gd name="connsiteX0" fmla="*/ 0 w 807243"/>
                  <a:gd name="connsiteY0" fmla="*/ 189971 h 231225"/>
                  <a:gd name="connsiteX1" fmla="*/ 497681 w 807243"/>
                  <a:gd name="connsiteY1" fmla="*/ 11376 h 231225"/>
                  <a:gd name="connsiteX2" fmla="*/ 807243 w 807243"/>
                  <a:gd name="connsiteY2" fmla="*/ 230451 h 231225"/>
                  <a:gd name="connsiteX3" fmla="*/ 0 w 807243"/>
                  <a:gd name="connsiteY3" fmla="*/ 189971 h 231225"/>
                  <a:gd name="connsiteX0" fmla="*/ 0 w 478631"/>
                  <a:gd name="connsiteY0" fmla="*/ 408478 h 427568"/>
                  <a:gd name="connsiteX1" fmla="*/ 169069 w 478631"/>
                  <a:gd name="connsiteY1" fmla="*/ 6045 h 427568"/>
                  <a:gd name="connsiteX2" fmla="*/ 478631 w 478631"/>
                  <a:gd name="connsiteY2" fmla="*/ 225120 h 427568"/>
                  <a:gd name="connsiteX3" fmla="*/ 0 w 478631"/>
                  <a:gd name="connsiteY3" fmla="*/ 408478 h 427568"/>
                  <a:gd name="connsiteX0" fmla="*/ 194338 w 672969"/>
                  <a:gd name="connsiteY0" fmla="*/ 356836 h 375926"/>
                  <a:gd name="connsiteX1" fmla="*/ 10982 w 672969"/>
                  <a:gd name="connsiteY1" fmla="*/ 6791 h 375926"/>
                  <a:gd name="connsiteX2" fmla="*/ 672969 w 672969"/>
                  <a:gd name="connsiteY2" fmla="*/ 173478 h 375926"/>
                  <a:gd name="connsiteX3" fmla="*/ 194338 w 672969"/>
                  <a:gd name="connsiteY3" fmla="*/ 356836 h 375926"/>
                  <a:gd name="connsiteX0" fmla="*/ 194338 w 672969"/>
                  <a:gd name="connsiteY0" fmla="*/ 382546 h 401636"/>
                  <a:gd name="connsiteX1" fmla="*/ 10982 w 672969"/>
                  <a:gd name="connsiteY1" fmla="*/ 32501 h 401636"/>
                  <a:gd name="connsiteX2" fmla="*/ 672969 w 672969"/>
                  <a:gd name="connsiteY2" fmla="*/ 199188 h 401636"/>
                  <a:gd name="connsiteX3" fmla="*/ 194338 w 672969"/>
                  <a:gd name="connsiteY3" fmla="*/ 382546 h 401636"/>
                  <a:gd name="connsiteX0" fmla="*/ 115838 w 675432"/>
                  <a:gd name="connsiteY0" fmla="*/ 392071 h 410739"/>
                  <a:gd name="connsiteX1" fmla="*/ 13445 w 675432"/>
                  <a:gd name="connsiteY1" fmla="*/ 32501 h 410739"/>
                  <a:gd name="connsiteX2" fmla="*/ 675432 w 675432"/>
                  <a:gd name="connsiteY2" fmla="*/ 199188 h 410739"/>
                  <a:gd name="connsiteX3" fmla="*/ 115838 w 675432"/>
                  <a:gd name="connsiteY3" fmla="*/ 392071 h 410739"/>
                  <a:gd name="connsiteX0" fmla="*/ 134197 w 693791"/>
                  <a:gd name="connsiteY0" fmla="*/ 392071 h 410739"/>
                  <a:gd name="connsiteX1" fmla="*/ 31804 w 693791"/>
                  <a:gd name="connsiteY1" fmla="*/ 32501 h 410739"/>
                  <a:gd name="connsiteX2" fmla="*/ 693791 w 693791"/>
                  <a:gd name="connsiteY2" fmla="*/ 199188 h 410739"/>
                  <a:gd name="connsiteX3" fmla="*/ 134197 w 693791"/>
                  <a:gd name="connsiteY3" fmla="*/ 392071 h 410739"/>
                  <a:gd name="connsiteX0" fmla="*/ 154068 w 689849"/>
                  <a:gd name="connsiteY0" fmla="*/ 401596 h 419861"/>
                  <a:gd name="connsiteX1" fmla="*/ 27862 w 689849"/>
                  <a:gd name="connsiteY1" fmla="*/ 32501 h 419861"/>
                  <a:gd name="connsiteX2" fmla="*/ 689849 w 689849"/>
                  <a:gd name="connsiteY2" fmla="*/ 199188 h 419861"/>
                  <a:gd name="connsiteX3" fmla="*/ 154068 w 689849"/>
                  <a:gd name="connsiteY3" fmla="*/ 401596 h 419861"/>
                  <a:gd name="connsiteX0" fmla="*/ 154068 w 632699"/>
                  <a:gd name="connsiteY0" fmla="*/ 421837 h 436104"/>
                  <a:gd name="connsiteX1" fmla="*/ 27862 w 632699"/>
                  <a:gd name="connsiteY1" fmla="*/ 52742 h 436104"/>
                  <a:gd name="connsiteX2" fmla="*/ 632699 w 632699"/>
                  <a:gd name="connsiteY2" fmla="*/ 95604 h 436104"/>
                  <a:gd name="connsiteX3" fmla="*/ 154068 w 632699"/>
                  <a:gd name="connsiteY3" fmla="*/ 421837 h 436104"/>
                  <a:gd name="connsiteX0" fmla="*/ 154068 w 632699"/>
                  <a:gd name="connsiteY0" fmla="*/ 421837 h 441884"/>
                  <a:gd name="connsiteX1" fmla="*/ 27862 w 632699"/>
                  <a:gd name="connsiteY1" fmla="*/ 52742 h 441884"/>
                  <a:gd name="connsiteX2" fmla="*/ 632699 w 632699"/>
                  <a:gd name="connsiteY2" fmla="*/ 95604 h 441884"/>
                  <a:gd name="connsiteX3" fmla="*/ 154068 w 632699"/>
                  <a:gd name="connsiteY3" fmla="*/ 421837 h 441884"/>
                  <a:gd name="connsiteX0" fmla="*/ 154068 w 589836"/>
                  <a:gd name="connsiteY0" fmla="*/ 437118 h 455080"/>
                  <a:gd name="connsiteX1" fmla="*/ 27862 w 589836"/>
                  <a:gd name="connsiteY1" fmla="*/ 68023 h 455080"/>
                  <a:gd name="connsiteX2" fmla="*/ 589836 w 589836"/>
                  <a:gd name="connsiteY2" fmla="*/ 63260 h 455080"/>
                  <a:gd name="connsiteX3" fmla="*/ 154068 w 589836"/>
                  <a:gd name="connsiteY3" fmla="*/ 437118 h 455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836" h="455080">
                    <a:moveTo>
                      <a:pt x="154068" y="437118"/>
                    </a:moveTo>
                    <a:cubicBezTo>
                      <a:pt x="58817" y="339487"/>
                      <a:pt x="-53101" y="6111"/>
                      <a:pt x="27862" y="68023"/>
                    </a:cubicBezTo>
                    <a:cubicBezTo>
                      <a:pt x="210424" y="-47865"/>
                      <a:pt x="369174" y="7698"/>
                      <a:pt x="589836" y="63260"/>
                    </a:cubicBezTo>
                    <a:cubicBezTo>
                      <a:pt x="442993" y="164066"/>
                      <a:pt x="238999" y="541099"/>
                      <a:pt x="154068" y="43711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690B525-11B4-484E-4756-B7C76278ED40}"/>
                  </a:ext>
                </a:extLst>
              </p:cNvPr>
              <p:cNvSpPr/>
              <p:nvPr/>
            </p:nvSpPr>
            <p:spPr>
              <a:xfrm>
                <a:off x="2317491" y="3779408"/>
                <a:ext cx="1012030" cy="588816"/>
              </a:xfrm>
              <a:custGeom>
                <a:avLst/>
                <a:gdLst>
                  <a:gd name="connsiteX0" fmla="*/ 45244 w 385763"/>
                  <a:gd name="connsiteY0" fmla="*/ 0 h 283369"/>
                  <a:gd name="connsiteX1" fmla="*/ 0 w 385763"/>
                  <a:gd name="connsiteY1" fmla="*/ 240506 h 283369"/>
                  <a:gd name="connsiteX2" fmla="*/ 385763 w 385763"/>
                  <a:gd name="connsiteY2" fmla="*/ 283369 h 283369"/>
                  <a:gd name="connsiteX3" fmla="*/ 45244 w 385763"/>
                  <a:gd name="connsiteY3" fmla="*/ 0 h 283369"/>
                  <a:gd name="connsiteX0" fmla="*/ 16669 w 357188"/>
                  <a:gd name="connsiteY0" fmla="*/ 0 h 283369"/>
                  <a:gd name="connsiteX1" fmla="*/ 0 w 357188"/>
                  <a:gd name="connsiteY1" fmla="*/ 240506 h 283369"/>
                  <a:gd name="connsiteX2" fmla="*/ 357188 w 357188"/>
                  <a:gd name="connsiteY2" fmla="*/ 283369 h 283369"/>
                  <a:gd name="connsiteX3" fmla="*/ 16669 w 35718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0 w 340519"/>
                  <a:gd name="connsiteY0" fmla="*/ 0 h 316706"/>
                  <a:gd name="connsiteX1" fmla="*/ 73818 w 340519"/>
                  <a:gd name="connsiteY1" fmla="*/ 316706 h 316706"/>
                  <a:gd name="connsiteX2" fmla="*/ 340519 w 340519"/>
                  <a:gd name="connsiteY2" fmla="*/ 283369 h 316706"/>
                  <a:gd name="connsiteX3" fmla="*/ 0 w 340519"/>
                  <a:gd name="connsiteY3" fmla="*/ 0 h 316706"/>
                  <a:gd name="connsiteX0" fmla="*/ 0 w 697706"/>
                  <a:gd name="connsiteY0" fmla="*/ 0 h 345282"/>
                  <a:gd name="connsiteX1" fmla="*/ 73818 w 697706"/>
                  <a:gd name="connsiteY1" fmla="*/ 316706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697706"/>
                  <a:gd name="connsiteY0" fmla="*/ 0 h 345282"/>
                  <a:gd name="connsiteX1" fmla="*/ 73818 w 697706"/>
                  <a:gd name="connsiteY1" fmla="*/ 316706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697706"/>
                  <a:gd name="connsiteY0" fmla="*/ 0 h 345282"/>
                  <a:gd name="connsiteX1" fmla="*/ 73818 w 697706"/>
                  <a:gd name="connsiteY1" fmla="*/ 316706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697706"/>
                  <a:gd name="connsiteY0" fmla="*/ 0 h 345282"/>
                  <a:gd name="connsiteX1" fmla="*/ 226218 w 697706"/>
                  <a:gd name="connsiteY1" fmla="*/ 345281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759618"/>
                  <a:gd name="connsiteY0" fmla="*/ 0 h 226219"/>
                  <a:gd name="connsiteX1" fmla="*/ 288130 w 759618"/>
                  <a:gd name="connsiteY1" fmla="*/ 226218 h 226219"/>
                  <a:gd name="connsiteX2" fmla="*/ 759618 w 759618"/>
                  <a:gd name="connsiteY2" fmla="*/ 226219 h 226219"/>
                  <a:gd name="connsiteX3" fmla="*/ 0 w 759618"/>
                  <a:gd name="connsiteY3" fmla="*/ 0 h 226219"/>
                  <a:gd name="connsiteX0" fmla="*/ 0 w 750093"/>
                  <a:gd name="connsiteY0" fmla="*/ 0 h 250031"/>
                  <a:gd name="connsiteX1" fmla="*/ 278605 w 750093"/>
                  <a:gd name="connsiteY1" fmla="*/ 250030 h 250031"/>
                  <a:gd name="connsiteX2" fmla="*/ 750093 w 750093"/>
                  <a:gd name="connsiteY2" fmla="*/ 250031 h 250031"/>
                  <a:gd name="connsiteX3" fmla="*/ 0 w 750093"/>
                  <a:gd name="connsiteY3" fmla="*/ 0 h 250031"/>
                  <a:gd name="connsiteX0" fmla="*/ 0 w 750093"/>
                  <a:gd name="connsiteY0" fmla="*/ 0 h 250031"/>
                  <a:gd name="connsiteX1" fmla="*/ 226218 w 750093"/>
                  <a:gd name="connsiteY1" fmla="*/ 250030 h 250031"/>
                  <a:gd name="connsiteX2" fmla="*/ 750093 w 750093"/>
                  <a:gd name="connsiteY2" fmla="*/ 250031 h 250031"/>
                  <a:gd name="connsiteX3" fmla="*/ 0 w 750093"/>
                  <a:gd name="connsiteY3" fmla="*/ 0 h 250031"/>
                  <a:gd name="connsiteX0" fmla="*/ 0 w 750093"/>
                  <a:gd name="connsiteY0" fmla="*/ 0 h 250031"/>
                  <a:gd name="connsiteX1" fmla="*/ 226218 w 750093"/>
                  <a:gd name="connsiteY1" fmla="*/ 250030 h 250031"/>
                  <a:gd name="connsiteX2" fmla="*/ 750093 w 750093"/>
                  <a:gd name="connsiteY2" fmla="*/ 250031 h 250031"/>
                  <a:gd name="connsiteX3" fmla="*/ 0 w 750093"/>
                  <a:gd name="connsiteY3" fmla="*/ 0 h 250031"/>
                  <a:gd name="connsiteX0" fmla="*/ 0 w 750093"/>
                  <a:gd name="connsiteY0" fmla="*/ 0 h 259555"/>
                  <a:gd name="connsiteX1" fmla="*/ 302418 w 750093"/>
                  <a:gd name="connsiteY1" fmla="*/ 259555 h 259555"/>
                  <a:gd name="connsiteX2" fmla="*/ 750093 w 750093"/>
                  <a:gd name="connsiteY2" fmla="*/ 250031 h 259555"/>
                  <a:gd name="connsiteX3" fmla="*/ 0 w 750093"/>
                  <a:gd name="connsiteY3" fmla="*/ 0 h 259555"/>
                  <a:gd name="connsiteX0" fmla="*/ 0 w 750093"/>
                  <a:gd name="connsiteY0" fmla="*/ 27485 h 277516"/>
                  <a:gd name="connsiteX1" fmla="*/ 445293 w 750093"/>
                  <a:gd name="connsiteY1" fmla="*/ 15578 h 277516"/>
                  <a:gd name="connsiteX2" fmla="*/ 750093 w 750093"/>
                  <a:gd name="connsiteY2" fmla="*/ 277516 h 277516"/>
                  <a:gd name="connsiteX3" fmla="*/ 0 w 750093"/>
                  <a:gd name="connsiteY3" fmla="*/ 27485 h 277516"/>
                  <a:gd name="connsiteX0" fmla="*/ 0 w 750093"/>
                  <a:gd name="connsiteY0" fmla="*/ 27485 h 277516"/>
                  <a:gd name="connsiteX1" fmla="*/ 445293 w 750093"/>
                  <a:gd name="connsiteY1" fmla="*/ 15578 h 277516"/>
                  <a:gd name="connsiteX2" fmla="*/ 750093 w 750093"/>
                  <a:gd name="connsiteY2" fmla="*/ 277516 h 277516"/>
                  <a:gd name="connsiteX3" fmla="*/ 0 w 750093"/>
                  <a:gd name="connsiteY3" fmla="*/ 27485 h 277516"/>
                  <a:gd name="connsiteX0" fmla="*/ 0 w 750093"/>
                  <a:gd name="connsiteY0" fmla="*/ 27485 h 277516"/>
                  <a:gd name="connsiteX1" fmla="*/ 445293 w 750093"/>
                  <a:gd name="connsiteY1" fmla="*/ 15578 h 277516"/>
                  <a:gd name="connsiteX2" fmla="*/ 750093 w 750093"/>
                  <a:gd name="connsiteY2" fmla="*/ 277516 h 277516"/>
                  <a:gd name="connsiteX3" fmla="*/ 0 w 750093"/>
                  <a:gd name="connsiteY3" fmla="*/ 27485 h 277516"/>
                  <a:gd name="connsiteX0" fmla="*/ 0 w 750093"/>
                  <a:gd name="connsiteY0" fmla="*/ 52019 h 302050"/>
                  <a:gd name="connsiteX1" fmla="*/ 445293 w 750093"/>
                  <a:gd name="connsiteY1" fmla="*/ 40112 h 302050"/>
                  <a:gd name="connsiteX2" fmla="*/ 750093 w 750093"/>
                  <a:gd name="connsiteY2" fmla="*/ 302050 h 302050"/>
                  <a:gd name="connsiteX3" fmla="*/ 0 w 750093"/>
                  <a:gd name="connsiteY3" fmla="*/ 52019 h 302050"/>
                  <a:gd name="connsiteX0" fmla="*/ 0 w 750093"/>
                  <a:gd name="connsiteY0" fmla="*/ 43511 h 293542"/>
                  <a:gd name="connsiteX1" fmla="*/ 445293 w 750093"/>
                  <a:gd name="connsiteY1" fmla="*/ 31604 h 293542"/>
                  <a:gd name="connsiteX2" fmla="*/ 750093 w 750093"/>
                  <a:gd name="connsiteY2" fmla="*/ 293542 h 293542"/>
                  <a:gd name="connsiteX3" fmla="*/ 0 w 750093"/>
                  <a:gd name="connsiteY3" fmla="*/ 43511 h 293542"/>
                  <a:gd name="connsiteX0" fmla="*/ 0 w 678655"/>
                  <a:gd name="connsiteY0" fmla="*/ 43511 h 322117"/>
                  <a:gd name="connsiteX1" fmla="*/ 445293 w 678655"/>
                  <a:gd name="connsiteY1" fmla="*/ 31604 h 322117"/>
                  <a:gd name="connsiteX2" fmla="*/ 678655 w 678655"/>
                  <a:gd name="connsiteY2" fmla="*/ 322117 h 322117"/>
                  <a:gd name="connsiteX3" fmla="*/ 0 w 678655"/>
                  <a:gd name="connsiteY3" fmla="*/ 43511 h 322117"/>
                  <a:gd name="connsiteX0" fmla="*/ 0 w 1045368"/>
                  <a:gd name="connsiteY0" fmla="*/ 43511 h 650729"/>
                  <a:gd name="connsiteX1" fmla="*/ 445293 w 1045368"/>
                  <a:gd name="connsiteY1" fmla="*/ 31604 h 650729"/>
                  <a:gd name="connsiteX2" fmla="*/ 1045368 w 1045368"/>
                  <a:gd name="connsiteY2" fmla="*/ 650729 h 650729"/>
                  <a:gd name="connsiteX3" fmla="*/ 0 w 1045368"/>
                  <a:gd name="connsiteY3" fmla="*/ 43511 h 650729"/>
                  <a:gd name="connsiteX0" fmla="*/ 0 w 1012030"/>
                  <a:gd name="connsiteY0" fmla="*/ 43511 h 588816"/>
                  <a:gd name="connsiteX1" fmla="*/ 445293 w 1012030"/>
                  <a:gd name="connsiteY1" fmla="*/ 31604 h 588816"/>
                  <a:gd name="connsiteX2" fmla="*/ 1012030 w 1012030"/>
                  <a:gd name="connsiteY2" fmla="*/ 588816 h 588816"/>
                  <a:gd name="connsiteX3" fmla="*/ 0 w 1012030"/>
                  <a:gd name="connsiteY3" fmla="*/ 43511 h 588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2030" h="588816">
                    <a:moveTo>
                      <a:pt x="0" y="43511"/>
                    </a:moveTo>
                    <a:cubicBezTo>
                      <a:pt x="133349" y="12555"/>
                      <a:pt x="364330" y="-30308"/>
                      <a:pt x="445293" y="31604"/>
                    </a:cubicBezTo>
                    <a:lnTo>
                      <a:pt x="1012030" y="588816"/>
                    </a:lnTo>
                    <a:cubicBezTo>
                      <a:pt x="584199" y="518172"/>
                      <a:pt x="84931" y="147492"/>
                      <a:pt x="0" y="4351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AEB7DA00-E196-6C40-648F-89DE9011949C}"/>
                  </a:ext>
                </a:extLst>
              </p:cNvPr>
              <p:cNvSpPr/>
              <p:nvPr/>
            </p:nvSpPr>
            <p:spPr>
              <a:xfrm>
                <a:off x="1511477" y="3665234"/>
                <a:ext cx="376238" cy="283369"/>
              </a:xfrm>
              <a:custGeom>
                <a:avLst/>
                <a:gdLst>
                  <a:gd name="connsiteX0" fmla="*/ 45244 w 385763"/>
                  <a:gd name="connsiteY0" fmla="*/ 0 h 283369"/>
                  <a:gd name="connsiteX1" fmla="*/ 0 w 385763"/>
                  <a:gd name="connsiteY1" fmla="*/ 240506 h 283369"/>
                  <a:gd name="connsiteX2" fmla="*/ 385763 w 385763"/>
                  <a:gd name="connsiteY2" fmla="*/ 283369 h 283369"/>
                  <a:gd name="connsiteX3" fmla="*/ 45244 w 385763"/>
                  <a:gd name="connsiteY3" fmla="*/ 0 h 283369"/>
                  <a:gd name="connsiteX0" fmla="*/ 16669 w 357188"/>
                  <a:gd name="connsiteY0" fmla="*/ 0 h 283369"/>
                  <a:gd name="connsiteX1" fmla="*/ 0 w 357188"/>
                  <a:gd name="connsiteY1" fmla="*/ 240506 h 283369"/>
                  <a:gd name="connsiteX2" fmla="*/ 357188 w 357188"/>
                  <a:gd name="connsiteY2" fmla="*/ 283369 h 283369"/>
                  <a:gd name="connsiteX3" fmla="*/ 16669 w 35718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6238" h="283369">
                    <a:moveTo>
                      <a:pt x="35719" y="0"/>
                    </a:moveTo>
                    <a:cubicBezTo>
                      <a:pt x="35719" y="73819"/>
                      <a:pt x="33337" y="169068"/>
                      <a:pt x="0" y="235743"/>
                    </a:cubicBezTo>
                    <a:lnTo>
                      <a:pt x="376238" y="283369"/>
                    </a:lnTo>
                    <a:cubicBezTo>
                      <a:pt x="262732" y="188913"/>
                      <a:pt x="149225" y="46831"/>
                      <a:pt x="35719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E028850B-C2F4-B8DA-7637-2399C9E1ED39}"/>
                  </a:ext>
                </a:extLst>
              </p:cNvPr>
              <p:cNvSpPr/>
              <p:nvPr/>
            </p:nvSpPr>
            <p:spPr>
              <a:xfrm>
                <a:off x="1346197" y="3664458"/>
                <a:ext cx="2263823" cy="1143000"/>
              </a:xfrm>
              <a:custGeom>
                <a:avLst/>
                <a:gdLst>
                  <a:gd name="connsiteX0" fmla="*/ 0 w 2286000"/>
                  <a:gd name="connsiteY0" fmla="*/ 0 h 960120"/>
                  <a:gd name="connsiteX1" fmla="*/ 1059180 w 2286000"/>
                  <a:gd name="connsiteY1" fmla="*/ 960120 h 960120"/>
                  <a:gd name="connsiteX2" fmla="*/ 2286000 w 2286000"/>
                  <a:gd name="connsiteY2" fmla="*/ 944880 h 960120"/>
                  <a:gd name="connsiteX3" fmla="*/ 1417320 w 2286000"/>
                  <a:gd name="connsiteY3" fmla="*/ 30480 h 960120"/>
                  <a:gd name="connsiteX4" fmla="*/ 0 w 2286000"/>
                  <a:gd name="connsiteY4" fmla="*/ 0 h 960120"/>
                  <a:gd name="connsiteX0" fmla="*/ 0 w 2286000"/>
                  <a:gd name="connsiteY0" fmla="*/ 0 h 944880"/>
                  <a:gd name="connsiteX1" fmla="*/ 2286000 w 2286000"/>
                  <a:gd name="connsiteY1" fmla="*/ 944880 h 944880"/>
                  <a:gd name="connsiteX2" fmla="*/ 1417320 w 2286000"/>
                  <a:gd name="connsiteY2" fmla="*/ 30480 h 944880"/>
                  <a:gd name="connsiteX3" fmla="*/ 0 w 2286000"/>
                  <a:gd name="connsiteY3" fmla="*/ 0 h 944880"/>
                  <a:gd name="connsiteX0" fmla="*/ 0 w 2286000"/>
                  <a:gd name="connsiteY0" fmla="*/ 0 h 952434"/>
                  <a:gd name="connsiteX1" fmla="*/ 2286000 w 2286000"/>
                  <a:gd name="connsiteY1" fmla="*/ 944880 h 952434"/>
                  <a:gd name="connsiteX2" fmla="*/ 1417320 w 2286000"/>
                  <a:gd name="connsiteY2" fmla="*/ 30480 h 952434"/>
                  <a:gd name="connsiteX3" fmla="*/ 0 w 2286000"/>
                  <a:gd name="connsiteY3" fmla="*/ 0 h 952434"/>
                  <a:gd name="connsiteX0" fmla="*/ 0 w 2287686"/>
                  <a:gd name="connsiteY0" fmla="*/ 0 h 952434"/>
                  <a:gd name="connsiteX1" fmla="*/ 2286000 w 2287686"/>
                  <a:gd name="connsiteY1" fmla="*/ 944880 h 952434"/>
                  <a:gd name="connsiteX2" fmla="*/ 1417320 w 2287686"/>
                  <a:gd name="connsiteY2" fmla="*/ 30480 h 952434"/>
                  <a:gd name="connsiteX3" fmla="*/ 0 w 2287686"/>
                  <a:gd name="connsiteY3" fmla="*/ 0 h 952434"/>
                  <a:gd name="connsiteX0" fmla="*/ 0 w 2286000"/>
                  <a:gd name="connsiteY0" fmla="*/ 0 h 952434"/>
                  <a:gd name="connsiteX1" fmla="*/ 2286000 w 2286000"/>
                  <a:gd name="connsiteY1" fmla="*/ 944880 h 952434"/>
                  <a:gd name="connsiteX2" fmla="*/ 1417320 w 2286000"/>
                  <a:gd name="connsiteY2" fmla="*/ 30480 h 952434"/>
                  <a:gd name="connsiteX3" fmla="*/ 0 w 2286000"/>
                  <a:gd name="connsiteY3" fmla="*/ 0 h 952434"/>
                  <a:gd name="connsiteX0" fmla="*/ 0 w 2286000"/>
                  <a:gd name="connsiteY0" fmla="*/ 0 h 953218"/>
                  <a:gd name="connsiteX1" fmla="*/ 2286000 w 2286000"/>
                  <a:gd name="connsiteY1" fmla="*/ 944880 h 953218"/>
                  <a:gd name="connsiteX2" fmla="*/ 1417320 w 2286000"/>
                  <a:gd name="connsiteY2" fmla="*/ 30480 h 953218"/>
                  <a:gd name="connsiteX3" fmla="*/ 0 w 2286000"/>
                  <a:gd name="connsiteY3" fmla="*/ 0 h 953218"/>
                  <a:gd name="connsiteX0" fmla="*/ 0 w 2286000"/>
                  <a:gd name="connsiteY0" fmla="*/ 274320 h 1227538"/>
                  <a:gd name="connsiteX1" fmla="*/ 2286000 w 2286000"/>
                  <a:gd name="connsiteY1" fmla="*/ 1219200 h 1227538"/>
                  <a:gd name="connsiteX2" fmla="*/ 685800 w 2286000"/>
                  <a:gd name="connsiteY2" fmla="*/ 0 h 1227538"/>
                  <a:gd name="connsiteX3" fmla="*/ 0 w 2286000"/>
                  <a:gd name="connsiteY3" fmla="*/ 274320 h 1227538"/>
                  <a:gd name="connsiteX0" fmla="*/ 0 w 2286000"/>
                  <a:gd name="connsiteY0" fmla="*/ 274320 h 1227538"/>
                  <a:gd name="connsiteX1" fmla="*/ 2286000 w 2286000"/>
                  <a:gd name="connsiteY1" fmla="*/ 1219200 h 1227538"/>
                  <a:gd name="connsiteX2" fmla="*/ 685800 w 2286000"/>
                  <a:gd name="connsiteY2" fmla="*/ 0 h 1227538"/>
                  <a:gd name="connsiteX3" fmla="*/ 0 w 2286000"/>
                  <a:gd name="connsiteY3" fmla="*/ 274320 h 1227538"/>
                  <a:gd name="connsiteX0" fmla="*/ 0 w 2286000"/>
                  <a:gd name="connsiteY0" fmla="*/ 144780 h 1097998"/>
                  <a:gd name="connsiteX1" fmla="*/ 2286000 w 2286000"/>
                  <a:gd name="connsiteY1" fmla="*/ 1089660 h 1097998"/>
                  <a:gd name="connsiteX2" fmla="*/ 335280 w 2286000"/>
                  <a:gd name="connsiteY2" fmla="*/ 0 h 1097998"/>
                  <a:gd name="connsiteX3" fmla="*/ 0 w 2286000"/>
                  <a:gd name="connsiteY3" fmla="*/ 144780 h 1097998"/>
                  <a:gd name="connsiteX0" fmla="*/ 0 w 2286000"/>
                  <a:gd name="connsiteY0" fmla="*/ 144780 h 1097998"/>
                  <a:gd name="connsiteX1" fmla="*/ 2286000 w 2286000"/>
                  <a:gd name="connsiteY1" fmla="*/ 1089660 h 1097998"/>
                  <a:gd name="connsiteX2" fmla="*/ 335280 w 2286000"/>
                  <a:gd name="connsiteY2" fmla="*/ 0 h 1097998"/>
                  <a:gd name="connsiteX3" fmla="*/ 0 w 2286000"/>
                  <a:gd name="connsiteY3" fmla="*/ 144780 h 1097998"/>
                  <a:gd name="connsiteX0" fmla="*/ 0 w 2263140"/>
                  <a:gd name="connsiteY0" fmla="*/ 137160 h 1097910"/>
                  <a:gd name="connsiteX1" fmla="*/ 2263140 w 2263140"/>
                  <a:gd name="connsiteY1" fmla="*/ 1089660 h 1097910"/>
                  <a:gd name="connsiteX2" fmla="*/ 312420 w 2263140"/>
                  <a:gd name="connsiteY2" fmla="*/ 0 h 1097910"/>
                  <a:gd name="connsiteX3" fmla="*/ 0 w 2263140"/>
                  <a:gd name="connsiteY3" fmla="*/ 137160 h 1097910"/>
                  <a:gd name="connsiteX0" fmla="*/ 0 w 2263140"/>
                  <a:gd name="connsiteY0" fmla="*/ 68580 h 1097199"/>
                  <a:gd name="connsiteX1" fmla="*/ 2263140 w 2263140"/>
                  <a:gd name="connsiteY1" fmla="*/ 1089660 h 1097199"/>
                  <a:gd name="connsiteX2" fmla="*/ 312420 w 2263140"/>
                  <a:gd name="connsiteY2" fmla="*/ 0 h 1097199"/>
                  <a:gd name="connsiteX3" fmla="*/ 0 w 2263140"/>
                  <a:gd name="connsiteY3" fmla="*/ 68580 h 1097199"/>
                  <a:gd name="connsiteX0" fmla="*/ 7228 w 2270368"/>
                  <a:gd name="connsiteY0" fmla="*/ 68580 h 1097271"/>
                  <a:gd name="connsiteX1" fmla="*/ 2270368 w 2270368"/>
                  <a:gd name="connsiteY1" fmla="*/ 1089660 h 1097271"/>
                  <a:gd name="connsiteX2" fmla="*/ 319648 w 2270368"/>
                  <a:gd name="connsiteY2" fmla="*/ 0 h 1097271"/>
                  <a:gd name="connsiteX3" fmla="*/ 7228 w 2270368"/>
                  <a:gd name="connsiteY3" fmla="*/ 68580 h 1097271"/>
                  <a:gd name="connsiteX0" fmla="*/ 7228 w 2270368"/>
                  <a:gd name="connsiteY0" fmla="*/ 68580 h 1097271"/>
                  <a:gd name="connsiteX1" fmla="*/ 2270368 w 2270368"/>
                  <a:gd name="connsiteY1" fmla="*/ 1089660 h 1097271"/>
                  <a:gd name="connsiteX2" fmla="*/ 319648 w 2270368"/>
                  <a:gd name="connsiteY2" fmla="*/ 0 h 1097271"/>
                  <a:gd name="connsiteX3" fmla="*/ 7228 w 2270368"/>
                  <a:gd name="connsiteY3" fmla="*/ 68580 h 1097271"/>
                  <a:gd name="connsiteX0" fmla="*/ 7228 w 2270368"/>
                  <a:gd name="connsiteY0" fmla="*/ 121920 h 1150611"/>
                  <a:gd name="connsiteX1" fmla="*/ 2270368 w 2270368"/>
                  <a:gd name="connsiteY1" fmla="*/ 1143000 h 1150611"/>
                  <a:gd name="connsiteX2" fmla="*/ 258688 w 2270368"/>
                  <a:gd name="connsiteY2" fmla="*/ 0 h 1150611"/>
                  <a:gd name="connsiteX3" fmla="*/ 7228 w 2270368"/>
                  <a:gd name="connsiteY3" fmla="*/ 121920 h 1150611"/>
                  <a:gd name="connsiteX0" fmla="*/ 7228 w 2270368"/>
                  <a:gd name="connsiteY0" fmla="*/ 121920 h 1150611"/>
                  <a:gd name="connsiteX1" fmla="*/ 2270368 w 2270368"/>
                  <a:gd name="connsiteY1" fmla="*/ 1143000 h 1150611"/>
                  <a:gd name="connsiteX2" fmla="*/ 258688 w 2270368"/>
                  <a:gd name="connsiteY2" fmla="*/ 0 h 1150611"/>
                  <a:gd name="connsiteX3" fmla="*/ 7228 w 2270368"/>
                  <a:gd name="connsiteY3" fmla="*/ 121920 h 1150611"/>
                  <a:gd name="connsiteX0" fmla="*/ 7228 w 2270368"/>
                  <a:gd name="connsiteY0" fmla="*/ 121920 h 1150611"/>
                  <a:gd name="connsiteX1" fmla="*/ 2270368 w 2270368"/>
                  <a:gd name="connsiteY1" fmla="*/ 1143000 h 1150611"/>
                  <a:gd name="connsiteX2" fmla="*/ 258688 w 2270368"/>
                  <a:gd name="connsiteY2" fmla="*/ 0 h 1150611"/>
                  <a:gd name="connsiteX3" fmla="*/ 7228 w 2270368"/>
                  <a:gd name="connsiteY3" fmla="*/ 121920 h 1150611"/>
                  <a:gd name="connsiteX0" fmla="*/ 94991 w 2358131"/>
                  <a:gd name="connsiteY0" fmla="*/ 164184 h 1192875"/>
                  <a:gd name="connsiteX1" fmla="*/ 2358131 w 2358131"/>
                  <a:gd name="connsiteY1" fmla="*/ 1185264 h 1192875"/>
                  <a:gd name="connsiteX2" fmla="*/ 346451 w 2358131"/>
                  <a:gd name="connsiteY2" fmla="*/ 42264 h 1192875"/>
                  <a:gd name="connsiteX3" fmla="*/ 416749 w 2358131"/>
                  <a:gd name="connsiteY3" fmla="*/ 238304 h 1192875"/>
                  <a:gd name="connsiteX4" fmla="*/ 94991 w 2358131"/>
                  <a:gd name="connsiteY4" fmla="*/ 164184 h 1192875"/>
                  <a:gd name="connsiteX0" fmla="*/ 87503 w 2350643"/>
                  <a:gd name="connsiteY0" fmla="*/ 161638 h 1190329"/>
                  <a:gd name="connsiteX1" fmla="*/ 2350643 w 2350643"/>
                  <a:gd name="connsiteY1" fmla="*/ 1182718 h 1190329"/>
                  <a:gd name="connsiteX2" fmla="*/ 338963 w 2350643"/>
                  <a:gd name="connsiteY2" fmla="*/ 39718 h 1190329"/>
                  <a:gd name="connsiteX3" fmla="*/ 480699 w 2350643"/>
                  <a:gd name="connsiteY3" fmla="*/ 264333 h 1190329"/>
                  <a:gd name="connsiteX4" fmla="*/ 87503 w 2350643"/>
                  <a:gd name="connsiteY4" fmla="*/ 161638 h 1190329"/>
                  <a:gd name="connsiteX0" fmla="*/ 93376 w 2356516"/>
                  <a:gd name="connsiteY0" fmla="*/ 161638 h 1190329"/>
                  <a:gd name="connsiteX1" fmla="*/ 2356516 w 2356516"/>
                  <a:gd name="connsiteY1" fmla="*/ 1182718 h 1190329"/>
                  <a:gd name="connsiteX2" fmla="*/ 344836 w 2356516"/>
                  <a:gd name="connsiteY2" fmla="*/ 39718 h 1190329"/>
                  <a:gd name="connsiteX3" fmla="*/ 486572 w 2356516"/>
                  <a:gd name="connsiteY3" fmla="*/ 264333 h 1190329"/>
                  <a:gd name="connsiteX4" fmla="*/ 93376 w 2356516"/>
                  <a:gd name="connsiteY4" fmla="*/ 161638 h 1190329"/>
                  <a:gd name="connsiteX0" fmla="*/ 7229 w 2270369"/>
                  <a:gd name="connsiteY0" fmla="*/ 161638 h 1190329"/>
                  <a:gd name="connsiteX1" fmla="*/ 2270369 w 2270369"/>
                  <a:gd name="connsiteY1" fmla="*/ 1182718 h 1190329"/>
                  <a:gd name="connsiteX2" fmla="*/ 258689 w 2270369"/>
                  <a:gd name="connsiteY2" fmla="*/ 39718 h 1190329"/>
                  <a:gd name="connsiteX3" fmla="*/ 400425 w 2270369"/>
                  <a:gd name="connsiteY3" fmla="*/ 264333 h 1190329"/>
                  <a:gd name="connsiteX4" fmla="*/ 7229 w 2270369"/>
                  <a:gd name="connsiteY4" fmla="*/ 161638 h 1190329"/>
                  <a:gd name="connsiteX0" fmla="*/ 7229 w 2270369"/>
                  <a:gd name="connsiteY0" fmla="*/ 160475 h 1189166"/>
                  <a:gd name="connsiteX1" fmla="*/ 2270369 w 2270369"/>
                  <a:gd name="connsiteY1" fmla="*/ 1181555 h 1189166"/>
                  <a:gd name="connsiteX2" fmla="*/ 258689 w 2270369"/>
                  <a:gd name="connsiteY2" fmla="*/ 38555 h 1189166"/>
                  <a:gd name="connsiteX3" fmla="*/ 424237 w 2270369"/>
                  <a:gd name="connsiteY3" fmla="*/ 277458 h 1189166"/>
                  <a:gd name="connsiteX4" fmla="*/ 7229 w 2270369"/>
                  <a:gd name="connsiteY4" fmla="*/ 160475 h 1189166"/>
                  <a:gd name="connsiteX0" fmla="*/ 7229 w 2270369"/>
                  <a:gd name="connsiteY0" fmla="*/ 164865 h 1193556"/>
                  <a:gd name="connsiteX1" fmla="*/ 2270369 w 2270369"/>
                  <a:gd name="connsiteY1" fmla="*/ 1185945 h 1193556"/>
                  <a:gd name="connsiteX2" fmla="*/ 272977 w 2270369"/>
                  <a:gd name="connsiteY2" fmla="*/ 38182 h 1193556"/>
                  <a:gd name="connsiteX3" fmla="*/ 424237 w 2270369"/>
                  <a:gd name="connsiteY3" fmla="*/ 281848 h 1193556"/>
                  <a:gd name="connsiteX4" fmla="*/ 7229 w 2270369"/>
                  <a:gd name="connsiteY4" fmla="*/ 164865 h 1193556"/>
                  <a:gd name="connsiteX0" fmla="*/ 7229 w 2270369"/>
                  <a:gd name="connsiteY0" fmla="*/ 126683 h 1155374"/>
                  <a:gd name="connsiteX1" fmla="*/ 2270369 w 2270369"/>
                  <a:gd name="connsiteY1" fmla="*/ 1147763 h 1155374"/>
                  <a:gd name="connsiteX2" fmla="*/ 272977 w 2270369"/>
                  <a:gd name="connsiteY2" fmla="*/ 0 h 1155374"/>
                  <a:gd name="connsiteX3" fmla="*/ 424237 w 2270369"/>
                  <a:gd name="connsiteY3" fmla="*/ 243666 h 1155374"/>
                  <a:gd name="connsiteX4" fmla="*/ 7229 w 2270369"/>
                  <a:gd name="connsiteY4" fmla="*/ 126683 h 1155374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424237 w 2270369"/>
                  <a:gd name="connsiteY3" fmla="*/ 238903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424237 w 2270369"/>
                  <a:gd name="connsiteY3" fmla="*/ 238903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452812 w 2270369"/>
                  <a:gd name="connsiteY3" fmla="*/ 262716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452812 w 2270369"/>
                  <a:gd name="connsiteY3" fmla="*/ 262716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57562 w 2270369"/>
                  <a:gd name="connsiteY3" fmla="*/ 200803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7229 w 2270369"/>
                  <a:gd name="connsiteY0" fmla="*/ 121920 h 1150611"/>
                  <a:gd name="connsiteX1" fmla="*/ 2270369 w 2270369"/>
                  <a:gd name="connsiteY1" fmla="*/ 1143000 h 1150611"/>
                  <a:gd name="connsiteX2" fmla="*/ 220589 w 2270369"/>
                  <a:gd name="connsiteY2" fmla="*/ 0 h 1150611"/>
                  <a:gd name="connsiteX3" fmla="*/ 333749 w 2270369"/>
                  <a:gd name="connsiteY3" fmla="*/ 191278 h 1150611"/>
                  <a:gd name="connsiteX4" fmla="*/ 7229 w 2270369"/>
                  <a:gd name="connsiteY4" fmla="*/ 121920 h 1150611"/>
                  <a:gd name="connsiteX0" fmla="*/ 6976 w 2270116"/>
                  <a:gd name="connsiteY0" fmla="*/ 121920 h 1172867"/>
                  <a:gd name="connsiteX1" fmla="*/ 2270116 w 2270116"/>
                  <a:gd name="connsiteY1" fmla="*/ 1143000 h 1172867"/>
                  <a:gd name="connsiteX2" fmla="*/ 220336 w 2270116"/>
                  <a:gd name="connsiteY2" fmla="*/ 0 h 1172867"/>
                  <a:gd name="connsiteX3" fmla="*/ 333496 w 2270116"/>
                  <a:gd name="connsiteY3" fmla="*/ 191278 h 1172867"/>
                  <a:gd name="connsiteX4" fmla="*/ 6976 w 2270116"/>
                  <a:gd name="connsiteY4" fmla="*/ 121920 h 1172867"/>
                  <a:gd name="connsiteX0" fmla="*/ 0 w 2263140"/>
                  <a:gd name="connsiteY0" fmla="*/ 121920 h 1172728"/>
                  <a:gd name="connsiteX1" fmla="*/ 2263140 w 2263140"/>
                  <a:gd name="connsiteY1" fmla="*/ 1143000 h 1172728"/>
                  <a:gd name="connsiteX2" fmla="*/ 213360 w 2263140"/>
                  <a:gd name="connsiteY2" fmla="*/ 0 h 1172728"/>
                  <a:gd name="connsiteX3" fmla="*/ 326520 w 2263140"/>
                  <a:gd name="connsiteY3" fmla="*/ 191278 h 1172728"/>
                  <a:gd name="connsiteX4" fmla="*/ 0 w 2263140"/>
                  <a:gd name="connsiteY4" fmla="*/ 121920 h 1172728"/>
                  <a:gd name="connsiteX0" fmla="*/ 0 w 2263140"/>
                  <a:gd name="connsiteY0" fmla="*/ 121920 h 1143000"/>
                  <a:gd name="connsiteX1" fmla="*/ 2263140 w 2263140"/>
                  <a:gd name="connsiteY1" fmla="*/ 1143000 h 1143000"/>
                  <a:gd name="connsiteX2" fmla="*/ 213360 w 2263140"/>
                  <a:gd name="connsiteY2" fmla="*/ 0 h 1143000"/>
                  <a:gd name="connsiteX3" fmla="*/ 326520 w 2263140"/>
                  <a:gd name="connsiteY3" fmla="*/ 191278 h 1143000"/>
                  <a:gd name="connsiteX4" fmla="*/ 0 w 2263140"/>
                  <a:gd name="connsiteY4" fmla="*/ 121920 h 1143000"/>
                  <a:gd name="connsiteX0" fmla="*/ 683 w 2263823"/>
                  <a:gd name="connsiteY0" fmla="*/ 121920 h 1143000"/>
                  <a:gd name="connsiteX1" fmla="*/ 2263823 w 2263823"/>
                  <a:gd name="connsiteY1" fmla="*/ 1143000 h 1143000"/>
                  <a:gd name="connsiteX2" fmla="*/ 214043 w 2263823"/>
                  <a:gd name="connsiteY2" fmla="*/ 0 h 1143000"/>
                  <a:gd name="connsiteX3" fmla="*/ 327203 w 2263823"/>
                  <a:gd name="connsiteY3" fmla="*/ 191278 h 1143000"/>
                  <a:gd name="connsiteX4" fmla="*/ 683 w 2263823"/>
                  <a:gd name="connsiteY4" fmla="*/ 12192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3823" h="1143000">
                    <a:moveTo>
                      <a:pt x="683" y="121920"/>
                    </a:moveTo>
                    <a:cubicBezTo>
                      <a:pt x="-35512" y="501651"/>
                      <a:pt x="1374188" y="1139031"/>
                      <a:pt x="2263823" y="1143000"/>
                    </a:cubicBezTo>
                    <a:cubicBezTo>
                      <a:pt x="2180003" y="617220"/>
                      <a:pt x="1090343" y="7620"/>
                      <a:pt x="214043" y="0"/>
                    </a:cubicBezTo>
                    <a:cubicBezTo>
                      <a:pt x="278623" y="63629"/>
                      <a:pt x="316726" y="111426"/>
                      <a:pt x="327203" y="191278"/>
                    </a:cubicBezTo>
                    <a:cubicBezTo>
                      <a:pt x="232905" y="137779"/>
                      <a:pt x="100981" y="121255"/>
                      <a:pt x="683" y="12192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D5219981-0D4D-FB26-4EA0-BB3116436F72}"/>
                  </a:ext>
                </a:extLst>
              </p:cNvPr>
              <p:cNvSpPr/>
              <p:nvPr/>
            </p:nvSpPr>
            <p:spPr>
              <a:xfrm rot="784199">
                <a:off x="1761661" y="3746915"/>
                <a:ext cx="273585" cy="1649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乘号 7">
                <a:extLst>
                  <a:ext uri="{FF2B5EF4-FFF2-40B4-BE49-F238E27FC236}">
                    <a16:creationId xmlns:a16="http://schemas.microsoft.com/office/drawing/2014/main" id="{B2265979-5A9A-A407-FAA0-DB24B391551F}"/>
                  </a:ext>
                </a:extLst>
              </p:cNvPr>
              <p:cNvSpPr/>
              <p:nvPr/>
            </p:nvSpPr>
            <p:spPr>
              <a:xfrm rot="931624">
                <a:off x="1751835" y="3757245"/>
                <a:ext cx="285318" cy="136899"/>
              </a:xfrm>
              <a:prstGeom prst="mathMultiply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EFA5BF4-2536-9209-878B-C97E57B305F6}"/>
                  </a:ext>
                </a:extLst>
              </p:cNvPr>
              <p:cNvSpPr/>
              <p:nvPr/>
            </p:nvSpPr>
            <p:spPr>
              <a:xfrm>
                <a:off x="2154674" y="3865952"/>
                <a:ext cx="376238" cy="283369"/>
              </a:xfrm>
              <a:custGeom>
                <a:avLst/>
                <a:gdLst>
                  <a:gd name="connsiteX0" fmla="*/ 45244 w 385763"/>
                  <a:gd name="connsiteY0" fmla="*/ 0 h 283369"/>
                  <a:gd name="connsiteX1" fmla="*/ 0 w 385763"/>
                  <a:gd name="connsiteY1" fmla="*/ 240506 h 283369"/>
                  <a:gd name="connsiteX2" fmla="*/ 385763 w 385763"/>
                  <a:gd name="connsiteY2" fmla="*/ 283369 h 283369"/>
                  <a:gd name="connsiteX3" fmla="*/ 45244 w 385763"/>
                  <a:gd name="connsiteY3" fmla="*/ 0 h 283369"/>
                  <a:gd name="connsiteX0" fmla="*/ 16669 w 357188"/>
                  <a:gd name="connsiteY0" fmla="*/ 0 h 283369"/>
                  <a:gd name="connsiteX1" fmla="*/ 0 w 357188"/>
                  <a:gd name="connsiteY1" fmla="*/ 240506 h 283369"/>
                  <a:gd name="connsiteX2" fmla="*/ 357188 w 357188"/>
                  <a:gd name="connsiteY2" fmla="*/ 283369 h 283369"/>
                  <a:gd name="connsiteX3" fmla="*/ 16669 w 35718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6238" h="283369">
                    <a:moveTo>
                      <a:pt x="35719" y="0"/>
                    </a:moveTo>
                    <a:cubicBezTo>
                      <a:pt x="35719" y="73819"/>
                      <a:pt x="33337" y="169068"/>
                      <a:pt x="0" y="235743"/>
                    </a:cubicBezTo>
                    <a:lnTo>
                      <a:pt x="376238" y="283369"/>
                    </a:lnTo>
                    <a:cubicBezTo>
                      <a:pt x="262732" y="188913"/>
                      <a:pt x="149225" y="46831"/>
                      <a:pt x="35719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E6E3D79-F80D-568B-008C-0B2E682BA7DC}"/>
                  </a:ext>
                </a:extLst>
              </p:cNvPr>
              <p:cNvSpPr/>
              <p:nvPr/>
            </p:nvSpPr>
            <p:spPr>
              <a:xfrm>
                <a:off x="2119550" y="4436306"/>
                <a:ext cx="750093" cy="259555"/>
              </a:xfrm>
              <a:custGeom>
                <a:avLst/>
                <a:gdLst>
                  <a:gd name="connsiteX0" fmla="*/ 45244 w 385763"/>
                  <a:gd name="connsiteY0" fmla="*/ 0 h 283369"/>
                  <a:gd name="connsiteX1" fmla="*/ 0 w 385763"/>
                  <a:gd name="connsiteY1" fmla="*/ 240506 h 283369"/>
                  <a:gd name="connsiteX2" fmla="*/ 385763 w 385763"/>
                  <a:gd name="connsiteY2" fmla="*/ 283369 h 283369"/>
                  <a:gd name="connsiteX3" fmla="*/ 45244 w 385763"/>
                  <a:gd name="connsiteY3" fmla="*/ 0 h 283369"/>
                  <a:gd name="connsiteX0" fmla="*/ 16669 w 357188"/>
                  <a:gd name="connsiteY0" fmla="*/ 0 h 283369"/>
                  <a:gd name="connsiteX1" fmla="*/ 0 w 357188"/>
                  <a:gd name="connsiteY1" fmla="*/ 240506 h 283369"/>
                  <a:gd name="connsiteX2" fmla="*/ 357188 w 357188"/>
                  <a:gd name="connsiteY2" fmla="*/ 283369 h 283369"/>
                  <a:gd name="connsiteX3" fmla="*/ 16669 w 35718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35719 w 376238"/>
                  <a:gd name="connsiteY0" fmla="*/ 0 h 283369"/>
                  <a:gd name="connsiteX1" fmla="*/ 0 w 376238"/>
                  <a:gd name="connsiteY1" fmla="*/ 235743 h 283369"/>
                  <a:gd name="connsiteX2" fmla="*/ 376238 w 376238"/>
                  <a:gd name="connsiteY2" fmla="*/ 283369 h 283369"/>
                  <a:gd name="connsiteX3" fmla="*/ 35719 w 376238"/>
                  <a:gd name="connsiteY3" fmla="*/ 0 h 283369"/>
                  <a:gd name="connsiteX0" fmla="*/ 0 w 340519"/>
                  <a:gd name="connsiteY0" fmla="*/ 0 h 316706"/>
                  <a:gd name="connsiteX1" fmla="*/ 73818 w 340519"/>
                  <a:gd name="connsiteY1" fmla="*/ 316706 h 316706"/>
                  <a:gd name="connsiteX2" fmla="*/ 340519 w 340519"/>
                  <a:gd name="connsiteY2" fmla="*/ 283369 h 316706"/>
                  <a:gd name="connsiteX3" fmla="*/ 0 w 340519"/>
                  <a:gd name="connsiteY3" fmla="*/ 0 h 316706"/>
                  <a:gd name="connsiteX0" fmla="*/ 0 w 697706"/>
                  <a:gd name="connsiteY0" fmla="*/ 0 h 345282"/>
                  <a:gd name="connsiteX1" fmla="*/ 73818 w 697706"/>
                  <a:gd name="connsiteY1" fmla="*/ 316706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697706"/>
                  <a:gd name="connsiteY0" fmla="*/ 0 h 345282"/>
                  <a:gd name="connsiteX1" fmla="*/ 73818 w 697706"/>
                  <a:gd name="connsiteY1" fmla="*/ 316706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697706"/>
                  <a:gd name="connsiteY0" fmla="*/ 0 h 345282"/>
                  <a:gd name="connsiteX1" fmla="*/ 73818 w 697706"/>
                  <a:gd name="connsiteY1" fmla="*/ 316706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697706"/>
                  <a:gd name="connsiteY0" fmla="*/ 0 h 345282"/>
                  <a:gd name="connsiteX1" fmla="*/ 226218 w 697706"/>
                  <a:gd name="connsiteY1" fmla="*/ 345281 h 345282"/>
                  <a:gd name="connsiteX2" fmla="*/ 697706 w 697706"/>
                  <a:gd name="connsiteY2" fmla="*/ 345282 h 345282"/>
                  <a:gd name="connsiteX3" fmla="*/ 0 w 697706"/>
                  <a:gd name="connsiteY3" fmla="*/ 0 h 345282"/>
                  <a:gd name="connsiteX0" fmla="*/ 0 w 759618"/>
                  <a:gd name="connsiteY0" fmla="*/ 0 h 226219"/>
                  <a:gd name="connsiteX1" fmla="*/ 288130 w 759618"/>
                  <a:gd name="connsiteY1" fmla="*/ 226218 h 226219"/>
                  <a:gd name="connsiteX2" fmla="*/ 759618 w 759618"/>
                  <a:gd name="connsiteY2" fmla="*/ 226219 h 226219"/>
                  <a:gd name="connsiteX3" fmla="*/ 0 w 759618"/>
                  <a:gd name="connsiteY3" fmla="*/ 0 h 226219"/>
                  <a:gd name="connsiteX0" fmla="*/ 0 w 750093"/>
                  <a:gd name="connsiteY0" fmla="*/ 0 h 250031"/>
                  <a:gd name="connsiteX1" fmla="*/ 278605 w 750093"/>
                  <a:gd name="connsiteY1" fmla="*/ 250030 h 250031"/>
                  <a:gd name="connsiteX2" fmla="*/ 750093 w 750093"/>
                  <a:gd name="connsiteY2" fmla="*/ 250031 h 250031"/>
                  <a:gd name="connsiteX3" fmla="*/ 0 w 750093"/>
                  <a:gd name="connsiteY3" fmla="*/ 0 h 250031"/>
                  <a:gd name="connsiteX0" fmla="*/ 0 w 750093"/>
                  <a:gd name="connsiteY0" fmla="*/ 0 h 250031"/>
                  <a:gd name="connsiteX1" fmla="*/ 226218 w 750093"/>
                  <a:gd name="connsiteY1" fmla="*/ 250030 h 250031"/>
                  <a:gd name="connsiteX2" fmla="*/ 750093 w 750093"/>
                  <a:gd name="connsiteY2" fmla="*/ 250031 h 250031"/>
                  <a:gd name="connsiteX3" fmla="*/ 0 w 750093"/>
                  <a:gd name="connsiteY3" fmla="*/ 0 h 250031"/>
                  <a:gd name="connsiteX0" fmla="*/ 0 w 750093"/>
                  <a:gd name="connsiteY0" fmla="*/ 0 h 250031"/>
                  <a:gd name="connsiteX1" fmla="*/ 226218 w 750093"/>
                  <a:gd name="connsiteY1" fmla="*/ 250030 h 250031"/>
                  <a:gd name="connsiteX2" fmla="*/ 750093 w 750093"/>
                  <a:gd name="connsiteY2" fmla="*/ 250031 h 250031"/>
                  <a:gd name="connsiteX3" fmla="*/ 0 w 750093"/>
                  <a:gd name="connsiteY3" fmla="*/ 0 h 250031"/>
                  <a:gd name="connsiteX0" fmla="*/ 0 w 750093"/>
                  <a:gd name="connsiteY0" fmla="*/ 0 h 259555"/>
                  <a:gd name="connsiteX1" fmla="*/ 302418 w 750093"/>
                  <a:gd name="connsiteY1" fmla="*/ 259555 h 259555"/>
                  <a:gd name="connsiteX2" fmla="*/ 750093 w 750093"/>
                  <a:gd name="connsiteY2" fmla="*/ 250031 h 259555"/>
                  <a:gd name="connsiteX3" fmla="*/ 0 w 750093"/>
                  <a:gd name="connsiteY3" fmla="*/ 0 h 259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093" h="259555">
                    <a:moveTo>
                      <a:pt x="0" y="0"/>
                    </a:moveTo>
                    <a:cubicBezTo>
                      <a:pt x="0" y="73819"/>
                      <a:pt x="221455" y="197643"/>
                      <a:pt x="302418" y="259555"/>
                    </a:cubicBezTo>
                    <a:lnTo>
                      <a:pt x="750093" y="250031"/>
                    </a:lnTo>
                    <a:cubicBezTo>
                      <a:pt x="322262" y="179387"/>
                      <a:pt x="113506" y="46831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梯形 60">
              <a:extLst>
                <a:ext uri="{FF2B5EF4-FFF2-40B4-BE49-F238E27FC236}">
                  <a16:creationId xmlns:a16="http://schemas.microsoft.com/office/drawing/2014/main" id="{849B3AFE-BDF3-E08D-2AC1-B260BAFB3838}"/>
                </a:ext>
              </a:extLst>
            </p:cNvPr>
            <p:cNvSpPr/>
            <p:nvPr/>
          </p:nvSpPr>
          <p:spPr>
            <a:xfrm>
              <a:off x="3568551" y="5275498"/>
              <a:ext cx="2882292" cy="1043744"/>
            </a:xfrm>
            <a:custGeom>
              <a:avLst/>
              <a:gdLst>
                <a:gd name="connsiteX0" fmla="*/ 0 w 2985302"/>
                <a:gd name="connsiteY0" fmla="*/ 872455 h 872455"/>
                <a:gd name="connsiteX1" fmla="*/ 218114 w 2985302"/>
                <a:gd name="connsiteY1" fmla="*/ 0 h 872455"/>
                <a:gd name="connsiteX2" fmla="*/ 2767188 w 2985302"/>
                <a:gd name="connsiteY2" fmla="*/ 0 h 872455"/>
                <a:gd name="connsiteX3" fmla="*/ 2985302 w 2985302"/>
                <a:gd name="connsiteY3" fmla="*/ 872455 h 872455"/>
                <a:gd name="connsiteX4" fmla="*/ 0 w 2985302"/>
                <a:gd name="connsiteY4" fmla="*/ 872455 h 872455"/>
                <a:gd name="connsiteX0" fmla="*/ 0 w 2985302"/>
                <a:gd name="connsiteY0" fmla="*/ 947023 h 947023"/>
                <a:gd name="connsiteX1" fmla="*/ 218114 w 2985302"/>
                <a:gd name="connsiteY1" fmla="*/ 74568 h 947023"/>
                <a:gd name="connsiteX2" fmla="*/ 2767188 w 2985302"/>
                <a:gd name="connsiteY2" fmla="*/ 74568 h 947023"/>
                <a:gd name="connsiteX3" fmla="*/ 2985302 w 2985302"/>
                <a:gd name="connsiteY3" fmla="*/ 947023 h 947023"/>
                <a:gd name="connsiteX4" fmla="*/ 0 w 2985302"/>
                <a:gd name="connsiteY4" fmla="*/ 947023 h 947023"/>
                <a:gd name="connsiteX0" fmla="*/ 0 w 2985302"/>
                <a:gd name="connsiteY0" fmla="*/ 980234 h 980234"/>
                <a:gd name="connsiteX1" fmla="*/ 218114 w 2985302"/>
                <a:gd name="connsiteY1" fmla="*/ 107779 h 980234"/>
                <a:gd name="connsiteX2" fmla="*/ 2767188 w 2985302"/>
                <a:gd name="connsiteY2" fmla="*/ 107779 h 980234"/>
                <a:gd name="connsiteX3" fmla="*/ 2985302 w 2985302"/>
                <a:gd name="connsiteY3" fmla="*/ 980234 h 980234"/>
                <a:gd name="connsiteX4" fmla="*/ 0 w 2985302"/>
                <a:gd name="connsiteY4" fmla="*/ 980234 h 980234"/>
                <a:gd name="connsiteX0" fmla="*/ 0 w 2985302"/>
                <a:gd name="connsiteY0" fmla="*/ 977412 h 977412"/>
                <a:gd name="connsiteX1" fmla="*/ 218114 w 2985302"/>
                <a:gd name="connsiteY1" fmla="*/ 104957 h 977412"/>
                <a:gd name="connsiteX2" fmla="*/ 2767188 w 2985302"/>
                <a:gd name="connsiteY2" fmla="*/ 104957 h 977412"/>
                <a:gd name="connsiteX3" fmla="*/ 2985302 w 2985302"/>
                <a:gd name="connsiteY3" fmla="*/ 977412 h 977412"/>
                <a:gd name="connsiteX4" fmla="*/ 0 w 2985302"/>
                <a:gd name="connsiteY4" fmla="*/ 977412 h 977412"/>
                <a:gd name="connsiteX0" fmla="*/ 0 w 2985302"/>
                <a:gd name="connsiteY0" fmla="*/ 980234 h 980234"/>
                <a:gd name="connsiteX1" fmla="*/ 218114 w 2985302"/>
                <a:gd name="connsiteY1" fmla="*/ 107779 h 980234"/>
                <a:gd name="connsiteX2" fmla="*/ 2767188 w 2985302"/>
                <a:gd name="connsiteY2" fmla="*/ 107779 h 980234"/>
                <a:gd name="connsiteX3" fmla="*/ 2985302 w 2985302"/>
                <a:gd name="connsiteY3" fmla="*/ 980234 h 980234"/>
                <a:gd name="connsiteX4" fmla="*/ 0 w 2985302"/>
                <a:gd name="connsiteY4" fmla="*/ 980234 h 980234"/>
                <a:gd name="connsiteX0" fmla="*/ 0 w 2985302"/>
                <a:gd name="connsiteY0" fmla="*/ 980234 h 980234"/>
                <a:gd name="connsiteX1" fmla="*/ 218114 w 2985302"/>
                <a:gd name="connsiteY1" fmla="*/ 107779 h 980234"/>
                <a:gd name="connsiteX2" fmla="*/ 2767188 w 2985302"/>
                <a:gd name="connsiteY2" fmla="*/ 107779 h 980234"/>
                <a:gd name="connsiteX3" fmla="*/ 2985302 w 2985302"/>
                <a:gd name="connsiteY3" fmla="*/ 980234 h 980234"/>
                <a:gd name="connsiteX4" fmla="*/ 0 w 2985302"/>
                <a:gd name="connsiteY4" fmla="*/ 980234 h 980234"/>
                <a:gd name="connsiteX0" fmla="*/ 9342 w 2994644"/>
                <a:gd name="connsiteY0" fmla="*/ 980234 h 980234"/>
                <a:gd name="connsiteX1" fmla="*/ 227456 w 2994644"/>
                <a:gd name="connsiteY1" fmla="*/ 107779 h 980234"/>
                <a:gd name="connsiteX2" fmla="*/ 2776530 w 2994644"/>
                <a:gd name="connsiteY2" fmla="*/ 107779 h 980234"/>
                <a:gd name="connsiteX3" fmla="*/ 2994644 w 2994644"/>
                <a:gd name="connsiteY3" fmla="*/ 980234 h 980234"/>
                <a:gd name="connsiteX4" fmla="*/ 9342 w 2994644"/>
                <a:gd name="connsiteY4" fmla="*/ 980234 h 980234"/>
                <a:gd name="connsiteX0" fmla="*/ 9342 w 2994644"/>
                <a:gd name="connsiteY0" fmla="*/ 980234 h 1073444"/>
                <a:gd name="connsiteX1" fmla="*/ 227456 w 2994644"/>
                <a:gd name="connsiteY1" fmla="*/ 107779 h 1073444"/>
                <a:gd name="connsiteX2" fmla="*/ 2776530 w 2994644"/>
                <a:gd name="connsiteY2" fmla="*/ 107779 h 1073444"/>
                <a:gd name="connsiteX3" fmla="*/ 2994644 w 2994644"/>
                <a:gd name="connsiteY3" fmla="*/ 980234 h 1073444"/>
                <a:gd name="connsiteX4" fmla="*/ 9342 w 2994644"/>
                <a:gd name="connsiteY4" fmla="*/ 980234 h 1073444"/>
                <a:gd name="connsiteX0" fmla="*/ 9342 w 2994644"/>
                <a:gd name="connsiteY0" fmla="*/ 980234 h 1147097"/>
                <a:gd name="connsiteX1" fmla="*/ 227456 w 2994644"/>
                <a:gd name="connsiteY1" fmla="*/ 107779 h 1147097"/>
                <a:gd name="connsiteX2" fmla="*/ 2776530 w 2994644"/>
                <a:gd name="connsiteY2" fmla="*/ 107779 h 1147097"/>
                <a:gd name="connsiteX3" fmla="*/ 2994644 w 2994644"/>
                <a:gd name="connsiteY3" fmla="*/ 980234 h 1147097"/>
                <a:gd name="connsiteX4" fmla="*/ 9342 w 2994644"/>
                <a:gd name="connsiteY4" fmla="*/ 980234 h 1147097"/>
                <a:gd name="connsiteX0" fmla="*/ 9342 w 2994644"/>
                <a:gd name="connsiteY0" fmla="*/ 980234 h 1134397"/>
                <a:gd name="connsiteX1" fmla="*/ 227456 w 2994644"/>
                <a:gd name="connsiteY1" fmla="*/ 107779 h 1134397"/>
                <a:gd name="connsiteX2" fmla="*/ 2776530 w 2994644"/>
                <a:gd name="connsiteY2" fmla="*/ 107779 h 1134397"/>
                <a:gd name="connsiteX3" fmla="*/ 2994644 w 2994644"/>
                <a:gd name="connsiteY3" fmla="*/ 980234 h 1134397"/>
                <a:gd name="connsiteX4" fmla="*/ 9342 w 2994644"/>
                <a:gd name="connsiteY4" fmla="*/ 980234 h 1134397"/>
                <a:gd name="connsiteX0" fmla="*/ 9342 w 3011035"/>
                <a:gd name="connsiteY0" fmla="*/ 980234 h 1134397"/>
                <a:gd name="connsiteX1" fmla="*/ 227456 w 3011035"/>
                <a:gd name="connsiteY1" fmla="*/ 107779 h 1134397"/>
                <a:gd name="connsiteX2" fmla="*/ 2776530 w 3011035"/>
                <a:gd name="connsiteY2" fmla="*/ 107779 h 1134397"/>
                <a:gd name="connsiteX3" fmla="*/ 2994644 w 3011035"/>
                <a:gd name="connsiteY3" fmla="*/ 980234 h 1134397"/>
                <a:gd name="connsiteX4" fmla="*/ 9342 w 3011035"/>
                <a:gd name="connsiteY4" fmla="*/ 980234 h 1134397"/>
                <a:gd name="connsiteX0" fmla="*/ 9342 w 2971898"/>
                <a:gd name="connsiteY0" fmla="*/ 980234 h 1147365"/>
                <a:gd name="connsiteX1" fmla="*/ 227456 w 2971898"/>
                <a:gd name="connsiteY1" fmla="*/ 107779 h 1147365"/>
                <a:gd name="connsiteX2" fmla="*/ 2776530 w 2971898"/>
                <a:gd name="connsiteY2" fmla="*/ 107779 h 1147365"/>
                <a:gd name="connsiteX3" fmla="*/ 2952699 w 2971898"/>
                <a:gd name="connsiteY3" fmla="*/ 1005401 h 1147365"/>
                <a:gd name="connsiteX4" fmla="*/ 9342 w 2971898"/>
                <a:gd name="connsiteY4" fmla="*/ 980234 h 1147365"/>
                <a:gd name="connsiteX0" fmla="*/ 9342 w 2997493"/>
                <a:gd name="connsiteY0" fmla="*/ 980234 h 1147365"/>
                <a:gd name="connsiteX1" fmla="*/ 227456 w 2997493"/>
                <a:gd name="connsiteY1" fmla="*/ 107779 h 1147365"/>
                <a:gd name="connsiteX2" fmla="*/ 2776530 w 2997493"/>
                <a:gd name="connsiteY2" fmla="*/ 107779 h 1147365"/>
                <a:gd name="connsiteX3" fmla="*/ 2952699 w 2997493"/>
                <a:gd name="connsiteY3" fmla="*/ 1005401 h 1147365"/>
                <a:gd name="connsiteX4" fmla="*/ 9342 w 2997493"/>
                <a:gd name="connsiteY4" fmla="*/ 980234 h 1147365"/>
                <a:gd name="connsiteX0" fmla="*/ 9342 w 3010258"/>
                <a:gd name="connsiteY0" fmla="*/ 980234 h 1147365"/>
                <a:gd name="connsiteX1" fmla="*/ 227456 w 3010258"/>
                <a:gd name="connsiteY1" fmla="*/ 107779 h 1147365"/>
                <a:gd name="connsiteX2" fmla="*/ 2776530 w 3010258"/>
                <a:gd name="connsiteY2" fmla="*/ 107779 h 1147365"/>
                <a:gd name="connsiteX3" fmla="*/ 2952699 w 3010258"/>
                <a:gd name="connsiteY3" fmla="*/ 1005401 h 1147365"/>
                <a:gd name="connsiteX4" fmla="*/ 9342 w 3010258"/>
                <a:gd name="connsiteY4" fmla="*/ 980234 h 1147365"/>
                <a:gd name="connsiteX0" fmla="*/ 9342 w 3003190"/>
                <a:gd name="connsiteY0" fmla="*/ 962730 h 1129861"/>
                <a:gd name="connsiteX1" fmla="*/ 227456 w 3003190"/>
                <a:gd name="connsiteY1" fmla="*/ 90275 h 1129861"/>
                <a:gd name="connsiteX2" fmla="*/ 2734585 w 3003190"/>
                <a:gd name="connsiteY2" fmla="*/ 123831 h 1129861"/>
                <a:gd name="connsiteX3" fmla="*/ 2952699 w 3003190"/>
                <a:gd name="connsiteY3" fmla="*/ 987897 h 1129861"/>
                <a:gd name="connsiteX4" fmla="*/ 9342 w 3003190"/>
                <a:gd name="connsiteY4" fmla="*/ 962730 h 1129861"/>
                <a:gd name="connsiteX0" fmla="*/ 9342 w 3007229"/>
                <a:gd name="connsiteY0" fmla="*/ 971117 h 1138248"/>
                <a:gd name="connsiteX1" fmla="*/ 227456 w 3007229"/>
                <a:gd name="connsiteY1" fmla="*/ 98662 h 1138248"/>
                <a:gd name="connsiteX2" fmla="*/ 2759752 w 3007229"/>
                <a:gd name="connsiteY2" fmla="*/ 115440 h 1138248"/>
                <a:gd name="connsiteX3" fmla="*/ 2952699 w 3007229"/>
                <a:gd name="connsiteY3" fmla="*/ 996284 h 1138248"/>
                <a:gd name="connsiteX4" fmla="*/ 9342 w 3007229"/>
                <a:gd name="connsiteY4" fmla="*/ 971117 h 1138248"/>
                <a:gd name="connsiteX0" fmla="*/ 9342 w 2978965"/>
                <a:gd name="connsiteY0" fmla="*/ 971117 h 1138248"/>
                <a:gd name="connsiteX1" fmla="*/ 227456 w 2978965"/>
                <a:gd name="connsiteY1" fmla="*/ 98662 h 1138248"/>
                <a:gd name="connsiteX2" fmla="*/ 2759752 w 2978965"/>
                <a:gd name="connsiteY2" fmla="*/ 115440 h 1138248"/>
                <a:gd name="connsiteX3" fmla="*/ 2952699 w 2978965"/>
                <a:gd name="connsiteY3" fmla="*/ 996284 h 1138248"/>
                <a:gd name="connsiteX4" fmla="*/ 9342 w 2978965"/>
                <a:gd name="connsiteY4" fmla="*/ 971117 h 1138248"/>
                <a:gd name="connsiteX0" fmla="*/ 12059 w 2981682"/>
                <a:gd name="connsiteY0" fmla="*/ 971117 h 1138248"/>
                <a:gd name="connsiteX1" fmla="*/ 230173 w 2981682"/>
                <a:gd name="connsiteY1" fmla="*/ 98662 h 1138248"/>
                <a:gd name="connsiteX2" fmla="*/ 2762469 w 2981682"/>
                <a:gd name="connsiteY2" fmla="*/ 115440 h 1138248"/>
                <a:gd name="connsiteX3" fmla="*/ 2955416 w 2981682"/>
                <a:gd name="connsiteY3" fmla="*/ 996284 h 1138248"/>
                <a:gd name="connsiteX4" fmla="*/ 12059 w 2981682"/>
                <a:gd name="connsiteY4" fmla="*/ 971117 h 1138248"/>
                <a:gd name="connsiteX0" fmla="*/ 12059 w 2981682"/>
                <a:gd name="connsiteY0" fmla="*/ 971117 h 1121141"/>
                <a:gd name="connsiteX1" fmla="*/ 230173 w 2981682"/>
                <a:gd name="connsiteY1" fmla="*/ 98662 h 1121141"/>
                <a:gd name="connsiteX2" fmla="*/ 2762469 w 2981682"/>
                <a:gd name="connsiteY2" fmla="*/ 115440 h 1121141"/>
                <a:gd name="connsiteX3" fmla="*/ 2955416 w 2981682"/>
                <a:gd name="connsiteY3" fmla="*/ 996284 h 1121141"/>
                <a:gd name="connsiteX4" fmla="*/ 12059 w 2981682"/>
                <a:gd name="connsiteY4" fmla="*/ 971117 h 1121141"/>
                <a:gd name="connsiteX0" fmla="*/ 12059 w 2974531"/>
                <a:gd name="connsiteY0" fmla="*/ 971117 h 1121141"/>
                <a:gd name="connsiteX1" fmla="*/ 230173 w 2974531"/>
                <a:gd name="connsiteY1" fmla="*/ 98662 h 1121141"/>
                <a:gd name="connsiteX2" fmla="*/ 2762469 w 2974531"/>
                <a:gd name="connsiteY2" fmla="*/ 115440 h 1121141"/>
                <a:gd name="connsiteX3" fmla="*/ 2955416 w 2974531"/>
                <a:gd name="connsiteY3" fmla="*/ 996284 h 1121141"/>
                <a:gd name="connsiteX4" fmla="*/ 12059 w 2974531"/>
                <a:gd name="connsiteY4" fmla="*/ 971117 h 1121141"/>
                <a:gd name="connsiteX0" fmla="*/ 12059 w 2974531"/>
                <a:gd name="connsiteY0" fmla="*/ 903610 h 1053634"/>
                <a:gd name="connsiteX1" fmla="*/ 230173 w 2974531"/>
                <a:gd name="connsiteY1" fmla="*/ 31155 h 1053634"/>
                <a:gd name="connsiteX2" fmla="*/ 2762469 w 2974531"/>
                <a:gd name="connsiteY2" fmla="*/ 47933 h 1053634"/>
                <a:gd name="connsiteX3" fmla="*/ 2955416 w 2974531"/>
                <a:gd name="connsiteY3" fmla="*/ 928777 h 1053634"/>
                <a:gd name="connsiteX4" fmla="*/ 12059 w 2974531"/>
                <a:gd name="connsiteY4" fmla="*/ 903610 h 1053634"/>
                <a:gd name="connsiteX0" fmla="*/ 12059 w 2974531"/>
                <a:gd name="connsiteY0" fmla="*/ 872455 h 1022479"/>
                <a:gd name="connsiteX1" fmla="*/ 230173 w 2974531"/>
                <a:gd name="connsiteY1" fmla="*/ 0 h 1022479"/>
                <a:gd name="connsiteX2" fmla="*/ 2762469 w 2974531"/>
                <a:gd name="connsiteY2" fmla="*/ 16778 h 1022479"/>
                <a:gd name="connsiteX3" fmla="*/ 2955416 w 2974531"/>
                <a:gd name="connsiteY3" fmla="*/ 897622 h 1022479"/>
                <a:gd name="connsiteX4" fmla="*/ 12059 w 2974531"/>
                <a:gd name="connsiteY4" fmla="*/ 872455 h 1022479"/>
                <a:gd name="connsiteX0" fmla="*/ 12059 w 2974531"/>
                <a:gd name="connsiteY0" fmla="*/ 872455 h 1022479"/>
                <a:gd name="connsiteX1" fmla="*/ 230173 w 2974531"/>
                <a:gd name="connsiteY1" fmla="*/ 0 h 1022479"/>
                <a:gd name="connsiteX2" fmla="*/ 2762469 w 2974531"/>
                <a:gd name="connsiteY2" fmla="*/ 16778 h 1022479"/>
                <a:gd name="connsiteX3" fmla="*/ 2955416 w 2974531"/>
                <a:gd name="connsiteY3" fmla="*/ 897622 h 1022479"/>
                <a:gd name="connsiteX4" fmla="*/ 12059 w 2974531"/>
                <a:gd name="connsiteY4" fmla="*/ 872455 h 1022479"/>
                <a:gd name="connsiteX0" fmla="*/ 12059 w 2861384"/>
                <a:gd name="connsiteY0" fmla="*/ 872455 h 991861"/>
                <a:gd name="connsiteX1" fmla="*/ 230173 w 2861384"/>
                <a:gd name="connsiteY1" fmla="*/ 0 h 991861"/>
                <a:gd name="connsiteX2" fmla="*/ 2762469 w 2861384"/>
                <a:gd name="connsiteY2" fmla="*/ 16778 h 991861"/>
                <a:gd name="connsiteX3" fmla="*/ 2822066 w 2861384"/>
                <a:gd name="connsiteY3" fmla="*/ 840472 h 991861"/>
                <a:gd name="connsiteX4" fmla="*/ 12059 w 2861384"/>
                <a:gd name="connsiteY4" fmla="*/ 872455 h 991861"/>
                <a:gd name="connsiteX0" fmla="*/ 180892 w 3030217"/>
                <a:gd name="connsiteY0" fmla="*/ 872455 h 991861"/>
                <a:gd name="connsiteX1" fmla="*/ 293269 w 3030217"/>
                <a:gd name="connsiteY1" fmla="*/ 179516 h 991861"/>
                <a:gd name="connsiteX2" fmla="*/ 399006 w 3030217"/>
                <a:gd name="connsiteY2" fmla="*/ 0 h 991861"/>
                <a:gd name="connsiteX3" fmla="*/ 2931302 w 3030217"/>
                <a:gd name="connsiteY3" fmla="*/ 16778 h 991861"/>
                <a:gd name="connsiteX4" fmla="*/ 2990899 w 3030217"/>
                <a:gd name="connsiteY4" fmla="*/ 840472 h 991861"/>
                <a:gd name="connsiteX5" fmla="*/ 180892 w 3030217"/>
                <a:gd name="connsiteY5" fmla="*/ 872455 h 991861"/>
                <a:gd name="connsiteX0" fmla="*/ 134234 w 2983559"/>
                <a:gd name="connsiteY0" fmla="*/ 995854 h 1115260"/>
                <a:gd name="connsiteX1" fmla="*/ 541886 w 2983559"/>
                <a:gd name="connsiteY1" fmla="*/ 45740 h 1115260"/>
                <a:gd name="connsiteX2" fmla="*/ 352348 w 2983559"/>
                <a:gd name="connsiteY2" fmla="*/ 123399 h 1115260"/>
                <a:gd name="connsiteX3" fmla="*/ 2884644 w 2983559"/>
                <a:gd name="connsiteY3" fmla="*/ 140177 h 1115260"/>
                <a:gd name="connsiteX4" fmla="*/ 2944241 w 2983559"/>
                <a:gd name="connsiteY4" fmla="*/ 963871 h 1115260"/>
                <a:gd name="connsiteX5" fmla="*/ 134234 w 2983559"/>
                <a:gd name="connsiteY5" fmla="*/ 995854 h 1115260"/>
                <a:gd name="connsiteX0" fmla="*/ 163458 w 3012783"/>
                <a:gd name="connsiteY0" fmla="*/ 995854 h 1115260"/>
                <a:gd name="connsiteX1" fmla="*/ 571110 w 3012783"/>
                <a:gd name="connsiteY1" fmla="*/ 45740 h 1115260"/>
                <a:gd name="connsiteX2" fmla="*/ 381572 w 3012783"/>
                <a:gd name="connsiteY2" fmla="*/ 123399 h 1115260"/>
                <a:gd name="connsiteX3" fmla="*/ 2913868 w 3012783"/>
                <a:gd name="connsiteY3" fmla="*/ 140177 h 1115260"/>
                <a:gd name="connsiteX4" fmla="*/ 2973465 w 3012783"/>
                <a:gd name="connsiteY4" fmla="*/ 963871 h 1115260"/>
                <a:gd name="connsiteX5" fmla="*/ 163458 w 3012783"/>
                <a:gd name="connsiteY5" fmla="*/ 995854 h 1115260"/>
                <a:gd name="connsiteX0" fmla="*/ 163458 w 3012783"/>
                <a:gd name="connsiteY0" fmla="*/ 964866 h 1084272"/>
                <a:gd name="connsiteX1" fmla="*/ 571110 w 3012783"/>
                <a:gd name="connsiteY1" fmla="*/ 14752 h 1084272"/>
                <a:gd name="connsiteX2" fmla="*/ 381572 w 3012783"/>
                <a:gd name="connsiteY2" fmla="*/ 92411 h 1084272"/>
                <a:gd name="connsiteX3" fmla="*/ 2913868 w 3012783"/>
                <a:gd name="connsiteY3" fmla="*/ 109189 h 1084272"/>
                <a:gd name="connsiteX4" fmla="*/ 2973465 w 3012783"/>
                <a:gd name="connsiteY4" fmla="*/ 932883 h 1084272"/>
                <a:gd name="connsiteX5" fmla="*/ 163458 w 3012783"/>
                <a:gd name="connsiteY5" fmla="*/ 964866 h 1084272"/>
                <a:gd name="connsiteX0" fmla="*/ 163458 w 3012783"/>
                <a:gd name="connsiteY0" fmla="*/ 969773 h 1089179"/>
                <a:gd name="connsiteX1" fmla="*/ 571110 w 3012783"/>
                <a:gd name="connsiteY1" fmla="*/ 19659 h 1089179"/>
                <a:gd name="connsiteX2" fmla="*/ 381572 w 3012783"/>
                <a:gd name="connsiteY2" fmla="*/ 97318 h 1089179"/>
                <a:gd name="connsiteX3" fmla="*/ 2913868 w 3012783"/>
                <a:gd name="connsiteY3" fmla="*/ 114096 h 1089179"/>
                <a:gd name="connsiteX4" fmla="*/ 2973465 w 3012783"/>
                <a:gd name="connsiteY4" fmla="*/ 937790 h 1089179"/>
                <a:gd name="connsiteX5" fmla="*/ 163458 w 3012783"/>
                <a:gd name="connsiteY5" fmla="*/ 969773 h 1089179"/>
                <a:gd name="connsiteX0" fmla="*/ 160318 w 3009643"/>
                <a:gd name="connsiteY0" fmla="*/ 945354 h 1064760"/>
                <a:gd name="connsiteX1" fmla="*/ 587020 w 3009643"/>
                <a:gd name="connsiteY1" fmla="*/ 23815 h 1064760"/>
                <a:gd name="connsiteX2" fmla="*/ 378432 w 3009643"/>
                <a:gd name="connsiteY2" fmla="*/ 72899 h 1064760"/>
                <a:gd name="connsiteX3" fmla="*/ 2910728 w 3009643"/>
                <a:gd name="connsiteY3" fmla="*/ 89677 h 1064760"/>
                <a:gd name="connsiteX4" fmla="*/ 2970325 w 3009643"/>
                <a:gd name="connsiteY4" fmla="*/ 913371 h 1064760"/>
                <a:gd name="connsiteX5" fmla="*/ 160318 w 3009643"/>
                <a:gd name="connsiteY5" fmla="*/ 945354 h 1064760"/>
                <a:gd name="connsiteX0" fmla="*/ 186581 w 3035906"/>
                <a:gd name="connsiteY0" fmla="*/ 945354 h 1064760"/>
                <a:gd name="connsiteX1" fmla="*/ 302134 w 3035906"/>
                <a:gd name="connsiteY1" fmla="*/ 203202 h 1064760"/>
                <a:gd name="connsiteX2" fmla="*/ 613283 w 3035906"/>
                <a:gd name="connsiteY2" fmla="*/ 23815 h 1064760"/>
                <a:gd name="connsiteX3" fmla="*/ 404695 w 3035906"/>
                <a:gd name="connsiteY3" fmla="*/ 72899 h 1064760"/>
                <a:gd name="connsiteX4" fmla="*/ 2936991 w 3035906"/>
                <a:gd name="connsiteY4" fmla="*/ 89677 h 1064760"/>
                <a:gd name="connsiteX5" fmla="*/ 2996588 w 3035906"/>
                <a:gd name="connsiteY5" fmla="*/ 913371 h 1064760"/>
                <a:gd name="connsiteX6" fmla="*/ 186581 w 3035906"/>
                <a:gd name="connsiteY6" fmla="*/ 945354 h 1064760"/>
                <a:gd name="connsiteX0" fmla="*/ 173971 w 3023296"/>
                <a:gd name="connsiteY0" fmla="*/ 951875 h 1071281"/>
                <a:gd name="connsiteX1" fmla="*/ 349849 w 3023296"/>
                <a:gd name="connsiteY1" fmla="*/ 76373 h 1071281"/>
                <a:gd name="connsiteX2" fmla="*/ 600673 w 3023296"/>
                <a:gd name="connsiteY2" fmla="*/ 30336 h 1071281"/>
                <a:gd name="connsiteX3" fmla="*/ 392085 w 3023296"/>
                <a:gd name="connsiteY3" fmla="*/ 79420 h 1071281"/>
                <a:gd name="connsiteX4" fmla="*/ 2924381 w 3023296"/>
                <a:gd name="connsiteY4" fmla="*/ 96198 h 1071281"/>
                <a:gd name="connsiteX5" fmla="*/ 2983978 w 3023296"/>
                <a:gd name="connsiteY5" fmla="*/ 919892 h 1071281"/>
                <a:gd name="connsiteX6" fmla="*/ 173971 w 3023296"/>
                <a:gd name="connsiteY6" fmla="*/ 951875 h 1071281"/>
                <a:gd name="connsiteX0" fmla="*/ 32967 w 2882292"/>
                <a:gd name="connsiteY0" fmla="*/ 951875 h 1071281"/>
                <a:gd name="connsiteX1" fmla="*/ 208845 w 2882292"/>
                <a:gd name="connsiteY1" fmla="*/ 76373 h 1071281"/>
                <a:gd name="connsiteX2" fmla="*/ 459669 w 2882292"/>
                <a:gd name="connsiteY2" fmla="*/ 30336 h 1071281"/>
                <a:gd name="connsiteX3" fmla="*/ 251081 w 2882292"/>
                <a:gd name="connsiteY3" fmla="*/ 79420 h 1071281"/>
                <a:gd name="connsiteX4" fmla="*/ 2783377 w 2882292"/>
                <a:gd name="connsiteY4" fmla="*/ 96198 h 1071281"/>
                <a:gd name="connsiteX5" fmla="*/ 2842974 w 2882292"/>
                <a:gd name="connsiteY5" fmla="*/ 919892 h 1071281"/>
                <a:gd name="connsiteX6" fmla="*/ 32967 w 2882292"/>
                <a:gd name="connsiteY6" fmla="*/ 951875 h 1071281"/>
                <a:gd name="connsiteX0" fmla="*/ 32967 w 2882292"/>
                <a:gd name="connsiteY0" fmla="*/ 945354 h 1064760"/>
                <a:gd name="connsiteX1" fmla="*/ 208845 w 2882292"/>
                <a:gd name="connsiteY1" fmla="*/ 69852 h 1064760"/>
                <a:gd name="connsiteX2" fmla="*/ 459669 w 2882292"/>
                <a:gd name="connsiteY2" fmla="*/ 23815 h 1064760"/>
                <a:gd name="connsiteX3" fmla="*/ 251081 w 2882292"/>
                <a:gd name="connsiteY3" fmla="*/ 72899 h 1064760"/>
                <a:gd name="connsiteX4" fmla="*/ 2783377 w 2882292"/>
                <a:gd name="connsiteY4" fmla="*/ 89677 h 1064760"/>
                <a:gd name="connsiteX5" fmla="*/ 2842974 w 2882292"/>
                <a:gd name="connsiteY5" fmla="*/ 913371 h 1064760"/>
                <a:gd name="connsiteX6" fmla="*/ 32967 w 2882292"/>
                <a:gd name="connsiteY6" fmla="*/ 945354 h 1064760"/>
                <a:gd name="connsiteX0" fmla="*/ 32967 w 2882292"/>
                <a:gd name="connsiteY0" fmla="*/ 921539 h 1040945"/>
                <a:gd name="connsiteX1" fmla="*/ 208845 w 2882292"/>
                <a:gd name="connsiteY1" fmla="*/ 46037 h 1040945"/>
                <a:gd name="connsiteX2" fmla="*/ 459669 w 2882292"/>
                <a:gd name="connsiteY2" fmla="*/ 0 h 1040945"/>
                <a:gd name="connsiteX3" fmla="*/ 251081 w 2882292"/>
                <a:gd name="connsiteY3" fmla="*/ 49084 h 1040945"/>
                <a:gd name="connsiteX4" fmla="*/ 2783377 w 2882292"/>
                <a:gd name="connsiteY4" fmla="*/ 65862 h 1040945"/>
                <a:gd name="connsiteX5" fmla="*/ 2842974 w 2882292"/>
                <a:gd name="connsiteY5" fmla="*/ 889556 h 1040945"/>
                <a:gd name="connsiteX6" fmla="*/ 32967 w 2882292"/>
                <a:gd name="connsiteY6" fmla="*/ 921539 h 1040945"/>
                <a:gd name="connsiteX0" fmla="*/ 32967 w 2882292"/>
                <a:gd name="connsiteY0" fmla="*/ 921539 h 1040945"/>
                <a:gd name="connsiteX1" fmla="*/ 208845 w 2882292"/>
                <a:gd name="connsiteY1" fmla="*/ 46037 h 1040945"/>
                <a:gd name="connsiteX2" fmla="*/ 459669 w 2882292"/>
                <a:gd name="connsiteY2" fmla="*/ 0 h 1040945"/>
                <a:gd name="connsiteX3" fmla="*/ 251081 w 2882292"/>
                <a:gd name="connsiteY3" fmla="*/ 49084 h 1040945"/>
                <a:gd name="connsiteX4" fmla="*/ 2783377 w 2882292"/>
                <a:gd name="connsiteY4" fmla="*/ 65862 h 1040945"/>
                <a:gd name="connsiteX5" fmla="*/ 2842974 w 2882292"/>
                <a:gd name="connsiteY5" fmla="*/ 889556 h 1040945"/>
                <a:gd name="connsiteX6" fmla="*/ 32967 w 2882292"/>
                <a:gd name="connsiteY6" fmla="*/ 921539 h 1040945"/>
                <a:gd name="connsiteX0" fmla="*/ 32967 w 2882292"/>
                <a:gd name="connsiteY0" fmla="*/ 921539 h 1040945"/>
                <a:gd name="connsiteX1" fmla="*/ 208845 w 2882292"/>
                <a:gd name="connsiteY1" fmla="*/ 46037 h 1040945"/>
                <a:gd name="connsiteX2" fmla="*/ 459669 w 2882292"/>
                <a:gd name="connsiteY2" fmla="*/ 0 h 1040945"/>
                <a:gd name="connsiteX3" fmla="*/ 263781 w 2882292"/>
                <a:gd name="connsiteY3" fmla="*/ 55434 h 1040945"/>
                <a:gd name="connsiteX4" fmla="*/ 2783377 w 2882292"/>
                <a:gd name="connsiteY4" fmla="*/ 65862 h 1040945"/>
                <a:gd name="connsiteX5" fmla="*/ 2842974 w 2882292"/>
                <a:gd name="connsiteY5" fmla="*/ 889556 h 1040945"/>
                <a:gd name="connsiteX6" fmla="*/ 32967 w 2882292"/>
                <a:gd name="connsiteY6" fmla="*/ 921539 h 1040945"/>
                <a:gd name="connsiteX0" fmla="*/ 32967 w 2882292"/>
                <a:gd name="connsiteY0" fmla="*/ 942964 h 1062370"/>
                <a:gd name="connsiteX1" fmla="*/ 208845 w 2882292"/>
                <a:gd name="connsiteY1" fmla="*/ 67462 h 1062370"/>
                <a:gd name="connsiteX2" fmla="*/ 459669 w 2882292"/>
                <a:gd name="connsiteY2" fmla="*/ 21425 h 1062370"/>
                <a:gd name="connsiteX3" fmla="*/ 263781 w 2882292"/>
                <a:gd name="connsiteY3" fmla="*/ 76859 h 1062370"/>
                <a:gd name="connsiteX4" fmla="*/ 2783377 w 2882292"/>
                <a:gd name="connsiteY4" fmla="*/ 87287 h 1062370"/>
                <a:gd name="connsiteX5" fmla="*/ 2842974 w 2882292"/>
                <a:gd name="connsiteY5" fmla="*/ 910981 h 1062370"/>
                <a:gd name="connsiteX6" fmla="*/ 32967 w 2882292"/>
                <a:gd name="connsiteY6" fmla="*/ 942964 h 1062370"/>
                <a:gd name="connsiteX0" fmla="*/ 32967 w 2882292"/>
                <a:gd name="connsiteY0" fmla="*/ 938818 h 1058224"/>
                <a:gd name="connsiteX1" fmla="*/ 208845 w 2882292"/>
                <a:gd name="connsiteY1" fmla="*/ 63316 h 1058224"/>
                <a:gd name="connsiteX2" fmla="*/ 459669 w 2882292"/>
                <a:gd name="connsiteY2" fmla="*/ 17279 h 1058224"/>
                <a:gd name="connsiteX3" fmla="*/ 263781 w 2882292"/>
                <a:gd name="connsiteY3" fmla="*/ 72713 h 1058224"/>
                <a:gd name="connsiteX4" fmla="*/ 2783377 w 2882292"/>
                <a:gd name="connsiteY4" fmla="*/ 83141 h 1058224"/>
                <a:gd name="connsiteX5" fmla="*/ 2842974 w 2882292"/>
                <a:gd name="connsiteY5" fmla="*/ 906835 h 1058224"/>
                <a:gd name="connsiteX6" fmla="*/ 32967 w 2882292"/>
                <a:gd name="connsiteY6" fmla="*/ 938818 h 1058224"/>
                <a:gd name="connsiteX0" fmla="*/ 32967 w 2882292"/>
                <a:gd name="connsiteY0" fmla="*/ 938818 h 1058224"/>
                <a:gd name="connsiteX1" fmla="*/ 208845 w 2882292"/>
                <a:gd name="connsiteY1" fmla="*/ 63316 h 1058224"/>
                <a:gd name="connsiteX2" fmla="*/ 459669 w 2882292"/>
                <a:gd name="connsiteY2" fmla="*/ 17279 h 1058224"/>
                <a:gd name="connsiteX3" fmla="*/ 263781 w 2882292"/>
                <a:gd name="connsiteY3" fmla="*/ 72713 h 1058224"/>
                <a:gd name="connsiteX4" fmla="*/ 2783377 w 2882292"/>
                <a:gd name="connsiteY4" fmla="*/ 83141 h 1058224"/>
                <a:gd name="connsiteX5" fmla="*/ 2842974 w 2882292"/>
                <a:gd name="connsiteY5" fmla="*/ 906835 h 1058224"/>
                <a:gd name="connsiteX6" fmla="*/ 32967 w 2882292"/>
                <a:gd name="connsiteY6" fmla="*/ 938818 h 1058224"/>
                <a:gd name="connsiteX0" fmla="*/ 32967 w 2882292"/>
                <a:gd name="connsiteY0" fmla="*/ 933692 h 1053098"/>
                <a:gd name="connsiteX1" fmla="*/ 208845 w 2882292"/>
                <a:gd name="connsiteY1" fmla="*/ 58190 h 1053098"/>
                <a:gd name="connsiteX2" fmla="*/ 459669 w 2882292"/>
                <a:gd name="connsiteY2" fmla="*/ 12153 h 1053098"/>
                <a:gd name="connsiteX3" fmla="*/ 263781 w 2882292"/>
                <a:gd name="connsiteY3" fmla="*/ 67587 h 1053098"/>
                <a:gd name="connsiteX4" fmla="*/ 2783377 w 2882292"/>
                <a:gd name="connsiteY4" fmla="*/ 78015 h 1053098"/>
                <a:gd name="connsiteX5" fmla="*/ 2842974 w 2882292"/>
                <a:gd name="connsiteY5" fmla="*/ 901709 h 1053098"/>
                <a:gd name="connsiteX6" fmla="*/ 32967 w 2882292"/>
                <a:gd name="connsiteY6" fmla="*/ 933692 h 1053098"/>
                <a:gd name="connsiteX0" fmla="*/ 32967 w 2882292"/>
                <a:gd name="connsiteY0" fmla="*/ 925672 h 1045078"/>
                <a:gd name="connsiteX1" fmla="*/ 208845 w 2882292"/>
                <a:gd name="connsiteY1" fmla="*/ 50170 h 1045078"/>
                <a:gd name="connsiteX2" fmla="*/ 459669 w 2882292"/>
                <a:gd name="connsiteY2" fmla="*/ 4133 h 1045078"/>
                <a:gd name="connsiteX3" fmla="*/ 263781 w 2882292"/>
                <a:gd name="connsiteY3" fmla="*/ 59567 h 1045078"/>
                <a:gd name="connsiteX4" fmla="*/ 2783377 w 2882292"/>
                <a:gd name="connsiteY4" fmla="*/ 69995 h 1045078"/>
                <a:gd name="connsiteX5" fmla="*/ 2842974 w 2882292"/>
                <a:gd name="connsiteY5" fmla="*/ 893689 h 1045078"/>
                <a:gd name="connsiteX6" fmla="*/ 32967 w 2882292"/>
                <a:gd name="connsiteY6" fmla="*/ 925672 h 1045078"/>
                <a:gd name="connsiteX0" fmla="*/ 32967 w 2882292"/>
                <a:gd name="connsiteY0" fmla="*/ 925063 h 1044469"/>
                <a:gd name="connsiteX1" fmla="*/ 208845 w 2882292"/>
                <a:gd name="connsiteY1" fmla="*/ 49561 h 1044469"/>
                <a:gd name="connsiteX2" fmla="*/ 459669 w 2882292"/>
                <a:gd name="connsiteY2" fmla="*/ 3524 h 1044469"/>
                <a:gd name="connsiteX3" fmla="*/ 263781 w 2882292"/>
                <a:gd name="connsiteY3" fmla="*/ 58958 h 1044469"/>
                <a:gd name="connsiteX4" fmla="*/ 2783377 w 2882292"/>
                <a:gd name="connsiteY4" fmla="*/ 69386 h 1044469"/>
                <a:gd name="connsiteX5" fmla="*/ 2842974 w 2882292"/>
                <a:gd name="connsiteY5" fmla="*/ 893080 h 1044469"/>
                <a:gd name="connsiteX6" fmla="*/ 32967 w 2882292"/>
                <a:gd name="connsiteY6" fmla="*/ 925063 h 1044469"/>
                <a:gd name="connsiteX0" fmla="*/ 32967 w 2882292"/>
                <a:gd name="connsiteY0" fmla="*/ 925063 h 1044469"/>
                <a:gd name="connsiteX1" fmla="*/ 208845 w 2882292"/>
                <a:gd name="connsiteY1" fmla="*/ 49561 h 1044469"/>
                <a:gd name="connsiteX2" fmla="*/ 481100 w 2882292"/>
                <a:gd name="connsiteY2" fmla="*/ 3524 h 1044469"/>
                <a:gd name="connsiteX3" fmla="*/ 263781 w 2882292"/>
                <a:gd name="connsiteY3" fmla="*/ 58958 h 1044469"/>
                <a:gd name="connsiteX4" fmla="*/ 2783377 w 2882292"/>
                <a:gd name="connsiteY4" fmla="*/ 69386 h 1044469"/>
                <a:gd name="connsiteX5" fmla="*/ 2842974 w 2882292"/>
                <a:gd name="connsiteY5" fmla="*/ 893080 h 1044469"/>
                <a:gd name="connsiteX6" fmla="*/ 32967 w 2882292"/>
                <a:gd name="connsiteY6" fmla="*/ 925063 h 1044469"/>
                <a:gd name="connsiteX0" fmla="*/ 32967 w 2882292"/>
                <a:gd name="connsiteY0" fmla="*/ 925063 h 1044469"/>
                <a:gd name="connsiteX1" fmla="*/ 208845 w 2882292"/>
                <a:gd name="connsiteY1" fmla="*/ 49561 h 1044469"/>
                <a:gd name="connsiteX2" fmla="*/ 481100 w 2882292"/>
                <a:gd name="connsiteY2" fmla="*/ 3524 h 1044469"/>
                <a:gd name="connsiteX3" fmla="*/ 263781 w 2882292"/>
                <a:gd name="connsiteY3" fmla="*/ 58958 h 1044469"/>
                <a:gd name="connsiteX4" fmla="*/ 2783377 w 2882292"/>
                <a:gd name="connsiteY4" fmla="*/ 69386 h 1044469"/>
                <a:gd name="connsiteX5" fmla="*/ 2842974 w 2882292"/>
                <a:gd name="connsiteY5" fmla="*/ 893080 h 1044469"/>
                <a:gd name="connsiteX6" fmla="*/ 32967 w 2882292"/>
                <a:gd name="connsiteY6" fmla="*/ 925063 h 1044469"/>
                <a:gd name="connsiteX0" fmla="*/ 32967 w 2882292"/>
                <a:gd name="connsiteY0" fmla="*/ 924338 h 1043744"/>
                <a:gd name="connsiteX1" fmla="*/ 208845 w 2882292"/>
                <a:gd name="connsiteY1" fmla="*/ 48836 h 1043744"/>
                <a:gd name="connsiteX2" fmla="*/ 481100 w 2882292"/>
                <a:gd name="connsiteY2" fmla="*/ 2799 h 1043744"/>
                <a:gd name="connsiteX3" fmla="*/ 263781 w 2882292"/>
                <a:gd name="connsiteY3" fmla="*/ 58233 h 1043744"/>
                <a:gd name="connsiteX4" fmla="*/ 2783377 w 2882292"/>
                <a:gd name="connsiteY4" fmla="*/ 68661 h 1043744"/>
                <a:gd name="connsiteX5" fmla="*/ 2842974 w 2882292"/>
                <a:gd name="connsiteY5" fmla="*/ 892355 h 1043744"/>
                <a:gd name="connsiteX6" fmla="*/ 32967 w 2882292"/>
                <a:gd name="connsiteY6" fmla="*/ 924338 h 104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2292" h="1043744">
                  <a:moveTo>
                    <a:pt x="32967" y="924338"/>
                  </a:moveTo>
                  <a:cubicBezTo>
                    <a:pt x="-82734" y="825026"/>
                    <a:pt x="137728" y="202426"/>
                    <a:pt x="208845" y="48836"/>
                  </a:cubicBezTo>
                  <a:cubicBezTo>
                    <a:pt x="215669" y="30978"/>
                    <a:pt x="409238" y="-11203"/>
                    <a:pt x="481100" y="2799"/>
                  </a:cubicBezTo>
                  <a:cubicBezTo>
                    <a:pt x="392833" y="19315"/>
                    <a:pt x="357509" y="28206"/>
                    <a:pt x="263781" y="58233"/>
                  </a:cubicBezTo>
                  <a:cubicBezTo>
                    <a:pt x="656579" y="169387"/>
                    <a:pt x="2141401" y="196156"/>
                    <a:pt x="2783377" y="68661"/>
                  </a:cubicBezTo>
                  <a:cubicBezTo>
                    <a:pt x="2872860" y="132977"/>
                    <a:pt x="2921271" y="727372"/>
                    <a:pt x="2842974" y="892355"/>
                  </a:cubicBezTo>
                  <a:cubicBezTo>
                    <a:pt x="1906596" y="1093690"/>
                    <a:pt x="541507" y="1083728"/>
                    <a:pt x="32967" y="924338"/>
                  </a:cubicBezTo>
                  <a:close/>
                </a:path>
              </a:pathLst>
            </a:custGeom>
            <a:solidFill>
              <a:srgbClr val="CE7C8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梯形 60">
              <a:extLst>
                <a:ext uri="{FF2B5EF4-FFF2-40B4-BE49-F238E27FC236}">
                  <a16:creationId xmlns:a16="http://schemas.microsoft.com/office/drawing/2014/main" id="{CC9C98B1-8406-52E8-43A9-372E8CC0C828}"/>
                </a:ext>
              </a:extLst>
            </p:cNvPr>
            <p:cNvSpPr/>
            <p:nvPr/>
          </p:nvSpPr>
          <p:spPr>
            <a:xfrm>
              <a:off x="3706173" y="5338986"/>
              <a:ext cx="2790307" cy="996399"/>
            </a:xfrm>
            <a:custGeom>
              <a:avLst/>
              <a:gdLst>
                <a:gd name="connsiteX0" fmla="*/ 0 w 2985302"/>
                <a:gd name="connsiteY0" fmla="*/ 872455 h 872455"/>
                <a:gd name="connsiteX1" fmla="*/ 218114 w 2985302"/>
                <a:gd name="connsiteY1" fmla="*/ 0 h 872455"/>
                <a:gd name="connsiteX2" fmla="*/ 2767188 w 2985302"/>
                <a:gd name="connsiteY2" fmla="*/ 0 h 872455"/>
                <a:gd name="connsiteX3" fmla="*/ 2985302 w 2985302"/>
                <a:gd name="connsiteY3" fmla="*/ 872455 h 872455"/>
                <a:gd name="connsiteX4" fmla="*/ 0 w 2985302"/>
                <a:gd name="connsiteY4" fmla="*/ 872455 h 872455"/>
                <a:gd name="connsiteX0" fmla="*/ 0 w 2985302"/>
                <a:gd name="connsiteY0" fmla="*/ 947023 h 947023"/>
                <a:gd name="connsiteX1" fmla="*/ 218114 w 2985302"/>
                <a:gd name="connsiteY1" fmla="*/ 74568 h 947023"/>
                <a:gd name="connsiteX2" fmla="*/ 2767188 w 2985302"/>
                <a:gd name="connsiteY2" fmla="*/ 74568 h 947023"/>
                <a:gd name="connsiteX3" fmla="*/ 2985302 w 2985302"/>
                <a:gd name="connsiteY3" fmla="*/ 947023 h 947023"/>
                <a:gd name="connsiteX4" fmla="*/ 0 w 2985302"/>
                <a:gd name="connsiteY4" fmla="*/ 947023 h 947023"/>
                <a:gd name="connsiteX0" fmla="*/ 0 w 2985302"/>
                <a:gd name="connsiteY0" fmla="*/ 980234 h 980234"/>
                <a:gd name="connsiteX1" fmla="*/ 218114 w 2985302"/>
                <a:gd name="connsiteY1" fmla="*/ 107779 h 980234"/>
                <a:gd name="connsiteX2" fmla="*/ 2767188 w 2985302"/>
                <a:gd name="connsiteY2" fmla="*/ 107779 h 980234"/>
                <a:gd name="connsiteX3" fmla="*/ 2985302 w 2985302"/>
                <a:gd name="connsiteY3" fmla="*/ 980234 h 980234"/>
                <a:gd name="connsiteX4" fmla="*/ 0 w 2985302"/>
                <a:gd name="connsiteY4" fmla="*/ 980234 h 980234"/>
                <a:gd name="connsiteX0" fmla="*/ 0 w 2985302"/>
                <a:gd name="connsiteY0" fmla="*/ 977412 h 977412"/>
                <a:gd name="connsiteX1" fmla="*/ 218114 w 2985302"/>
                <a:gd name="connsiteY1" fmla="*/ 104957 h 977412"/>
                <a:gd name="connsiteX2" fmla="*/ 2767188 w 2985302"/>
                <a:gd name="connsiteY2" fmla="*/ 104957 h 977412"/>
                <a:gd name="connsiteX3" fmla="*/ 2985302 w 2985302"/>
                <a:gd name="connsiteY3" fmla="*/ 977412 h 977412"/>
                <a:gd name="connsiteX4" fmla="*/ 0 w 2985302"/>
                <a:gd name="connsiteY4" fmla="*/ 977412 h 977412"/>
                <a:gd name="connsiteX0" fmla="*/ 0 w 2985302"/>
                <a:gd name="connsiteY0" fmla="*/ 980234 h 980234"/>
                <a:gd name="connsiteX1" fmla="*/ 218114 w 2985302"/>
                <a:gd name="connsiteY1" fmla="*/ 107779 h 980234"/>
                <a:gd name="connsiteX2" fmla="*/ 2767188 w 2985302"/>
                <a:gd name="connsiteY2" fmla="*/ 107779 h 980234"/>
                <a:gd name="connsiteX3" fmla="*/ 2985302 w 2985302"/>
                <a:gd name="connsiteY3" fmla="*/ 980234 h 980234"/>
                <a:gd name="connsiteX4" fmla="*/ 0 w 2985302"/>
                <a:gd name="connsiteY4" fmla="*/ 980234 h 980234"/>
                <a:gd name="connsiteX0" fmla="*/ 0 w 2985302"/>
                <a:gd name="connsiteY0" fmla="*/ 980234 h 980234"/>
                <a:gd name="connsiteX1" fmla="*/ 218114 w 2985302"/>
                <a:gd name="connsiteY1" fmla="*/ 107779 h 980234"/>
                <a:gd name="connsiteX2" fmla="*/ 2767188 w 2985302"/>
                <a:gd name="connsiteY2" fmla="*/ 107779 h 980234"/>
                <a:gd name="connsiteX3" fmla="*/ 2985302 w 2985302"/>
                <a:gd name="connsiteY3" fmla="*/ 980234 h 980234"/>
                <a:gd name="connsiteX4" fmla="*/ 0 w 2985302"/>
                <a:gd name="connsiteY4" fmla="*/ 980234 h 980234"/>
                <a:gd name="connsiteX0" fmla="*/ 9342 w 2994644"/>
                <a:gd name="connsiteY0" fmla="*/ 980234 h 980234"/>
                <a:gd name="connsiteX1" fmla="*/ 227456 w 2994644"/>
                <a:gd name="connsiteY1" fmla="*/ 107779 h 980234"/>
                <a:gd name="connsiteX2" fmla="*/ 2776530 w 2994644"/>
                <a:gd name="connsiteY2" fmla="*/ 107779 h 980234"/>
                <a:gd name="connsiteX3" fmla="*/ 2994644 w 2994644"/>
                <a:gd name="connsiteY3" fmla="*/ 980234 h 980234"/>
                <a:gd name="connsiteX4" fmla="*/ 9342 w 2994644"/>
                <a:gd name="connsiteY4" fmla="*/ 980234 h 980234"/>
                <a:gd name="connsiteX0" fmla="*/ 9342 w 2994644"/>
                <a:gd name="connsiteY0" fmla="*/ 980234 h 1073444"/>
                <a:gd name="connsiteX1" fmla="*/ 227456 w 2994644"/>
                <a:gd name="connsiteY1" fmla="*/ 107779 h 1073444"/>
                <a:gd name="connsiteX2" fmla="*/ 2776530 w 2994644"/>
                <a:gd name="connsiteY2" fmla="*/ 107779 h 1073444"/>
                <a:gd name="connsiteX3" fmla="*/ 2994644 w 2994644"/>
                <a:gd name="connsiteY3" fmla="*/ 980234 h 1073444"/>
                <a:gd name="connsiteX4" fmla="*/ 9342 w 2994644"/>
                <a:gd name="connsiteY4" fmla="*/ 980234 h 1073444"/>
                <a:gd name="connsiteX0" fmla="*/ 9342 w 2994644"/>
                <a:gd name="connsiteY0" fmla="*/ 980234 h 1147097"/>
                <a:gd name="connsiteX1" fmla="*/ 227456 w 2994644"/>
                <a:gd name="connsiteY1" fmla="*/ 107779 h 1147097"/>
                <a:gd name="connsiteX2" fmla="*/ 2776530 w 2994644"/>
                <a:gd name="connsiteY2" fmla="*/ 107779 h 1147097"/>
                <a:gd name="connsiteX3" fmla="*/ 2994644 w 2994644"/>
                <a:gd name="connsiteY3" fmla="*/ 980234 h 1147097"/>
                <a:gd name="connsiteX4" fmla="*/ 9342 w 2994644"/>
                <a:gd name="connsiteY4" fmla="*/ 980234 h 1147097"/>
                <a:gd name="connsiteX0" fmla="*/ 9342 w 2994644"/>
                <a:gd name="connsiteY0" fmla="*/ 980234 h 1134397"/>
                <a:gd name="connsiteX1" fmla="*/ 227456 w 2994644"/>
                <a:gd name="connsiteY1" fmla="*/ 107779 h 1134397"/>
                <a:gd name="connsiteX2" fmla="*/ 2776530 w 2994644"/>
                <a:gd name="connsiteY2" fmla="*/ 107779 h 1134397"/>
                <a:gd name="connsiteX3" fmla="*/ 2994644 w 2994644"/>
                <a:gd name="connsiteY3" fmla="*/ 980234 h 1134397"/>
                <a:gd name="connsiteX4" fmla="*/ 9342 w 2994644"/>
                <a:gd name="connsiteY4" fmla="*/ 980234 h 1134397"/>
                <a:gd name="connsiteX0" fmla="*/ 9342 w 3011035"/>
                <a:gd name="connsiteY0" fmla="*/ 980234 h 1134397"/>
                <a:gd name="connsiteX1" fmla="*/ 227456 w 3011035"/>
                <a:gd name="connsiteY1" fmla="*/ 107779 h 1134397"/>
                <a:gd name="connsiteX2" fmla="*/ 2776530 w 3011035"/>
                <a:gd name="connsiteY2" fmla="*/ 107779 h 1134397"/>
                <a:gd name="connsiteX3" fmla="*/ 2994644 w 3011035"/>
                <a:gd name="connsiteY3" fmla="*/ 980234 h 1134397"/>
                <a:gd name="connsiteX4" fmla="*/ 9342 w 3011035"/>
                <a:gd name="connsiteY4" fmla="*/ 980234 h 1134397"/>
                <a:gd name="connsiteX0" fmla="*/ 9342 w 2971898"/>
                <a:gd name="connsiteY0" fmla="*/ 980234 h 1147365"/>
                <a:gd name="connsiteX1" fmla="*/ 227456 w 2971898"/>
                <a:gd name="connsiteY1" fmla="*/ 107779 h 1147365"/>
                <a:gd name="connsiteX2" fmla="*/ 2776530 w 2971898"/>
                <a:gd name="connsiteY2" fmla="*/ 107779 h 1147365"/>
                <a:gd name="connsiteX3" fmla="*/ 2952699 w 2971898"/>
                <a:gd name="connsiteY3" fmla="*/ 1005401 h 1147365"/>
                <a:gd name="connsiteX4" fmla="*/ 9342 w 2971898"/>
                <a:gd name="connsiteY4" fmla="*/ 980234 h 1147365"/>
                <a:gd name="connsiteX0" fmla="*/ 9342 w 2997493"/>
                <a:gd name="connsiteY0" fmla="*/ 980234 h 1147365"/>
                <a:gd name="connsiteX1" fmla="*/ 227456 w 2997493"/>
                <a:gd name="connsiteY1" fmla="*/ 107779 h 1147365"/>
                <a:gd name="connsiteX2" fmla="*/ 2776530 w 2997493"/>
                <a:gd name="connsiteY2" fmla="*/ 107779 h 1147365"/>
                <a:gd name="connsiteX3" fmla="*/ 2952699 w 2997493"/>
                <a:gd name="connsiteY3" fmla="*/ 1005401 h 1147365"/>
                <a:gd name="connsiteX4" fmla="*/ 9342 w 2997493"/>
                <a:gd name="connsiteY4" fmla="*/ 980234 h 1147365"/>
                <a:gd name="connsiteX0" fmla="*/ 9342 w 3010258"/>
                <a:gd name="connsiteY0" fmla="*/ 980234 h 1147365"/>
                <a:gd name="connsiteX1" fmla="*/ 227456 w 3010258"/>
                <a:gd name="connsiteY1" fmla="*/ 107779 h 1147365"/>
                <a:gd name="connsiteX2" fmla="*/ 2776530 w 3010258"/>
                <a:gd name="connsiteY2" fmla="*/ 107779 h 1147365"/>
                <a:gd name="connsiteX3" fmla="*/ 2952699 w 3010258"/>
                <a:gd name="connsiteY3" fmla="*/ 1005401 h 1147365"/>
                <a:gd name="connsiteX4" fmla="*/ 9342 w 3010258"/>
                <a:gd name="connsiteY4" fmla="*/ 980234 h 1147365"/>
                <a:gd name="connsiteX0" fmla="*/ 9342 w 3003190"/>
                <a:gd name="connsiteY0" fmla="*/ 962730 h 1129861"/>
                <a:gd name="connsiteX1" fmla="*/ 227456 w 3003190"/>
                <a:gd name="connsiteY1" fmla="*/ 90275 h 1129861"/>
                <a:gd name="connsiteX2" fmla="*/ 2734585 w 3003190"/>
                <a:gd name="connsiteY2" fmla="*/ 123831 h 1129861"/>
                <a:gd name="connsiteX3" fmla="*/ 2952699 w 3003190"/>
                <a:gd name="connsiteY3" fmla="*/ 987897 h 1129861"/>
                <a:gd name="connsiteX4" fmla="*/ 9342 w 3003190"/>
                <a:gd name="connsiteY4" fmla="*/ 962730 h 1129861"/>
                <a:gd name="connsiteX0" fmla="*/ 9342 w 3007229"/>
                <a:gd name="connsiteY0" fmla="*/ 971117 h 1138248"/>
                <a:gd name="connsiteX1" fmla="*/ 227456 w 3007229"/>
                <a:gd name="connsiteY1" fmla="*/ 98662 h 1138248"/>
                <a:gd name="connsiteX2" fmla="*/ 2759752 w 3007229"/>
                <a:gd name="connsiteY2" fmla="*/ 115440 h 1138248"/>
                <a:gd name="connsiteX3" fmla="*/ 2952699 w 3007229"/>
                <a:gd name="connsiteY3" fmla="*/ 996284 h 1138248"/>
                <a:gd name="connsiteX4" fmla="*/ 9342 w 3007229"/>
                <a:gd name="connsiteY4" fmla="*/ 971117 h 1138248"/>
                <a:gd name="connsiteX0" fmla="*/ 9342 w 2978965"/>
                <a:gd name="connsiteY0" fmla="*/ 971117 h 1138248"/>
                <a:gd name="connsiteX1" fmla="*/ 227456 w 2978965"/>
                <a:gd name="connsiteY1" fmla="*/ 98662 h 1138248"/>
                <a:gd name="connsiteX2" fmla="*/ 2759752 w 2978965"/>
                <a:gd name="connsiteY2" fmla="*/ 115440 h 1138248"/>
                <a:gd name="connsiteX3" fmla="*/ 2952699 w 2978965"/>
                <a:gd name="connsiteY3" fmla="*/ 996284 h 1138248"/>
                <a:gd name="connsiteX4" fmla="*/ 9342 w 2978965"/>
                <a:gd name="connsiteY4" fmla="*/ 971117 h 1138248"/>
                <a:gd name="connsiteX0" fmla="*/ 12059 w 2981682"/>
                <a:gd name="connsiteY0" fmla="*/ 971117 h 1138248"/>
                <a:gd name="connsiteX1" fmla="*/ 230173 w 2981682"/>
                <a:gd name="connsiteY1" fmla="*/ 98662 h 1138248"/>
                <a:gd name="connsiteX2" fmla="*/ 2762469 w 2981682"/>
                <a:gd name="connsiteY2" fmla="*/ 115440 h 1138248"/>
                <a:gd name="connsiteX3" fmla="*/ 2955416 w 2981682"/>
                <a:gd name="connsiteY3" fmla="*/ 996284 h 1138248"/>
                <a:gd name="connsiteX4" fmla="*/ 12059 w 2981682"/>
                <a:gd name="connsiteY4" fmla="*/ 971117 h 1138248"/>
                <a:gd name="connsiteX0" fmla="*/ 12059 w 2981682"/>
                <a:gd name="connsiteY0" fmla="*/ 971117 h 1121141"/>
                <a:gd name="connsiteX1" fmla="*/ 230173 w 2981682"/>
                <a:gd name="connsiteY1" fmla="*/ 98662 h 1121141"/>
                <a:gd name="connsiteX2" fmla="*/ 2762469 w 2981682"/>
                <a:gd name="connsiteY2" fmla="*/ 115440 h 1121141"/>
                <a:gd name="connsiteX3" fmla="*/ 2955416 w 2981682"/>
                <a:gd name="connsiteY3" fmla="*/ 996284 h 1121141"/>
                <a:gd name="connsiteX4" fmla="*/ 12059 w 2981682"/>
                <a:gd name="connsiteY4" fmla="*/ 971117 h 1121141"/>
                <a:gd name="connsiteX0" fmla="*/ 12059 w 2974531"/>
                <a:gd name="connsiteY0" fmla="*/ 971117 h 1121141"/>
                <a:gd name="connsiteX1" fmla="*/ 230173 w 2974531"/>
                <a:gd name="connsiteY1" fmla="*/ 98662 h 1121141"/>
                <a:gd name="connsiteX2" fmla="*/ 2762469 w 2974531"/>
                <a:gd name="connsiteY2" fmla="*/ 115440 h 1121141"/>
                <a:gd name="connsiteX3" fmla="*/ 2955416 w 2974531"/>
                <a:gd name="connsiteY3" fmla="*/ 996284 h 1121141"/>
                <a:gd name="connsiteX4" fmla="*/ 12059 w 2974531"/>
                <a:gd name="connsiteY4" fmla="*/ 971117 h 1121141"/>
                <a:gd name="connsiteX0" fmla="*/ 12059 w 2974531"/>
                <a:gd name="connsiteY0" fmla="*/ 903610 h 1053634"/>
                <a:gd name="connsiteX1" fmla="*/ 230173 w 2974531"/>
                <a:gd name="connsiteY1" fmla="*/ 31155 h 1053634"/>
                <a:gd name="connsiteX2" fmla="*/ 2762469 w 2974531"/>
                <a:gd name="connsiteY2" fmla="*/ 47933 h 1053634"/>
                <a:gd name="connsiteX3" fmla="*/ 2955416 w 2974531"/>
                <a:gd name="connsiteY3" fmla="*/ 928777 h 1053634"/>
                <a:gd name="connsiteX4" fmla="*/ 12059 w 2974531"/>
                <a:gd name="connsiteY4" fmla="*/ 903610 h 1053634"/>
                <a:gd name="connsiteX0" fmla="*/ 12059 w 2974531"/>
                <a:gd name="connsiteY0" fmla="*/ 872455 h 1022479"/>
                <a:gd name="connsiteX1" fmla="*/ 230173 w 2974531"/>
                <a:gd name="connsiteY1" fmla="*/ 0 h 1022479"/>
                <a:gd name="connsiteX2" fmla="*/ 2762469 w 2974531"/>
                <a:gd name="connsiteY2" fmla="*/ 16778 h 1022479"/>
                <a:gd name="connsiteX3" fmla="*/ 2955416 w 2974531"/>
                <a:gd name="connsiteY3" fmla="*/ 897622 h 1022479"/>
                <a:gd name="connsiteX4" fmla="*/ 12059 w 2974531"/>
                <a:gd name="connsiteY4" fmla="*/ 872455 h 1022479"/>
                <a:gd name="connsiteX0" fmla="*/ 12059 w 2974531"/>
                <a:gd name="connsiteY0" fmla="*/ 872455 h 1022479"/>
                <a:gd name="connsiteX1" fmla="*/ 230173 w 2974531"/>
                <a:gd name="connsiteY1" fmla="*/ 0 h 1022479"/>
                <a:gd name="connsiteX2" fmla="*/ 2762469 w 2974531"/>
                <a:gd name="connsiteY2" fmla="*/ 16778 h 1022479"/>
                <a:gd name="connsiteX3" fmla="*/ 2955416 w 2974531"/>
                <a:gd name="connsiteY3" fmla="*/ 897622 h 1022479"/>
                <a:gd name="connsiteX4" fmla="*/ 12059 w 2974531"/>
                <a:gd name="connsiteY4" fmla="*/ 872455 h 1022479"/>
                <a:gd name="connsiteX0" fmla="*/ 9377 w 2971849"/>
                <a:gd name="connsiteY0" fmla="*/ 855677 h 1005701"/>
                <a:gd name="connsiteX1" fmla="*/ 279879 w 2971849"/>
                <a:gd name="connsiteY1" fmla="*/ 68947 h 1005701"/>
                <a:gd name="connsiteX2" fmla="*/ 2759787 w 2971849"/>
                <a:gd name="connsiteY2" fmla="*/ 0 h 1005701"/>
                <a:gd name="connsiteX3" fmla="*/ 2952734 w 2971849"/>
                <a:gd name="connsiteY3" fmla="*/ 880844 h 1005701"/>
                <a:gd name="connsiteX4" fmla="*/ 9377 w 2971849"/>
                <a:gd name="connsiteY4" fmla="*/ 855677 h 1005701"/>
                <a:gd name="connsiteX0" fmla="*/ 19171 w 2857818"/>
                <a:gd name="connsiteY0" fmla="*/ 869964 h 1011718"/>
                <a:gd name="connsiteX1" fmla="*/ 165848 w 2857818"/>
                <a:gd name="connsiteY1" fmla="*/ 68947 h 1011718"/>
                <a:gd name="connsiteX2" fmla="*/ 2645756 w 2857818"/>
                <a:gd name="connsiteY2" fmla="*/ 0 h 1011718"/>
                <a:gd name="connsiteX3" fmla="*/ 2838703 w 2857818"/>
                <a:gd name="connsiteY3" fmla="*/ 880844 h 1011718"/>
                <a:gd name="connsiteX4" fmla="*/ 19171 w 2857818"/>
                <a:gd name="connsiteY4" fmla="*/ 869964 h 1011718"/>
                <a:gd name="connsiteX0" fmla="*/ 19171 w 2798031"/>
                <a:gd name="connsiteY0" fmla="*/ 869964 h 991666"/>
                <a:gd name="connsiteX1" fmla="*/ 165848 w 2798031"/>
                <a:gd name="connsiteY1" fmla="*/ 68947 h 991666"/>
                <a:gd name="connsiteX2" fmla="*/ 2645756 w 2798031"/>
                <a:gd name="connsiteY2" fmla="*/ 0 h 991666"/>
                <a:gd name="connsiteX3" fmla="*/ 2772028 w 2798031"/>
                <a:gd name="connsiteY3" fmla="*/ 842744 h 991666"/>
                <a:gd name="connsiteX4" fmla="*/ 19171 w 2798031"/>
                <a:gd name="connsiteY4" fmla="*/ 869964 h 991666"/>
                <a:gd name="connsiteX0" fmla="*/ 19171 w 2772028"/>
                <a:gd name="connsiteY0" fmla="*/ 869964 h 991666"/>
                <a:gd name="connsiteX1" fmla="*/ 165848 w 2772028"/>
                <a:gd name="connsiteY1" fmla="*/ 68947 h 991666"/>
                <a:gd name="connsiteX2" fmla="*/ 2645756 w 2772028"/>
                <a:gd name="connsiteY2" fmla="*/ 0 h 991666"/>
                <a:gd name="connsiteX3" fmla="*/ 2772028 w 2772028"/>
                <a:gd name="connsiteY3" fmla="*/ 842744 h 991666"/>
                <a:gd name="connsiteX4" fmla="*/ 19171 w 2772028"/>
                <a:gd name="connsiteY4" fmla="*/ 869964 h 991666"/>
                <a:gd name="connsiteX0" fmla="*/ 19171 w 2790316"/>
                <a:gd name="connsiteY0" fmla="*/ 869964 h 991666"/>
                <a:gd name="connsiteX1" fmla="*/ 165848 w 2790316"/>
                <a:gd name="connsiteY1" fmla="*/ 68947 h 991666"/>
                <a:gd name="connsiteX2" fmla="*/ 2645756 w 2790316"/>
                <a:gd name="connsiteY2" fmla="*/ 0 h 991666"/>
                <a:gd name="connsiteX3" fmla="*/ 2772028 w 2790316"/>
                <a:gd name="connsiteY3" fmla="*/ 842744 h 991666"/>
                <a:gd name="connsiteX4" fmla="*/ 19171 w 2790316"/>
                <a:gd name="connsiteY4" fmla="*/ 869964 h 991666"/>
                <a:gd name="connsiteX0" fmla="*/ 19171 w 2809969"/>
                <a:gd name="connsiteY0" fmla="*/ 869964 h 991666"/>
                <a:gd name="connsiteX1" fmla="*/ 165848 w 2809969"/>
                <a:gd name="connsiteY1" fmla="*/ 68947 h 991666"/>
                <a:gd name="connsiteX2" fmla="*/ 2645756 w 2809969"/>
                <a:gd name="connsiteY2" fmla="*/ 0 h 991666"/>
                <a:gd name="connsiteX3" fmla="*/ 2772028 w 2809969"/>
                <a:gd name="connsiteY3" fmla="*/ 842744 h 991666"/>
                <a:gd name="connsiteX4" fmla="*/ 19171 w 2809969"/>
                <a:gd name="connsiteY4" fmla="*/ 869964 h 991666"/>
                <a:gd name="connsiteX0" fmla="*/ 19171 w 2790307"/>
                <a:gd name="connsiteY0" fmla="*/ 869964 h 996399"/>
                <a:gd name="connsiteX1" fmla="*/ 165848 w 2790307"/>
                <a:gd name="connsiteY1" fmla="*/ 68947 h 996399"/>
                <a:gd name="connsiteX2" fmla="*/ 2645756 w 2790307"/>
                <a:gd name="connsiteY2" fmla="*/ 0 h 996399"/>
                <a:gd name="connsiteX3" fmla="*/ 2748216 w 2790307"/>
                <a:gd name="connsiteY3" fmla="*/ 852269 h 996399"/>
                <a:gd name="connsiteX4" fmla="*/ 19171 w 2790307"/>
                <a:gd name="connsiteY4" fmla="*/ 869964 h 99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0307" h="996399">
                  <a:moveTo>
                    <a:pt x="19171" y="869964"/>
                  </a:moveTo>
                  <a:cubicBezTo>
                    <a:pt x="-33959" y="570757"/>
                    <a:pt x="26031" y="284264"/>
                    <a:pt x="165848" y="68947"/>
                  </a:cubicBezTo>
                  <a:cubicBezTo>
                    <a:pt x="558646" y="180101"/>
                    <a:pt x="2003780" y="127495"/>
                    <a:pt x="2645756" y="0"/>
                  </a:cubicBezTo>
                  <a:cubicBezTo>
                    <a:pt x="2735239" y="64316"/>
                    <a:pt x="2855088" y="825399"/>
                    <a:pt x="2748216" y="852269"/>
                  </a:cubicBezTo>
                  <a:cubicBezTo>
                    <a:pt x="1811838" y="1053604"/>
                    <a:pt x="527711" y="1029354"/>
                    <a:pt x="19171" y="869964"/>
                  </a:cubicBezTo>
                  <a:close/>
                </a:path>
              </a:pathLst>
            </a:custGeom>
            <a:solidFill>
              <a:srgbClr val="B530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7572095-47A2-C4B0-A3F4-FE40F72C0F42}"/>
                </a:ext>
              </a:extLst>
            </p:cNvPr>
            <p:cNvGrpSpPr/>
            <p:nvPr/>
          </p:nvGrpSpPr>
          <p:grpSpPr>
            <a:xfrm>
              <a:off x="5121383" y="5657029"/>
              <a:ext cx="1241489" cy="437824"/>
              <a:chOff x="5121383" y="5657029"/>
              <a:chExt cx="1241489" cy="437824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34241A3-EA67-59CC-E2FD-82417BB6B2BD}"/>
                  </a:ext>
                </a:extLst>
              </p:cNvPr>
              <p:cNvSpPr/>
              <p:nvPr/>
            </p:nvSpPr>
            <p:spPr>
              <a:xfrm>
                <a:off x="5121383" y="5668466"/>
                <a:ext cx="303314" cy="273759"/>
              </a:xfrm>
              <a:custGeom>
                <a:avLst/>
                <a:gdLst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52425"/>
                  <a:gd name="connsiteX1" fmla="*/ 0 w 419100"/>
                  <a:gd name="connsiteY1" fmla="*/ 352425 h 352425"/>
                  <a:gd name="connsiteX2" fmla="*/ 419100 w 419100"/>
                  <a:gd name="connsiteY2" fmla="*/ 328612 h 352425"/>
                  <a:gd name="connsiteX0" fmla="*/ 185738 w 419100"/>
                  <a:gd name="connsiteY0" fmla="*/ 0 h 368613"/>
                  <a:gd name="connsiteX1" fmla="*/ 0 w 419100"/>
                  <a:gd name="connsiteY1" fmla="*/ 352425 h 368613"/>
                  <a:gd name="connsiteX2" fmla="*/ 419100 w 419100"/>
                  <a:gd name="connsiteY2" fmla="*/ 328612 h 368613"/>
                  <a:gd name="connsiteX0" fmla="*/ 185738 w 419100"/>
                  <a:gd name="connsiteY0" fmla="*/ 0 h 358662"/>
                  <a:gd name="connsiteX1" fmla="*/ 0 w 419100"/>
                  <a:gd name="connsiteY1" fmla="*/ 352425 h 358662"/>
                  <a:gd name="connsiteX2" fmla="*/ 419100 w 419100"/>
                  <a:gd name="connsiteY2" fmla="*/ 328612 h 358662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85738 w 419100"/>
                  <a:gd name="connsiteY0" fmla="*/ 0 h 362478"/>
                  <a:gd name="connsiteX1" fmla="*/ 0 w 419100"/>
                  <a:gd name="connsiteY1" fmla="*/ 352425 h 362478"/>
                  <a:gd name="connsiteX2" fmla="*/ 419100 w 419100"/>
                  <a:gd name="connsiteY2" fmla="*/ 328612 h 3624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38113 w 419100"/>
                  <a:gd name="connsiteY0" fmla="*/ 0 h 337078"/>
                  <a:gd name="connsiteX1" fmla="*/ 0 w 419100"/>
                  <a:gd name="connsiteY1" fmla="*/ 327025 h 337078"/>
                  <a:gd name="connsiteX2" fmla="*/ 419100 w 419100"/>
                  <a:gd name="connsiteY2" fmla="*/ 303212 h 337078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39480"/>
                  <a:gd name="connsiteX1" fmla="*/ 0 w 396875"/>
                  <a:gd name="connsiteY1" fmla="*/ 330200 h 339480"/>
                  <a:gd name="connsiteX2" fmla="*/ 396875 w 396875"/>
                  <a:gd name="connsiteY2" fmla="*/ 303212 h 339480"/>
                  <a:gd name="connsiteX0" fmla="*/ 115888 w 396875"/>
                  <a:gd name="connsiteY0" fmla="*/ 0 h 345109"/>
                  <a:gd name="connsiteX1" fmla="*/ 0 w 396875"/>
                  <a:gd name="connsiteY1" fmla="*/ 330200 h 345109"/>
                  <a:gd name="connsiteX2" fmla="*/ 396875 w 396875"/>
                  <a:gd name="connsiteY2" fmla="*/ 303212 h 345109"/>
                  <a:gd name="connsiteX0" fmla="*/ 93663 w 374650"/>
                  <a:gd name="connsiteY0" fmla="*/ 0 h 336025"/>
                  <a:gd name="connsiteX1" fmla="*/ 0 w 374650"/>
                  <a:gd name="connsiteY1" fmla="*/ 317500 h 336025"/>
                  <a:gd name="connsiteX2" fmla="*/ 374650 w 374650"/>
                  <a:gd name="connsiteY2" fmla="*/ 303212 h 336025"/>
                  <a:gd name="connsiteX0" fmla="*/ 90488 w 371475"/>
                  <a:gd name="connsiteY0" fmla="*/ 0 h 347562"/>
                  <a:gd name="connsiteX1" fmla="*/ 0 w 371475"/>
                  <a:gd name="connsiteY1" fmla="*/ 333375 h 347562"/>
                  <a:gd name="connsiteX2" fmla="*/ 371475 w 371475"/>
                  <a:gd name="connsiteY2" fmla="*/ 303212 h 34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1475" h="347562">
                    <a:moveTo>
                      <a:pt x="90488" y="0"/>
                    </a:moveTo>
                    <a:cubicBezTo>
                      <a:pt x="14287" y="104775"/>
                      <a:pt x="1588" y="214312"/>
                      <a:pt x="0" y="333375"/>
                    </a:cubicBezTo>
                    <a:cubicBezTo>
                      <a:pt x="50800" y="366711"/>
                      <a:pt x="269875" y="334962"/>
                      <a:pt x="371475" y="303212"/>
                    </a:cubicBezTo>
                  </a:path>
                </a:pathLst>
              </a:custGeom>
              <a:ln w="762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F54EF31E-8562-158B-A2DD-F80E9BB45F53}"/>
                  </a:ext>
                </a:extLst>
              </p:cNvPr>
              <p:cNvSpPr/>
              <p:nvPr/>
            </p:nvSpPr>
            <p:spPr>
              <a:xfrm>
                <a:off x="5351118" y="5678468"/>
                <a:ext cx="17842" cy="416385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  <a:gd name="connsiteX0" fmla="*/ 9151 w 21851"/>
                  <a:gd name="connsiteY0" fmla="*/ 0 h 528638"/>
                  <a:gd name="connsiteX1" fmla="*/ 21851 w 21851"/>
                  <a:gd name="connsiteY1" fmla="*/ 528638 h 52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851" h="528638">
                    <a:moveTo>
                      <a:pt x="9151" y="0"/>
                    </a:moveTo>
                    <a:cubicBezTo>
                      <a:pt x="2801" y="165100"/>
                      <a:pt x="-13074" y="401638"/>
                      <a:pt x="21851" y="528638"/>
                    </a:cubicBezTo>
                  </a:path>
                </a:pathLst>
              </a:custGeom>
              <a:ln w="762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F690A7B9-854A-0872-7367-D2EE57E43484}"/>
                  </a:ext>
                </a:extLst>
              </p:cNvPr>
              <p:cNvSpPr/>
              <p:nvPr/>
            </p:nvSpPr>
            <p:spPr>
              <a:xfrm>
                <a:off x="5562865" y="5707511"/>
                <a:ext cx="325587" cy="351357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753" h="446079">
                    <a:moveTo>
                      <a:pt x="0" y="279928"/>
                    </a:moveTo>
                    <a:cubicBezTo>
                      <a:pt x="0" y="157212"/>
                      <a:pt x="130536" y="10106"/>
                      <a:pt x="196995" y="581"/>
                    </a:cubicBezTo>
                    <a:cubicBezTo>
                      <a:pt x="263454" y="-8944"/>
                      <a:pt x="398753" y="100062"/>
                      <a:pt x="398753" y="222778"/>
                    </a:cubicBezTo>
                    <a:cubicBezTo>
                      <a:pt x="398753" y="345494"/>
                      <a:pt x="263454" y="435450"/>
                      <a:pt x="196995" y="444975"/>
                    </a:cubicBezTo>
                    <a:cubicBezTo>
                      <a:pt x="130536" y="454500"/>
                      <a:pt x="0" y="402644"/>
                      <a:pt x="0" y="279928"/>
                    </a:cubicBezTo>
                    <a:close/>
                  </a:path>
                </a:pathLst>
              </a:custGeom>
              <a:ln w="762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F05AC2E5-17A0-B00B-2652-076EBFFD8BDD}"/>
                  </a:ext>
                </a:extLst>
              </p:cNvPr>
              <p:cNvSpPr/>
              <p:nvPr/>
            </p:nvSpPr>
            <p:spPr>
              <a:xfrm rot="13661526">
                <a:off x="5704263" y="5689791"/>
                <a:ext cx="36011" cy="399346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49" h="419100">
                    <a:moveTo>
                      <a:pt x="1574" y="0"/>
                    </a:moveTo>
                    <a:cubicBezTo>
                      <a:pt x="-4776" y="165100"/>
                      <a:pt x="7924" y="292100"/>
                      <a:pt x="42849" y="419100"/>
                    </a:cubicBezTo>
                  </a:path>
                </a:pathLst>
              </a:custGeom>
              <a:ln w="762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" name="椭圆 93">
                <a:extLst>
                  <a:ext uri="{FF2B5EF4-FFF2-40B4-BE49-F238E27FC236}">
                    <a16:creationId xmlns:a16="http://schemas.microsoft.com/office/drawing/2014/main" id="{A3CE4A7B-BEAA-87EA-319A-4CEC4BF781D6}"/>
                  </a:ext>
                </a:extLst>
              </p:cNvPr>
              <p:cNvSpPr/>
              <p:nvPr/>
            </p:nvSpPr>
            <p:spPr>
              <a:xfrm>
                <a:off x="6003795" y="5657029"/>
                <a:ext cx="325587" cy="379875"/>
              </a:xfrm>
              <a:custGeom>
                <a:avLst/>
                <a:gdLst>
                  <a:gd name="connsiteX0" fmla="*/ 0 w 403516"/>
                  <a:gd name="connsiteY0" fmla="*/ 222197 h 444393"/>
                  <a:gd name="connsiteX1" fmla="*/ 201758 w 403516"/>
                  <a:gd name="connsiteY1" fmla="*/ 0 h 444393"/>
                  <a:gd name="connsiteX2" fmla="*/ 403516 w 403516"/>
                  <a:gd name="connsiteY2" fmla="*/ 222197 h 444393"/>
                  <a:gd name="connsiteX3" fmla="*/ 201758 w 403516"/>
                  <a:gd name="connsiteY3" fmla="*/ 444394 h 444393"/>
                  <a:gd name="connsiteX4" fmla="*/ 0 w 403516"/>
                  <a:gd name="connsiteY4" fmla="*/ 222197 h 444393"/>
                  <a:gd name="connsiteX0" fmla="*/ 0 w 398753"/>
                  <a:gd name="connsiteY0" fmla="*/ 279928 h 446079"/>
                  <a:gd name="connsiteX1" fmla="*/ 196995 w 398753"/>
                  <a:gd name="connsiteY1" fmla="*/ 581 h 446079"/>
                  <a:gd name="connsiteX2" fmla="*/ 398753 w 398753"/>
                  <a:gd name="connsiteY2" fmla="*/ 222778 h 446079"/>
                  <a:gd name="connsiteX3" fmla="*/ 196995 w 398753"/>
                  <a:gd name="connsiteY3" fmla="*/ 444975 h 446079"/>
                  <a:gd name="connsiteX4" fmla="*/ 0 w 398753"/>
                  <a:gd name="connsiteY4" fmla="*/ 279928 h 44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753" h="446079">
                    <a:moveTo>
                      <a:pt x="0" y="279928"/>
                    </a:moveTo>
                    <a:cubicBezTo>
                      <a:pt x="0" y="157212"/>
                      <a:pt x="130536" y="10106"/>
                      <a:pt x="196995" y="581"/>
                    </a:cubicBezTo>
                    <a:cubicBezTo>
                      <a:pt x="263454" y="-8944"/>
                      <a:pt x="398753" y="100062"/>
                      <a:pt x="398753" y="222778"/>
                    </a:cubicBezTo>
                    <a:cubicBezTo>
                      <a:pt x="398753" y="345494"/>
                      <a:pt x="263454" y="435450"/>
                      <a:pt x="196995" y="444975"/>
                    </a:cubicBezTo>
                    <a:cubicBezTo>
                      <a:pt x="130536" y="454500"/>
                      <a:pt x="0" y="402644"/>
                      <a:pt x="0" y="279928"/>
                    </a:cubicBezTo>
                    <a:close/>
                  </a:path>
                </a:pathLst>
              </a:custGeom>
              <a:ln w="76200" cap="rnd">
                <a:solidFill>
                  <a:srgbClr val="CE7C8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6BE4D228-0B0A-E1D0-7F50-F5A149C0D598}"/>
                  </a:ext>
                </a:extLst>
              </p:cNvPr>
              <p:cNvSpPr/>
              <p:nvPr/>
            </p:nvSpPr>
            <p:spPr>
              <a:xfrm rot="13661526">
                <a:off x="6143732" y="5654078"/>
                <a:ext cx="38934" cy="399346"/>
              </a:xfrm>
              <a:custGeom>
                <a:avLst/>
                <a:gdLst>
                  <a:gd name="connsiteX0" fmla="*/ 0 w 38100"/>
                  <a:gd name="connsiteY0" fmla="*/ 0 h 485775"/>
                  <a:gd name="connsiteX1" fmla="*/ 38100 w 38100"/>
                  <a:gd name="connsiteY1" fmla="*/ 485775 h 485775"/>
                  <a:gd name="connsiteX0" fmla="*/ 0 w 19050"/>
                  <a:gd name="connsiteY0" fmla="*/ 0 h 438150"/>
                  <a:gd name="connsiteX1" fmla="*/ 19050 w 19050"/>
                  <a:gd name="connsiteY1" fmla="*/ 438150 h 438150"/>
                  <a:gd name="connsiteX0" fmla="*/ 0 w 41275"/>
                  <a:gd name="connsiteY0" fmla="*/ 0 h 419100"/>
                  <a:gd name="connsiteX1" fmla="*/ 41275 w 41275"/>
                  <a:gd name="connsiteY1" fmla="*/ 419100 h 419100"/>
                  <a:gd name="connsiteX0" fmla="*/ 764 w 42039"/>
                  <a:gd name="connsiteY0" fmla="*/ 0 h 419100"/>
                  <a:gd name="connsiteX1" fmla="*/ 42039 w 42039"/>
                  <a:gd name="connsiteY1" fmla="*/ 419100 h 419100"/>
                  <a:gd name="connsiteX0" fmla="*/ 4839 w 46114"/>
                  <a:gd name="connsiteY0" fmla="*/ 0 h 419100"/>
                  <a:gd name="connsiteX1" fmla="*/ 46114 w 46114"/>
                  <a:gd name="connsiteY1" fmla="*/ 419100 h 419100"/>
                  <a:gd name="connsiteX0" fmla="*/ 1574 w 42849"/>
                  <a:gd name="connsiteY0" fmla="*/ 0 h 419100"/>
                  <a:gd name="connsiteX1" fmla="*/ 42849 w 42849"/>
                  <a:gd name="connsiteY1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49" h="419100">
                    <a:moveTo>
                      <a:pt x="1574" y="0"/>
                    </a:moveTo>
                    <a:cubicBezTo>
                      <a:pt x="-4776" y="165100"/>
                      <a:pt x="7924" y="292100"/>
                      <a:pt x="42849" y="419100"/>
                    </a:cubicBezTo>
                  </a:path>
                </a:pathLst>
              </a:custGeom>
              <a:ln w="76200" cap="rnd">
                <a:solidFill>
                  <a:srgbClr val="CE7C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B436434-5DB6-FF6E-E32F-F366FF9F041D}"/>
                </a:ext>
              </a:extLst>
            </p:cNvPr>
            <p:cNvSpPr/>
            <p:nvPr/>
          </p:nvSpPr>
          <p:spPr>
            <a:xfrm rot="10574573" flipH="1" flipV="1">
              <a:off x="8166186" y="1906308"/>
              <a:ext cx="14429" cy="49908"/>
            </a:xfrm>
            <a:custGeom>
              <a:avLst/>
              <a:gdLst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2075 w 215900"/>
                <a:gd name="connsiteY1" fmla="*/ 20002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190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95250 w 215900"/>
                <a:gd name="connsiteY1" fmla="*/ 206375 h 393700"/>
                <a:gd name="connsiteX2" fmla="*/ 215900 w 215900"/>
                <a:gd name="connsiteY2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0 w 215900"/>
                <a:gd name="connsiteY0" fmla="*/ 0 h 393700"/>
                <a:gd name="connsiteX1" fmla="*/ 215900 w 215900"/>
                <a:gd name="connsiteY1" fmla="*/ 393700 h 393700"/>
                <a:gd name="connsiteX0" fmla="*/ 22150 w 39249"/>
                <a:gd name="connsiteY0" fmla="*/ 0 h 2977770"/>
                <a:gd name="connsiteX1" fmla="*/ 39250 w 39249"/>
                <a:gd name="connsiteY1" fmla="*/ 2977769 h 2977770"/>
                <a:gd name="connsiteX0" fmla="*/ 0 w 198419"/>
                <a:gd name="connsiteY0" fmla="*/ 0 h 2977770"/>
                <a:gd name="connsiteX1" fmla="*/ 17100 w 198419"/>
                <a:gd name="connsiteY1" fmla="*/ 2977769 h 2977770"/>
                <a:gd name="connsiteX0" fmla="*/ 46309 w 201057"/>
                <a:gd name="connsiteY0" fmla="*/ 0 h 2945521"/>
                <a:gd name="connsiteX1" fmla="*/ 0 w 201057"/>
                <a:gd name="connsiteY1" fmla="*/ 2945517 h 2945521"/>
                <a:gd name="connsiteX0" fmla="*/ 40084 w 198944"/>
                <a:gd name="connsiteY0" fmla="*/ 0 h 3880278"/>
                <a:gd name="connsiteX1" fmla="*/ 0 w 198944"/>
                <a:gd name="connsiteY1" fmla="*/ 3880279 h 3880278"/>
                <a:gd name="connsiteX0" fmla="*/ 40933 w 59716"/>
                <a:gd name="connsiteY0" fmla="*/ 0 h 3880278"/>
                <a:gd name="connsiteX1" fmla="*/ 849 w 59716"/>
                <a:gd name="connsiteY1" fmla="*/ 3880279 h 3880278"/>
                <a:gd name="connsiteX0" fmla="*/ 40254 w 271066"/>
                <a:gd name="connsiteY0" fmla="*/ 0 h 3880278"/>
                <a:gd name="connsiteX1" fmla="*/ 170 w 271066"/>
                <a:gd name="connsiteY1" fmla="*/ 3880279 h 3880278"/>
                <a:gd name="connsiteX0" fmla="*/ 40251 w 276899"/>
                <a:gd name="connsiteY0" fmla="*/ 0 h 3880278"/>
                <a:gd name="connsiteX1" fmla="*/ 167 w 276899"/>
                <a:gd name="connsiteY1" fmla="*/ 3880279 h 3880278"/>
                <a:gd name="connsiteX0" fmla="*/ 0 w 259220"/>
                <a:gd name="connsiteY0" fmla="*/ -2 h 3541320"/>
                <a:gd name="connsiteX1" fmla="*/ 47697 w 259220"/>
                <a:gd name="connsiteY1" fmla="*/ 3541321 h 3541320"/>
                <a:gd name="connsiteX0" fmla="*/ 0 w 250002"/>
                <a:gd name="connsiteY0" fmla="*/ 15240 h 3556562"/>
                <a:gd name="connsiteX1" fmla="*/ 47697 w 250002"/>
                <a:gd name="connsiteY1" fmla="*/ 3556563 h 3556562"/>
                <a:gd name="connsiteX0" fmla="*/ 0 w 301113"/>
                <a:gd name="connsiteY0" fmla="*/ 13612 h 3554934"/>
                <a:gd name="connsiteX1" fmla="*/ 47697 w 301113"/>
                <a:gd name="connsiteY1" fmla="*/ 3554935 h 3554934"/>
                <a:gd name="connsiteX0" fmla="*/ 0 w 273830"/>
                <a:gd name="connsiteY0" fmla="*/ 16290 h 3557612"/>
                <a:gd name="connsiteX1" fmla="*/ 47697 w 273830"/>
                <a:gd name="connsiteY1" fmla="*/ 3557613 h 3557612"/>
                <a:gd name="connsiteX0" fmla="*/ 0 w 258751"/>
                <a:gd name="connsiteY0" fmla="*/ 15455 h 3556777"/>
                <a:gd name="connsiteX1" fmla="*/ 47697 w 258751"/>
                <a:gd name="connsiteY1" fmla="*/ 3556778 h 3556777"/>
                <a:gd name="connsiteX0" fmla="*/ 0 w 341234"/>
                <a:gd name="connsiteY0" fmla="*/ -2 h 3541320"/>
                <a:gd name="connsiteX1" fmla="*/ 243235 w 341234"/>
                <a:gd name="connsiteY1" fmla="*/ 1272492 h 3541320"/>
                <a:gd name="connsiteX2" fmla="*/ 47697 w 341234"/>
                <a:gd name="connsiteY2" fmla="*/ 3541321 h 3541320"/>
                <a:gd name="connsiteX0" fmla="*/ 0 w 341234"/>
                <a:gd name="connsiteY0" fmla="*/ -2 h 3541320"/>
                <a:gd name="connsiteX1" fmla="*/ 243235 w 341234"/>
                <a:gd name="connsiteY1" fmla="*/ 1272492 h 3541320"/>
                <a:gd name="connsiteX2" fmla="*/ 47697 w 341234"/>
                <a:gd name="connsiteY2" fmla="*/ 3541321 h 3541320"/>
                <a:gd name="connsiteX0" fmla="*/ 0 w 410421"/>
                <a:gd name="connsiteY0" fmla="*/ -2 h 3541320"/>
                <a:gd name="connsiteX1" fmla="*/ 322688 w 410421"/>
                <a:gd name="connsiteY1" fmla="*/ 1915699 h 3541320"/>
                <a:gd name="connsiteX2" fmla="*/ 47697 w 410421"/>
                <a:gd name="connsiteY2" fmla="*/ 3541321 h 3541320"/>
                <a:gd name="connsiteX0" fmla="*/ 0 w 322688"/>
                <a:gd name="connsiteY0" fmla="*/ -2 h 3541320"/>
                <a:gd name="connsiteX1" fmla="*/ 322688 w 322688"/>
                <a:gd name="connsiteY1" fmla="*/ 1915699 h 3541320"/>
                <a:gd name="connsiteX2" fmla="*/ 47697 w 322688"/>
                <a:gd name="connsiteY2" fmla="*/ 3541321 h 3541320"/>
                <a:gd name="connsiteX0" fmla="*/ 0 w 371436"/>
                <a:gd name="connsiteY0" fmla="*/ -2 h 3541320"/>
                <a:gd name="connsiteX1" fmla="*/ 371436 w 371436"/>
                <a:gd name="connsiteY1" fmla="*/ 1173295 h 3541320"/>
                <a:gd name="connsiteX2" fmla="*/ 47697 w 371436"/>
                <a:gd name="connsiteY2" fmla="*/ 3541321 h 3541320"/>
                <a:gd name="connsiteX0" fmla="*/ 0 w 349647"/>
                <a:gd name="connsiteY0" fmla="*/ -2 h 3541320"/>
                <a:gd name="connsiteX1" fmla="*/ 349647 w 349647"/>
                <a:gd name="connsiteY1" fmla="*/ 1162539 h 3541320"/>
                <a:gd name="connsiteX2" fmla="*/ 47697 w 349647"/>
                <a:gd name="connsiteY2" fmla="*/ 3541321 h 3541320"/>
                <a:gd name="connsiteX0" fmla="*/ 0 w 349647"/>
                <a:gd name="connsiteY0" fmla="*/ -2 h 3541320"/>
                <a:gd name="connsiteX1" fmla="*/ 349647 w 349647"/>
                <a:gd name="connsiteY1" fmla="*/ 1162539 h 3541320"/>
                <a:gd name="connsiteX2" fmla="*/ 47697 w 349647"/>
                <a:gd name="connsiteY2" fmla="*/ 3541321 h 3541320"/>
                <a:gd name="connsiteX0" fmla="*/ 0 w 349647"/>
                <a:gd name="connsiteY0" fmla="*/ -2 h 3541320"/>
                <a:gd name="connsiteX1" fmla="*/ 349647 w 349647"/>
                <a:gd name="connsiteY1" fmla="*/ 1162539 h 3541320"/>
                <a:gd name="connsiteX2" fmla="*/ 47697 w 349647"/>
                <a:gd name="connsiteY2" fmla="*/ 3541321 h 3541320"/>
                <a:gd name="connsiteX0" fmla="*/ 0 w 353271"/>
                <a:gd name="connsiteY0" fmla="*/ -2 h 3541320"/>
                <a:gd name="connsiteX1" fmla="*/ 349647 w 353271"/>
                <a:gd name="connsiteY1" fmla="*/ 1162539 h 3541320"/>
                <a:gd name="connsiteX2" fmla="*/ 47697 w 353271"/>
                <a:gd name="connsiteY2" fmla="*/ 3541321 h 3541320"/>
                <a:gd name="connsiteX0" fmla="*/ 0 w 349929"/>
                <a:gd name="connsiteY0" fmla="*/ -2 h 3541320"/>
                <a:gd name="connsiteX1" fmla="*/ 349647 w 349929"/>
                <a:gd name="connsiteY1" fmla="*/ 1162539 h 3541320"/>
                <a:gd name="connsiteX2" fmla="*/ 47697 w 349929"/>
                <a:gd name="connsiteY2" fmla="*/ 3541321 h 3541320"/>
                <a:gd name="connsiteX0" fmla="*/ 0 w 349928"/>
                <a:gd name="connsiteY0" fmla="*/ -2 h 3541320"/>
                <a:gd name="connsiteX1" fmla="*/ 349647 w 349928"/>
                <a:gd name="connsiteY1" fmla="*/ 1162539 h 3541320"/>
                <a:gd name="connsiteX2" fmla="*/ 47697 w 349928"/>
                <a:gd name="connsiteY2" fmla="*/ 3541321 h 3541320"/>
                <a:gd name="connsiteX0" fmla="*/ 0 w 359328"/>
                <a:gd name="connsiteY0" fmla="*/ -2 h 3541320"/>
                <a:gd name="connsiteX1" fmla="*/ 359056 w 359328"/>
                <a:gd name="connsiteY1" fmla="*/ 920589 h 3541320"/>
                <a:gd name="connsiteX2" fmla="*/ 47697 w 359328"/>
                <a:gd name="connsiteY2" fmla="*/ 3541321 h 3541320"/>
                <a:gd name="connsiteX0" fmla="*/ 0 w 331734"/>
                <a:gd name="connsiteY0" fmla="*/ 12166 h 3553488"/>
                <a:gd name="connsiteX1" fmla="*/ 331435 w 331734"/>
                <a:gd name="connsiteY1" fmla="*/ 754735 h 3553488"/>
                <a:gd name="connsiteX2" fmla="*/ 47697 w 331734"/>
                <a:gd name="connsiteY2" fmla="*/ 3553489 h 3553488"/>
                <a:gd name="connsiteX0" fmla="*/ 0 w 317995"/>
                <a:gd name="connsiteY0" fmla="*/ -2 h 3541320"/>
                <a:gd name="connsiteX1" fmla="*/ 317679 w 317995"/>
                <a:gd name="connsiteY1" fmla="*/ 1064580 h 3541320"/>
                <a:gd name="connsiteX2" fmla="*/ 47697 w 317995"/>
                <a:gd name="connsiteY2" fmla="*/ 3541321 h 3541320"/>
                <a:gd name="connsiteX0" fmla="*/ 0 w 330836"/>
                <a:gd name="connsiteY0" fmla="*/ 2 h 3739457"/>
                <a:gd name="connsiteX1" fmla="*/ 330535 w 330836"/>
                <a:gd name="connsiteY1" fmla="*/ 1262717 h 3739457"/>
                <a:gd name="connsiteX2" fmla="*/ 60553 w 330836"/>
                <a:gd name="connsiteY2" fmla="*/ 3739458 h 3739457"/>
                <a:gd name="connsiteX0" fmla="*/ 0 w 60552"/>
                <a:gd name="connsiteY0" fmla="*/ 2 h 3739457"/>
                <a:gd name="connsiteX1" fmla="*/ 60553 w 60552"/>
                <a:gd name="connsiteY1" fmla="*/ 3739458 h 3739457"/>
                <a:gd name="connsiteX0" fmla="*/ 0 w 60553"/>
                <a:gd name="connsiteY0" fmla="*/ 2 h 3739457"/>
                <a:gd name="connsiteX1" fmla="*/ 60553 w 60553"/>
                <a:gd name="connsiteY1" fmla="*/ 3739458 h 3739457"/>
                <a:gd name="connsiteX0" fmla="*/ 0 w 60553"/>
                <a:gd name="connsiteY0" fmla="*/ 2 h 3739457"/>
                <a:gd name="connsiteX1" fmla="*/ 60553 w 60553"/>
                <a:gd name="connsiteY1" fmla="*/ 3739458 h 3739457"/>
                <a:gd name="connsiteX0" fmla="*/ 0 w 8019"/>
                <a:gd name="connsiteY0" fmla="*/ 2 h 95224"/>
                <a:gd name="connsiteX1" fmla="*/ 4876 w 8019"/>
                <a:gd name="connsiteY1" fmla="*/ 95224 h 95224"/>
                <a:gd name="connsiteX0" fmla="*/ 0 w 72589"/>
                <a:gd name="connsiteY0" fmla="*/ 0 h 70311"/>
                <a:gd name="connsiteX1" fmla="*/ 72589 w 72589"/>
                <a:gd name="connsiteY1" fmla="*/ 70311 h 70311"/>
                <a:gd name="connsiteX0" fmla="*/ 0 w 53880"/>
                <a:gd name="connsiteY0" fmla="*/ 0 h 75288"/>
                <a:gd name="connsiteX1" fmla="*/ 53880 w 53880"/>
                <a:gd name="connsiteY1" fmla="*/ 75288 h 75288"/>
                <a:gd name="connsiteX0" fmla="*/ 0 w 20625"/>
                <a:gd name="connsiteY0" fmla="*/ 0 h 45133"/>
                <a:gd name="connsiteX1" fmla="*/ 20625 w 20625"/>
                <a:gd name="connsiteY1" fmla="*/ 45133 h 45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625" h="45133">
                  <a:moveTo>
                    <a:pt x="0" y="0"/>
                  </a:moveTo>
                  <a:cubicBezTo>
                    <a:pt x="19546" y="9815"/>
                    <a:pt x="18597" y="41799"/>
                    <a:pt x="20625" y="45133"/>
                  </a:cubicBezTo>
                </a:path>
              </a:pathLst>
            </a:custGeom>
            <a:ln w="1143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4990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</cp:revision>
  <dcterms:created xsi:type="dcterms:W3CDTF">2024-02-06T05:03:19Z</dcterms:created>
  <dcterms:modified xsi:type="dcterms:W3CDTF">2024-02-06T09:34:02Z</dcterms:modified>
</cp:coreProperties>
</file>