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58" r:id="rId8"/>
    <p:sldId id="260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4545"/>
    <a:srgbClr val="FFFFFF"/>
    <a:srgbClr val="F2B189"/>
    <a:srgbClr val="C06659"/>
    <a:srgbClr val="B07A6D"/>
    <a:srgbClr val="62353D"/>
    <a:srgbClr val="9B5747"/>
    <a:srgbClr val="AD604F"/>
    <a:srgbClr val="F8C299"/>
    <a:srgbClr val="FDCE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>
        <p:scale>
          <a:sx n="33" d="100"/>
          <a:sy n="33" d="100"/>
        </p:scale>
        <p:origin x="1524" y="14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4F5476-9FFC-8756-37D6-96BCD5051B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862E550-E76E-828C-9315-7186E26C89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BA39F2-3BE7-1E09-D44C-A3CA12455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9D6D-BACF-4BF6-88E0-7F8EE308D258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6DD3B1-BAD2-0656-CC6E-819232183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DC4678-DEF5-029C-0D2E-DA21E68F7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863F-DD7C-4683-B8B6-5CF528DC70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310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E1D479-E805-9E46-84C7-69A741315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58FEEEF-395B-90B3-ECDB-B7B39D46FE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3B2DCE-2E0E-79DE-1D90-349CEDBE1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9D6D-BACF-4BF6-88E0-7F8EE308D258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771A23-CCD3-1F94-AE1C-EF0BE3AB4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A10238-D5A0-0609-003A-B3BFA154A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863F-DD7C-4683-B8B6-5CF528DC70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486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1B3322C-8B31-D91E-3519-333151F105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BD59F6B-C37D-CD71-2FEB-1E53EEB049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9455CFA-A643-A240-28B0-A721703CB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9D6D-BACF-4BF6-88E0-7F8EE308D258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536486-1074-A0DB-F3F9-36D665DAD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78AA95-311F-F50A-FDBF-A2C5DA594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863F-DD7C-4683-B8B6-5CF528DC70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455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2892E6-EFF7-950A-0266-AA61ADEBB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E78E88-B463-574B-C7DF-4531CFC675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AD6698-408D-C645-F79F-B62F8FDF5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9D6D-BACF-4BF6-88E0-7F8EE308D258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22F5C0-D1C2-E223-A6DF-30C9F4B73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E7D9E8-7D6F-D07D-7B13-2580CF774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863F-DD7C-4683-B8B6-5CF528DC70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369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A60580-DB79-FA53-08A4-90E24D53B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146987-BCD5-C504-DB30-BA14580D6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7F4714-928C-21F2-1805-41339340A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9D6D-BACF-4BF6-88E0-7F8EE308D258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A2E465-546A-5C40-C937-5854AD0A2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44AD88-6F3B-4EED-FA78-C0062C045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863F-DD7C-4683-B8B6-5CF528DC70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34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65D009-1965-53DD-2894-E7DD49A34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B62280-C1E3-1BB5-2EA5-3E3AB313D4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8763848-243C-74DE-F77E-1460A8EEE5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79BCFA8-BC8F-DAF0-C448-03CD6EB10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9D6D-BACF-4BF6-88E0-7F8EE308D258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D68A205-843B-85CA-3015-E45D2603F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3D45A11-7B32-384D-0583-86320D673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863F-DD7C-4683-B8B6-5CF528DC70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700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9B6437-1178-4772-C3B6-4D839FCF7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99C5C20-A2CC-4470-8209-4AFA5B73C1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842C3CE-0244-B3D9-3DDE-20D1434EAE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CF96E76-F969-317A-5996-73B3E05A3E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E4AB1BA-3BB9-73CC-819C-D187BCA4B1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991444F-BFF3-98A5-3CD1-BDD361579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9D6D-BACF-4BF6-88E0-7F8EE308D258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E0BD00D-795C-0268-B820-8647195FF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7CF2A6E-9959-0922-D6C5-CB6FE996A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863F-DD7C-4683-B8B6-5CF528DC70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16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D04C89-55C3-EC9C-6FB2-05AEFE644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F3FFCBB-6838-262C-4172-0FC7D23AF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9D6D-BACF-4BF6-88E0-7F8EE308D258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F864B17-833A-2232-B74A-7C9DE3C08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7ADE0CE-54D5-A882-C8D5-2D2098358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863F-DD7C-4683-B8B6-5CF528DC70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866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543A919-576E-676C-0A93-2B02E6B72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9D6D-BACF-4BF6-88E0-7F8EE308D258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5444119-97AE-9309-E7E4-996705F44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CFDA4C3-A737-03A3-6755-2E20B7099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863F-DD7C-4683-B8B6-5CF528DC70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546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7EA35D-B521-A4AB-3B2F-0AD66A6C0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E66B98-D10E-8FCA-D993-192403358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3BAB673-B4F1-3B15-FAB1-1A992DC1C0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CF0007-966F-E074-8F4C-4CFB78A7A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9D6D-BACF-4BF6-88E0-7F8EE308D258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A02D1F1-280F-B202-8A65-E046851B0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F396A0-E0F3-34A3-EF02-2BB0AEBC1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863F-DD7C-4683-B8B6-5CF528DC70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095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F899E9-64F2-460F-F83C-E61E050B7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C1A585F-488F-A55A-5409-EA1011D326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06158B5-0E46-1BFC-B11B-85D7D798DB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67764DD-75D6-6A4A-E443-2DE6570CD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89D6D-BACF-4BF6-88E0-7F8EE308D258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B8E164C-A0E8-F37C-9AD5-B783C9C4A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132F387-D50C-B5FA-704E-5D3B08786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0863F-DD7C-4683-B8B6-5CF528DC70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678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653ED23-6653-3098-F99B-D664262B7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9444C8-D3AD-23AB-FBE8-BF4AF64F4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2E9F13-5247-EAA0-C891-B26635729E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89D6D-BACF-4BF6-88E0-7F8EE308D258}" type="datetimeFigureOut">
              <a:rPr lang="zh-CN" altLang="en-US" smtClean="0"/>
              <a:t>2023-12-27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04EF98-0699-C6EE-CEE9-55BF4CB1A2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AB8E66-39FD-BA1B-B331-FC6AF7BC4A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0863F-DD7C-4683-B8B6-5CF528DC70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539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E8EE72E-7983-FD61-2BAA-3DF5AD61552C}"/>
              </a:ext>
            </a:extLst>
          </p:cNvPr>
          <p:cNvSpPr/>
          <p:nvPr/>
        </p:nvSpPr>
        <p:spPr>
          <a:xfrm>
            <a:off x="4086734" y="925285"/>
            <a:ext cx="4432300" cy="44323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2472E38-0FBB-ABFA-638A-B7F59342A369}"/>
              </a:ext>
            </a:extLst>
          </p:cNvPr>
          <p:cNvGrpSpPr/>
          <p:nvPr/>
        </p:nvGrpSpPr>
        <p:grpSpPr>
          <a:xfrm>
            <a:off x="4086733" y="928550"/>
            <a:ext cx="4432300" cy="4432300"/>
            <a:chOff x="4086733" y="928550"/>
            <a:chExt cx="4432300" cy="443230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49EBB5C-6C3D-4B6D-7F71-3233C30D3A0F}"/>
                </a:ext>
              </a:extLst>
            </p:cNvPr>
            <p:cNvGrpSpPr/>
            <p:nvPr/>
          </p:nvGrpSpPr>
          <p:grpSpPr>
            <a:xfrm>
              <a:off x="5105114" y="1497150"/>
              <a:ext cx="2400711" cy="3202781"/>
              <a:chOff x="5105114" y="1497150"/>
              <a:chExt cx="2400711" cy="3202781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29E86DA7-43F6-6944-673B-2F4319A2C6CE}"/>
                  </a:ext>
                </a:extLst>
              </p:cNvPr>
              <p:cNvSpPr/>
              <p:nvPr/>
            </p:nvSpPr>
            <p:spPr>
              <a:xfrm>
                <a:off x="5105114" y="1497150"/>
                <a:ext cx="2395538" cy="3202781"/>
              </a:xfrm>
              <a:custGeom>
                <a:avLst/>
                <a:gdLst>
                  <a:gd name="connsiteX0" fmla="*/ 1647825 w 2395538"/>
                  <a:gd name="connsiteY0" fmla="*/ 0 h 3200400"/>
                  <a:gd name="connsiteX1" fmla="*/ 100012 w 2395538"/>
                  <a:gd name="connsiteY1" fmla="*/ 0 h 3200400"/>
                  <a:gd name="connsiteX2" fmla="*/ 0 w 2395538"/>
                  <a:gd name="connsiteY2" fmla="*/ 100012 h 3200400"/>
                  <a:gd name="connsiteX3" fmla="*/ 0 w 2395538"/>
                  <a:gd name="connsiteY3" fmla="*/ 3114675 h 3200400"/>
                  <a:gd name="connsiteX4" fmla="*/ 85725 w 2395538"/>
                  <a:gd name="connsiteY4" fmla="*/ 3200400 h 3200400"/>
                  <a:gd name="connsiteX5" fmla="*/ 2324100 w 2395538"/>
                  <a:gd name="connsiteY5" fmla="*/ 3200400 h 3200400"/>
                  <a:gd name="connsiteX6" fmla="*/ 2395538 w 2395538"/>
                  <a:gd name="connsiteY6" fmla="*/ 3128962 h 3200400"/>
                  <a:gd name="connsiteX7" fmla="*/ 2395538 w 2395538"/>
                  <a:gd name="connsiteY7" fmla="*/ 752475 h 3200400"/>
                  <a:gd name="connsiteX8" fmla="*/ 1647825 w 2395538"/>
                  <a:gd name="connsiteY8" fmla="*/ 0 h 3200400"/>
                  <a:gd name="connsiteX0" fmla="*/ 1647825 w 2395538"/>
                  <a:gd name="connsiteY0" fmla="*/ 0 h 3200400"/>
                  <a:gd name="connsiteX1" fmla="*/ 100012 w 2395538"/>
                  <a:gd name="connsiteY1" fmla="*/ 0 h 3200400"/>
                  <a:gd name="connsiteX2" fmla="*/ 0 w 2395538"/>
                  <a:gd name="connsiteY2" fmla="*/ 100012 h 3200400"/>
                  <a:gd name="connsiteX3" fmla="*/ 0 w 2395538"/>
                  <a:gd name="connsiteY3" fmla="*/ 3114675 h 3200400"/>
                  <a:gd name="connsiteX4" fmla="*/ 85725 w 2395538"/>
                  <a:gd name="connsiteY4" fmla="*/ 3200400 h 3200400"/>
                  <a:gd name="connsiteX5" fmla="*/ 2324100 w 2395538"/>
                  <a:gd name="connsiteY5" fmla="*/ 3200400 h 3200400"/>
                  <a:gd name="connsiteX6" fmla="*/ 2395538 w 2395538"/>
                  <a:gd name="connsiteY6" fmla="*/ 3128962 h 3200400"/>
                  <a:gd name="connsiteX7" fmla="*/ 2395538 w 2395538"/>
                  <a:gd name="connsiteY7" fmla="*/ 752475 h 3200400"/>
                  <a:gd name="connsiteX8" fmla="*/ 1647825 w 2395538"/>
                  <a:gd name="connsiteY8" fmla="*/ 0 h 3200400"/>
                  <a:gd name="connsiteX0" fmla="*/ 1647825 w 2395538"/>
                  <a:gd name="connsiteY0" fmla="*/ 0 h 3200400"/>
                  <a:gd name="connsiteX1" fmla="*/ 100012 w 2395538"/>
                  <a:gd name="connsiteY1" fmla="*/ 0 h 3200400"/>
                  <a:gd name="connsiteX2" fmla="*/ 0 w 2395538"/>
                  <a:gd name="connsiteY2" fmla="*/ 100012 h 3200400"/>
                  <a:gd name="connsiteX3" fmla="*/ 0 w 2395538"/>
                  <a:gd name="connsiteY3" fmla="*/ 3114675 h 3200400"/>
                  <a:gd name="connsiteX4" fmla="*/ 85725 w 2395538"/>
                  <a:gd name="connsiteY4" fmla="*/ 3200400 h 3200400"/>
                  <a:gd name="connsiteX5" fmla="*/ 2324100 w 2395538"/>
                  <a:gd name="connsiteY5" fmla="*/ 3200400 h 3200400"/>
                  <a:gd name="connsiteX6" fmla="*/ 2395538 w 2395538"/>
                  <a:gd name="connsiteY6" fmla="*/ 3128962 h 3200400"/>
                  <a:gd name="connsiteX7" fmla="*/ 2395538 w 2395538"/>
                  <a:gd name="connsiteY7" fmla="*/ 752475 h 3200400"/>
                  <a:gd name="connsiteX8" fmla="*/ 1647825 w 2395538"/>
                  <a:gd name="connsiteY8" fmla="*/ 0 h 3200400"/>
                  <a:gd name="connsiteX0" fmla="*/ 1647825 w 2395538"/>
                  <a:gd name="connsiteY0" fmla="*/ 0 h 3200400"/>
                  <a:gd name="connsiteX1" fmla="*/ 100012 w 2395538"/>
                  <a:gd name="connsiteY1" fmla="*/ 0 h 3200400"/>
                  <a:gd name="connsiteX2" fmla="*/ 0 w 2395538"/>
                  <a:gd name="connsiteY2" fmla="*/ 100012 h 3200400"/>
                  <a:gd name="connsiteX3" fmla="*/ 0 w 2395538"/>
                  <a:gd name="connsiteY3" fmla="*/ 3114675 h 3200400"/>
                  <a:gd name="connsiteX4" fmla="*/ 85725 w 2395538"/>
                  <a:gd name="connsiteY4" fmla="*/ 3200400 h 3200400"/>
                  <a:gd name="connsiteX5" fmla="*/ 2324100 w 2395538"/>
                  <a:gd name="connsiteY5" fmla="*/ 3200400 h 3200400"/>
                  <a:gd name="connsiteX6" fmla="*/ 2395538 w 2395538"/>
                  <a:gd name="connsiteY6" fmla="*/ 3093243 h 3200400"/>
                  <a:gd name="connsiteX7" fmla="*/ 2395538 w 2395538"/>
                  <a:gd name="connsiteY7" fmla="*/ 752475 h 3200400"/>
                  <a:gd name="connsiteX8" fmla="*/ 1647825 w 2395538"/>
                  <a:gd name="connsiteY8" fmla="*/ 0 h 3200400"/>
                  <a:gd name="connsiteX0" fmla="*/ 1647825 w 2395538"/>
                  <a:gd name="connsiteY0" fmla="*/ 0 h 3200400"/>
                  <a:gd name="connsiteX1" fmla="*/ 100012 w 2395538"/>
                  <a:gd name="connsiteY1" fmla="*/ 0 h 3200400"/>
                  <a:gd name="connsiteX2" fmla="*/ 0 w 2395538"/>
                  <a:gd name="connsiteY2" fmla="*/ 100012 h 3200400"/>
                  <a:gd name="connsiteX3" fmla="*/ 0 w 2395538"/>
                  <a:gd name="connsiteY3" fmla="*/ 3114675 h 3200400"/>
                  <a:gd name="connsiteX4" fmla="*/ 85725 w 2395538"/>
                  <a:gd name="connsiteY4" fmla="*/ 3200400 h 3200400"/>
                  <a:gd name="connsiteX5" fmla="*/ 2302669 w 2395538"/>
                  <a:gd name="connsiteY5" fmla="*/ 3200400 h 3200400"/>
                  <a:gd name="connsiteX6" fmla="*/ 2395538 w 2395538"/>
                  <a:gd name="connsiteY6" fmla="*/ 3093243 h 3200400"/>
                  <a:gd name="connsiteX7" fmla="*/ 2395538 w 2395538"/>
                  <a:gd name="connsiteY7" fmla="*/ 752475 h 3200400"/>
                  <a:gd name="connsiteX8" fmla="*/ 1647825 w 2395538"/>
                  <a:gd name="connsiteY8" fmla="*/ 0 h 3200400"/>
                  <a:gd name="connsiteX0" fmla="*/ 1647825 w 2395538"/>
                  <a:gd name="connsiteY0" fmla="*/ 0 h 3200400"/>
                  <a:gd name="connsiteX1" fmla="*/ 100012 w 2395538"/>
                  <a:gd name="connsiteY1" fmla="*/ 0 h 3200400"/>
                  <a:gd name="connsiteX2" fmla="*/ 0 w 2395538"/>
                  <a:gd name="connsiteY2" fmla="*/ 100012 h 3200400"/>
                  <a:gd name="connsiteX3" fmla="*/ 0 w 2395538"/>
                  <a:gd name="connsiteY3" fmla="*/ 3114675 h 3200400"/>
                  <a:gd name="connsiteX4" fmla="*/ 85725 w 2395538"/>
                  <a:gd name="connsiteY4" fmla="*/ 3200400 h 3200400"/>
                  <a:gd name="connsiteX5" fmla="*/ 2293144 w 2395538"/>
                  <a:gd name="connsiteY5" fmla="*/ 3200400 h 3200400"/>
                  <a:gd name="connsiteX6" fmla="*/ 2395538 w 2395538"/>
                  <a:gd name="connsiteY6" fmla="*/ 3093243 h 3200400"/>
                  <a:gd name="connsiteX7" fmla="*/ 2395538 w 2395538"/>
                  <a:gd name="connsiteY7" fmla="*/ 752475 h 3200400"/>
                  <a:gd name="connsiteX8" fmla="*/ 1647825 w 2395538"/>
                  <a:gd name="connsiteY8" fmla="*/ 0 h 3200400"/>
                  <a:gd name="connsiteX0" fmla="*/ 1647825 w 2395538"/>
                  <a:gd name="connsiteY0" fmla="*/ 0 h 3200400"/>
                  <a:gd name="connsiteX1" fmla="*/ 100012 w 2395538"/>
                  <a:gd name="connsiteY1" fmla="*/ 0 h 3200400"/>
                  <a:gd name="connsiteX2" fmla="*/ 0 w 2395538"/>
                  <a:gd name="connsiteY2" fmla="*/ 100012 h 3200400"/>
                  <a:gd name="connsiteX3" fmla="*/ 0 w 2395538"/>
                  <a:gd name="connsiteY3" fmla="*/ 3114675 h 3200400"/>
                  <a:gd name="connsiteX4" fmla="*/ 85725 w 2395538"/>
                  <a:gd name="connsiteY4" fmla="*/ 3200400 h 3200400"/>
                  <a:gd name="connsiteX5" fmla="*/ 2293144 w 2395538"/>
                  <a:gd name="connsiteY5" fmla="*/ 3200400 h 3200400"/>
                  <a:gd name="connsiteX6" fmla="*/ 2395538 w 2395538"/>
                  <a:gd name="connsiteY6" fmla="*/ 3093243 h 3200400"/>
                  <a:gd name="connsiteX7" fmla="*/ 2395538 w 2395538"/>
                  <a:gd name="connsiteY7" fmla="*/ 752475 h 3200400"/>
                  <a:gd name="connsiteX8" fmla="*/ 1647825 w 2395538"/>
                  <a:gd name="connsiteY8" fmla="*/ 0 h 3200400"/>
                  <a:gd name="connsiteX0" fmla="*/ 1647825 w 2395538"/>
                  <a:gd name="connsiteY0" fmla="*/ 0 h 3202781"/>
                  <a:gd name="connsiteX1" fmla="*/ 100012 w 2395538"/>
                  <a:gd name="connsiteY1" fmla="*/ 0 h 3202781"/>
                  <a:gd name="connsiteX2" fmla="*/ 0 w 2395538"/>
                  <a:gd name="connsiteY2" fmla="*/ 100012 h 3202781"/>
                  <a:gd name="connsiteX3" fmla="*/ 0 w 2395538"/>
                  <a:gd name="connsiteY3" fmla="*/ 3114675 h 3202781"/>
                  <a:gd name="connsiteX4" fmla="*/ 116681 w 2395538"/>
                  <a:gd name="connsiteY4" fmla="*/ 3202781 h 3202781"/>
                  <a:gd name="connsiteX5" fmla="*/ 2293144 w 2395538"/>
                  <a:gd name="connsiteY5" fmla="*/ 3200400 h 3202781"/>
                  <a:gd name="connsiteX6" fmla="*/ 2395538 w 2395538"/>
                  <a:gd name="connsiteY6" fmla="*/ 3093243 h 3202781"/>
                  <a:gd name="connsiteX7" fmla="*/ 2395538 w 2395538"/>
                  <a:gd name="connsiteY7" fmla="*/ 752475 h 3202781"/>
                  <a:gd name="connsiteX8" fmla="*/ 1647825 w 2395538"/>
                  <a:gd name="connsiteY8" fmla="*/ 0 h 3202781"/>
                  <a:gd name="connsiteX0" fmla="*/ 1647825 w 2395538"/>
                  <a:gd name="connsiteY0" fmla="*/ 0 h 3202781"/>
                  <a:gd name="connsiteX1" fmla="*/ 100012 w 2395538"/>
                  <a:gd name="connsiteY1" fmla="*/ 0 h 3202781"/>
                  <a:gd name="connsiteX2" fmla="*/ 0 w 2395538"/>
                  <a:gd name="connsiteY2" fmla="*/ 100012 h 3202781"/>
                  <a:gd name="connsiteX3" fmla="*/ 0 w 2395538"/>
                  <a:gd name="connsiteY3" fmla="*/ 3114675 h 3202781"/>
                  <a:gd name="connsiteX4" fmla="*/ 116681 w 2395538"/>
                  <a:gd name="connsiteY4" fmla="*/ 3202781 h 3202781"/>
                  <a:gd name="connsiteX5" fmla="*/ 2293144 w 2395538"/>
                  <a:gd name="connsiteY5" fmla="*/ 3200400 h 3202781"/>
                  <a:gd name="connsiteX6" fmla="*/ 2395538 w 2395538"/>
                  <a:gd name="connsiteY6" fmla="*/ 3093243 h 3202781"/>
                  <a:gd name="connsiteX7" fmla="*/ 2395538 w 2395538"/>
                  <a:gd name="connsiteY7" fmla="*/ 752475 h 3202781"/>
                  <a:gd name="connsiteX8" fmla="*/ 1647825 w 2395538"/>
                  <a:gd name="connsiteY8" fmla="*/ 0 h 3202781"/>
                  <a:gd name="connsiteX0" fmla="*/ 1647825 w 2395538"/>
                  <a:gd name="connsiteY0" fmla="*/ 0 h 3202781"/>
                  <a:gd name="connsiteX1" fmla="*/ 100012 w 2395538"/>
                  <a:gd name="connsiteY1" fmla="*/ 0 h 3202781"/>
                  <a:gd name="connsiteX2" fmla="*/ 0 w 2395538"/>
                  <a:gd name="connsiteY2" fmla="*/ 100012 h 3202781"/>
                  <a:gd name="connsiteX3" fmla="*/ 2382 w 2395538"/>
                  <a:gd name="connsiteY3" fmla="*/ 3074194 h 3202781"/>
                  <a:gd name="connsiteX4" fmla="*/ 116681 w 2395538"/>
                  <a:gd name="connsiteY4" fmla="*/ 3202781 h 3202781"/>
                  <a:gd name="connsiteX5" fmla="*/ 2293144 w 2395538"/>
                  <a:gd name="connsiteY5" fmla="*/ 3200400 h 3202781"/>
                  <a:gd name="connsiteX6" fmla="*/ 2395538 w 2395538"/>
                  <a:gd name="connsiteY6" fmla="*/ 3093243 h 3202781"/>
                  <a:gd name="connsiteX7" fmla="*/ 2395538 w 2395538"/>
                  <a:gd name="connsiteY7" fmla="*/ 752475 h 3202781"/>
                  <a:gd name="connsiteX8" fmla="*/ 1647825 w 2395538"/>
                  <a:gd name="connsiteY8" fmla="*/ 0 h 3202781"/>
                  <a:gd name="connsiteX0" fmla="*/ 1647825 w 2395538"/>
                  <a:gd name="connsiteY0" fmla="*/ 0 h 3202781"/>
                  <a:gd name="connsiteX1" fmla="*/ 100012 w 2395538"/>
                  <a:gd name="connsiteY1" fmla="*/ 0 h 3202781"/>
                  <a:gd name="connsiteX2" fmla="*/ 0 w 2395538"/>
                  <a:gd name="connsiteY2" fmla="*/ 100012 h 3202781"/>
                  <a:gd name="connsiteX3" fmla="*/ 2382 w 2395538"/>
                  <a:gd name="connsiteY3" fmla="*/ 3074194 h 3202781"/>
                  <a:gd name="connsiteX4" fmla="*/ 116681 w 2395538"/>
                  <a:gd name="connsiteY4" fmla="*/ 3202781 h 3202781"/>
                  <a:gd name="connsiteX5" fmla="*/ 2293144 w 2395538"/>
                  <a:gd name="connsiteY5" fmla="*/ 3200400 h 3202781"/>
                  <a:gd name="connsiteX6" fmla="*/ 2395538 w 2395538"/>
                  <a:gd name="connsiteY6" fmla="*/ 3093243 h 3202781"/>
                  <a:gd name="connsiteX7" fmla="*/ 2395538 w 2395538"/>
                  <a:gd name="connsiteY7" fmla="*/ 752475 h 3202781"/>
                  <a:gd name="connsiteX8" fmla="*/ 1647825 w 2395538"/>
                  <a:gd name="connsiteY8" fmla="*/ 0 h 3202781"/>
                  <a:gd name="connsiteX0" fmla="*/ 1647825 w 2395538"/>
                  <a:gd name="connsiteY0" fmla="*/ 0 h 3202781"/>
                  <a:gd name="connsiteX1" fmla="*/ 153987 w 2395538"/>
                  <a:gd name="connsiteY1" fmla="*/ 0 h 3202781"/>
                  <a:gd name="connsiteX2" fmla="*/ 0 w 2395538"/>
                  <a:gd name="connsiteY2" fmla="*/ 100012 h 3202781"/>
                  <a:gd name="connsiteX3" fmla="*/ 2382 w 2395538"/>
                  <a:gd name="connsiteY3" fmla="*/ 3074194 h 3202781"/>
                  <a:gd name="connsiteX4" fmla="*/ 116681 w 2395538"/>
                  <a:gd name="connsiteY4" fmla="*/ 3202781 h 3202781"/>
                  <a:gd name="connsiteX5" fmla="*/ 2293144 w 2395538"/>
                  <a:gd name="connsiteY5" fmla="*/ 3200400 h 3202781"/>
                  <a:gd name="connsiteX6" fmla="*/ 2395538 w 2395538"/>
                  <a:gd name="connsiteY6" fmla="*/ 3093243 h 3202781"/>
                  <a:gd name="connsiteX7" fmla="*/ 2395538 w 2395538"/>
                  <a:gd name="connsiteY7" fmla="*/ 752475 h 3202781"/>
                  <a:gd name="connsiteX8" fmla="*/ 1647825 w 2395538"/>
                  <a:gd name="connsiteY8" fmla="*/ 0 h 3202781"/>
                  <a:gd name="connsiteX0" fmla="*/ 1647825 w 2395538"/>
                  <a:gd name="connsiteY0" fmla="*/ 0 h 3202781"/>
                  <a:gd name="connsiteX1" fmla="*/ 122237 w 2395538"/>
                  <a:gd name="connsiteY1" fmla="*/ 0 h 3202781"/>
                  <a:gd name="connsiteX2" fmla="*/ 0 w 2395538"/>
                  <a:gd name="connsiteY2" fmla="*/ 100012 h 3202781"/>
                  <a:gd name="connsiteX3" fmla="*/ 2382 w 2395538"/>
                  <a:gd name="connsiteY3" fmla="*/ 3074194 h 3202781"/>
                  <a:gd name="connsiteX4" fmla="*/ 116681 w 2395538"/>
                  <a:gd name="connsiteY4" fmla="*/ 3202781 h 3202781"/>
                  <a:gd name="connsiteX5" fmla="*/ 2293144 w 2395538"/>
                  <a:gd name="connsiteY5" fmla="*/ 3200400 h 3202781"/>
                  <a:gd name="connsiteX6" fmla="*/ 2395538 w 2395538"/>
                  <a:gd name="connsiteY6" fmla="*/ 3093243 h 3202781"/>
                  <a:gd name="connsiteX7" fmla="*/ 2395538 w 2395538"/>
                  <a:gd name="connsiteY7" fmla="*/ 752475 h 3202781"/>
                  <a:gd name="connsiteX8" fmla="*/ 1647825 w 2395538"/>
                  <a:gd name="connsiteY8" fmla="*/ 0 h 3202781"/>
                  <a:gd name="connsiteX0" fmla="*/ 1647825 w 2395538"/>
                  <a:gd name="connsiteY0" fmla="*/ 0 h 3202781"/>
                  <a:gd name="connsiteX1" fmla="*/ 122237 w 2395538"/>
                  <a:gd name="connsiteY1" fmla="*/ 0 h 3202781"/>
                  <a:gd name="connsiteX2" fmla="*/ 0 w 2395538"/>
                  <a:gd name="connsiteY2" fmla="*/ 100012 h 3202781"/>
                  <a:gd name="connsiteX3" fmla="*/ 2382 w 2395538"/>
                  <a:gd name="connsiteY3" fmla="*/ 3074194 h 3202781"/>
                  <a:gd name="connsiteX4" fmla="*/ 116681 w 2395538"/>
                  <a:gd name="connsiteY4" fmla="*/ 3202781 h 3202781"/>
                  <a:gd name="connsiteX5" fmla="*/ 2293144 w 2395538"/>
                  <a:gd name="connsiteY5" fmla="*/ 3200400 h 3202781"/>
                  <a:gd name="connsiteX6" fmla="*/ 2395538 w 2395538"/>
                  <a:gd name="connsiteY6" fmla="*/ 3093243 h 3202781"/>
                  <a:gd name="connsiteX7" fmla="*/ 2395538 w 2395538"/>
                  <a:gd name="connsiteY7" fmla="*/ 752475 h 3202781"/>
                  <a:gd name="connsiteX8" fmla="*/ 1647825 w 2395538"/>
                  <a:gd name="connsiteY8" fmla="*/ 0 h 3202781"/>
                  <a:gd name="connsiteX0" fmla="*/ 1647825 w 2395538"/>
                  <a:gd name="connsiteY0" fmla="*/ 0 h 3202781"/>
                  <a:gd name="connsiteX1" fmla="*/ 122237 w 2395538"/>
                  <a:gd name="connsiteY1" fmla="*/ 0 h 3202781"/>
                  <a:gd name="connsiteX2" fmla="*/ 0 w 2395538"/>
                  <a:gd name="connsiteY2" fmla="*/ 131762 h 3202781"/>
                  <a:gd name="connsiteX3" fmla="*/ 2382 w 2395538"/>
                  <a:gd name="connsiteY3" fmla="*/ 3074194 h 3202781"/>
                  <a:gd name="connsiteX4" fmla="*/ 116681 w 2395538"/>
                  <a:gd name="connsiteY4" fmla="*/ 3202781 h 3202781"/>
                  <a:gd name="connsiteX5" fmla="*/ 2293144 w 2395538"/>
                  <a:gd name="connsiteY5" fmla="*/ 3200400 h 3202781"/>
                  <a:gd name="connsiteX6" fmla="*/ 2395538 w 2395538"/>
                  <a:gd name="connsiteY6" fmla="*/ 3093243 h 3202781"/>
                  <a:gd name="connsiteX7" fmla="*/ 2395538 w 2395538"/>
                  <a:gd name="connsiteY7" fmla="*/ 752475 h 3202781"/>
                  <a:gd name="connsiteX8" fmla="*/ 1647825 w 2395538"/>
                  <a:gd name="connsiteY8" fmla="*/ 0 h 3202781"/>
                  <a:gd name="connsiteX0" fmla="*/ 1647825 w 2395538"/>
                  <a:gd name="connsiteY0" fmla="*/ 0 h 3202781"/>
                  <a:gd name="connsiteX1" fmla="*/ 122237 w 2395538"/>
                  <a:gd name="connsiteY1" fmla="*/ 0 h 3202781"/>
                  <a:gd name="connsiteX2" fmla="*/ 0 w 2395538"/>
                  <a:gd name="connsiteY2" fmla="*/ 153987 h 3202781"/>
                  <a:gd name="connsiteX3" fmla="*/ 2382 w 2395538"/>
                  <a:gd name="connsiteY3" fmla="*/ 3074194 h 3202781"/>
                  <a:gd name="connsiteX4" fmla="*/ 116681 w 2395538"/>
                  <a:gd name="connsiteY4" fmla="*/ 3202781 h 3202781"/>
                  <a:gd name="connsiteX5" fmla="*/ 2293144 w 2395538"/>
                  <a:gd name="connsiteY5" fmla="*/ 3200400 h 3202781"/>
                  <a:gd name="connsiteX6" fmla="*/ 2395538 w 2395538"/>
                  <a:gd name="connsiteY6" fmla="*/ 3093243 h 3202781"/>
                  <a:gd name="connsiteX7" fmla="*/ 2395538 w 2395538"/>
                  <a:gd name="connsiteY7" fmla="*/ 752475 h 3202781"/>
                  <a:gd name="connsiteX8" fmla="*/ 1647825 w 2395538"/>
                  <a:gd name="connsiteY8" fmla="*/ 0 h 3202781"/>
                  <a:gd name="connsiteX0" fmla="*/ 1647825 w 2395538"/>
                  <a:gd name="connsiteY0" fmla="*/ 0 h 3202781"/>
                  <a:gd name="connsiteX1" fmla="*/ 138112 w 2395538"/>
                  <a:gd name="connsiteY1" fmla="*/ 0 h 3202781"/>
                  <a:gd name="connsiteX2" fmla="*/ 0 w 2395538"/>
                  <a:gd name="connsiteY2" fmla="*/ 153987 h 3202781"/>
                  <a:gd name="connsiteX3" fmla="*/ 2382 w 2395538"/>
                  <a:gd name="connsiteY3" fmla="*/ 3074194 h 3202781"/>
                  <a:gd name="connsiteX4" fmla="*/ 116681 w 2395538"/>
                  <a:gd name="connsiteY4" fmla="*/ 3202781 h 3202781"/>
                  <a:gd name="connsiteX5" fmla="*/ 2293144 w 2395538"/>
                  <a:gd name="connsiteY5" fmla="*/ 3200400 h 3202781"/>
                  <a:gd name="connsiteX6" fmla="*/ 2395538 w 2395538"/>
                  <a:gd name="connsiteY6" fmla="*/ 3093243 h 3202781"/>
                  <a:gd name="connsiteX7" fmla="*/ 2395538 w 2395538"/>
                  <a:gd name="connsiteY7" fmla="*/ 752475 h 3202781"/>
                  <a:gd name="connsiteX8" fmla="*/ 1647825 w 2395538"/>
                  <a:gd name="connsiteY8" fmla="*/ 0 h 320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95538" h="3202781">
                    <a:moveTo>
                      <a:pt x="1647825" y="0"/>
                    </a:moveTo>
                    <a:lnTo>
                      <a:pt x="138112" y="0"/>
                    </a:lnTo>
                    <a:cubicBezTo>
                      <a:pt x="44450" y="1587"/>
                      <a:pt x="1587" y="57150"/>
                      <a:pt x="0" y="153987"/>
                    </a:cubicBezTo>
                    <a:lnTo>
                      <a:pt x="2382" y="3074194"/>
                    </a:lnTo>
                    <a:cubicBezTo>
                      <a:pt x="2382" y="3162301"/>
                      <a:pt x="26194" y="3202781"/>
                      <a:pt x="116681" y="3202781"/>
                    </a:cubicBezTo>
                    <a:lnTo>
                      <a:pt x="2293144" y="3200400"/>
                    </a:lnTo>
                    <a:cubicBezTo>
                      <a:pt x="2340769" y="3193256"/>
                      <a:pt x="2386013" y="3150394"/>
                      <a:pt x="2395538" y="3093243"/>
                    </a:cubicBezTo>
                    <a:lnTo>
                      <a:pt x="2395538" y="752475"/>
                    </a:lnTo>
                    <a:lnTo>
                      <a:pt x="1647825" y="0"/>
                    </a:lnTo>
                    <a:close/>
                  </a:path>
                </a:pathLst>
              </a:custGeom>
              <a:gradFill flip="none" rotWithShape="1">
                <a:gsLst>
                  <a:gs pos="31000">
                    <a:srgbClr val="00B0F0">
                      <a:lumMod val="35000"/>
                      <a:lumOff val="65000"/>
                    </a:srgbClr>
                  </a:gs>
                  <a:gs pos="100000">
                    <a:srgbClr val="CC00CC">
                      <a:lumMod val="29000"/>
                      <a:lumOff val="71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直角三角形 6">
                <a:extLst>
                  <a:ext uri="{FF2B5EF4-FFF2-40B4-BE49-F238E27FC236}">
                    <a16:creationId xmlns:a16="http://schemas.microsoft.com/office/drawing/2014/main" id="{A97D761D-077B-9C2A-D18A-BE6BB9A08957}"/>
                  </a:ext>
                </a:extLst>
              </p:cNvPr>
              <p:cNvSpPr/>
              <p:nvPr/>
            </p:nvSpPr>
            <p:spPr>
              <a:xfrm>
                <a:off x="6755493" y="1500415"/>
                <a:ext cx="750332" cy="750332"/>
              </a:xfrm>
              <a:prstGeom prst="rtTriangle">
                <a:avLst/>
              </a:prstGeom>
              <a:gradFill flip="none" rotWithShape="1">
                <a:gsLst>
                  <a:gs pos="50000">
                    <a:schemeClr val="tx2">
                      <a:lumMod val="20000"/>
                      <a:lumOff val="80000"/>
                      <a:shade val="67500"/>
                      <a:satMod val="115000"/>
                      <a:alpha val="38000"/>
                    </a:schemeClr>
                  </a:gs>
                  <a:gs pos="100000">
                    <a:schemeClr val="accent5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279400" dist="1397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3880B245-5D0A-51FA-E1B1-D4D96C8D441A}"/>
                </a:ext>
              </a:extLst>
            </p:cNvPr>
            <p:cNvSpPr/>
            <p:nvPr/>
          </p:nvSpPr>
          <p:spPr>
            <a:xfrm>
              <a:off x="4086733" y="928550"/>
              <a:ext cx="4432300" cy="4432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455891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:a16="http://schemas.microsoft.com/office/drawing/2014/main" id="{267F765A-81D5-40F5-E654-23D6D6FEA2EA}"/>
              </a:ext>
            </a:extLst>
          </p:cNvPr>
          <p:cNvGrpSpPr/>
          <p:nvPr/>
        </p:nvGrpSpPr>
        <p:grpSpPr>
          <a:xfrm>
            <a:off x="3401560" y="1212850"/>
            <a:ext cx="4432300" cy="4432300"/>
            <a:chOff x="3313070" y="1212850"/>
            <a:chExt cx="4432300" cy="4432300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196013FE-C844-215A-A947-6D2AA6C6945A}"/>
                </a:ext>
              </a:extLst>
            </p:cNvPr>
            <p:cNvGrpSpPr/>
            <p:nvPr/>
          </p:nvGrpSpPr>
          <p:grpSpPr>
            <a:xfrm>
              <a:off x="3964720" y="1500140"/>
              <a:ext cx="3141915" cy="3857719"/>
              <a:chOff x="895212" y="428531"/>
              <a:chExt cx="3903315" cy="4792585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7D82CC68-8356-33A6-E54E-4A55A6334E2D}"/>
                  </a:ext>
                </a:extLst>
              </p:cNvPr>
              <p:cNvSpPr/>
              <p:nvPr/>
            </p:nvSpPr>
            <p:spPr>
              <a:xfrm>
                <a:off x="1634161" y="2575766"/>
                <a:ext cx="2409372" cy="2409372"/>
              </a:xfrm>
              <a:prstGeom prst="ellipse">
                <a:avLst/>
              </a:prstGeom>
              <a:gradFill>
                <a:gsLst>
                  <a:gs pos="0">
                    <a:srgbClr val="C06659">
                      <a:lumMod val="76000"/>
                    </a:srgbClr>
                  </a:gs>
                  <a:gs pos="100000">
                    <a:srgbClr val="FDCEA5"/>
                  </a:gs>
                </a:gsLst>
                <a:lin ang="168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C9208596-7305-6218-9EDA-36DEEF9B8CD7}"/>
                  </a:ext>
                </a:extLst>
              </p:cNvPr>
              <p:cNvSpPr/>
              <p:nvPr/>
            </p:nvSpPr>
            <p:spPr>
              <a:xfrm>
                <a:off x="1460422" y="1524002"/>
                <a:ext cx="2813474" cy="2423884"/>
              </a:xfrm>
              <a:custGeom>
                <a:avLst/>
                <a:gdLst>
                  <a:gd name="connsiteX0" fmla="*/ 1406737 w 2813474"/>
                  <a:gd name="connsiteY0" fmla="*/ 0 h 2423884"/>
                  <a:gd name="connsiteX1" fmla="*/ 2813474 w 2813474"/>
                  <a:gd name="connsiteY1" fmla="*/ 1587501 h 2423884"/>
                  <a:gd name="connsiteX2" fmla="*/ 2643689 w 2813474"/>
                  <a:gd name="connsiteY2" fmla="*/ 2344199 h 2423884"/>
                  <a:gd name="connsiteX3" fmla="*/ 2600791 w 2813474"/>
                  <a:gd name="connsiteY3" fmla="*/ 2423884 h 2423884"/>
                  <a:gd name="connsiteX4" fmla="*/ 212684 w 2813474"/>
                  <a:gd name="connsiteY4" fmla="*/ 2423884 h 2423884"/>
                  <a:gd name="connsiteX5" fmla="*/ 169786 w 2813474"/>
                  <a:gd name="connsiteY5" fmla="*/ 2344199 h 2423884"/>
                  <a:gd name="connsiteX6" fmla="*/ 0 w 2813474"/>
                  <a:gd name="connsiteY6" fmla="*/ 1587501 h 2423884"/>
                  <a:gd name="connsiteX7" fmla="*/ 1406737 w 2813474"/>
                  <a:gd name="connsiteY7" fmla="*/ 0 h 2423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13474" h="2423884">
                    <a:moveTo>
                      <a:pt x="1406737" y="0"/>
                    </a:moveTo>
                    <a:cubicBezTo>
                      <a:pt x="2183656" y="0"/>
                      <a:pt x="2813474" y="710748"/>
                      <a:pt x="2813474" y="1587501"/>
                    </a:cubicBezTo>
                    <a:cubicBezTo>
                      <a:pt x="2813474" y="1861486"/>
                      <a:pt x="2751969" y="2119260"/>
                      <a:pt x="2643689" y="2344199"/>
                    </a:cubicBezTo>
                    <a:lnTo>
                      <a:pt x="2600791" y="2423884"/>
                    </a:lnTo>
                    <a:lnTo>
                      <a:pt x="212684" y="2423884"/>
                    </a:lnTo>
                    <a:lnTo>
                      <a:pt x="169786" y="2344199"/>
                    </a:lnTo>
                    <a:cubicBezTo>
                      <a:pt x="61506" y="2119260"/>
                      <a:pt x="0" y="1861486"/>
                      <a:pt x="0" y="1587501"/>
                    </a:cubicBezTo>
                    <a:cubicBezTo>
                      <a:pt x="0" y="710748"/>
                      <a:pt x="629818" y="0"/>
                      <a:pt x="140673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C06659"/>
                  </a:gs>
                  <a:gs pos="100000">
                    <a:srgbClr val="FDCEA5"/>
                  </a:gs>
                </a:gsLst>
                <a:lin ang="16800000" scaled="0"/>
              </a:gradFill>
              <a:ln>
                <a:noFill/>
              </a:ln>
              <a:effectLst>
                <a:outerShdw blurRad="2540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90CA723A-356A-4E38-8FA2-F2ACCC141879}"/>
                  </a:ext>
                </a:extLst>
              </p:cNvPr>
              <p:cNvSpPr/>
              <p:nvPr/>
            </p:nvSpPr>
            <p:spPr>
              <a:xfrm rot="16200000">
                <a:off x="2173779" y="4108777"/>
                <a:ext cx="1330138" cy="8945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000">
                    <a:srgbClr val="C00000">
                      <a:lumMod val="55000"/>
                    </a:srgbClr>
                  </a:gs>
                  <a:gs pos="100000">
                    <a:srgbClr val="C00000">
                      <a:lumMod val="44000"/>
                      <a:lumOff val="56000"/>
                    </a:srgbClr>
                  </a:gs>
                </a:gsLst>
                <a:lin ang="72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3D0ECB9E-CECC-7631-B12B-5B3BA56CC090}"/>
                  </a:ext>
                </a:extLst>
              </p:cNvPr>
              <p:cNvSpPr/>
              <p:nvPr/>
            </p:nvSpPr>
            <p:spPr>
              <a:xfrm>
                <a:off x="1434590" y="3140242"/>
                <a:ext cx="2808515" cy="1558761"/>
              </a:xfrm>
              <a:custGeom>
                <a:avLst/>
                <a:gdLst>
                  <a:gd name="connsiteX0" fmla="*/ 1404256 w 2808515"/>
                  <a:gd name="connsiteY0" fmla="*/ 0 h 1558761"/>
                  <a:gd name="connsiteX1" fmla="*/ 2495777 w 2808515"/>
                  <a:gd name="connsiteY1" fmla="*/ 268838 h 1558761"/>
                  <a:gd name="connsiteX2" fmla="*/ 2600036 w 2808515"/>
                  <a:gd name="connsiteY2" fmla="*/ 357817 h 1558761"/>
                  <a:gd name="connsiteX3" fmla="*/ 2602866 w 2808515"/>
                  <a:gd name="connsiteY3" fmla="*/ 360152 h 1558761"/>
                  <a:gd name="connsiteX4" fmla="*/ 2603090 w 2808515"/>
                  <a:gd name="connsiteY4" fmla="*/ 360423 h 1558761"/>
                  <a:gd name="connsiteX5" fmla="*/ 2617141 w 2808515"/>
                  <a:gd name="connsiteY5" fmla="*/ 372415 h 1558761"/>
                  <a:gd name="connsiteX6" fmla="*/ 2635119 w 2808515"/>
                  <a:gd name="connsiteY6" fmla="*/ 399242 h 1558761"/>
                  <a:gd name="connsiteX7" fmla="*/ 2688602 w 2808515"/>
                  <a:gd name="connsiteY7" fmla="*/ 464065 h 1558761"/>
                  <a:gd name="connsiteX8" fmla="*/ 2808515 w 2808515"/>
                  <a:gd name="connsiteY8" fmla="*/ 856632 h 1558761"/>
                  <a:gd name="connsiteX9" fmla="*/ 2106386 w 2808515"/>
                  <a:gd name="connsiteY9" fmla="*/ 1558761 h 1558761"/>
                  <a:gd name="connsiteX10" fmla="*/ 1418522 w 2808515"/>
                  <a:gd name="connsiteY10" fmla="*/ 998136 h 1558761"/>
                  <a:gd name="connsiteX11" fmla="*/ 1411756 w 2808515"/>
                  <a:gd name="connsiteY11" fmla="*/ 931018 h 1558761"/>
                  <a:gd name="connsiteX12" fmla="*/ 1396760 w 2808515"/>
                  <a:gd name="connsiteY12" fmla="*/ 931018 h 1558761"/>
                  <a:gd name="connsiteX13" fmla="*/ 1389993 w 2808515"/>
                  <a:gd name="connsiteY13" fmla="*/ 998136 h 1558761"/>
                  <a:gd name="connsiteX14" fmla="*/ 702129 w 2808515"/>
                  <a:gd name="connsiteY14" fmla="*/ 1558761 h 1558761"/>
                  <a:gd name="connsiteX15" fmla="*/ 0 w 2808515"/>
                  <a:gd name="connsiteY15" fmla="*/ 856632 h 1558761"/>
                  <a:gd name="connsiteX16" fmla="*/ 119913 w 2808515"/>
                  <a:gd name="connsiteY16" fmla="*/ 464065 h 1558761"/>
                  <a:gd name="connsiteX17" fmla="*/ 173375 w 2808515"/>
                  <a:gd name="connsiteY17" fmla="*/ 399268 h 1558761"/>
                  <a:gd name="connsiteX18" fmla="*/ 191370 w 2808515"/>
                  <a:gd name="connsiteY18" fmla="*/ 372415 h 1558761"/>
                  <a:gd name="connsiteX19" fmla="*/ 205435 w 2808515"/>
                  <a:gd name="connsiteY19" fmla="*/ 360412 h 1558761"/>
                  <a:gd name="connsiteX20" fmla="*/ 205649 w 2808515"/>
                  <a:gd name="connsiteY20" fmla="*/ 360152 h 1558761"/>
                  <a:gd name="connsiteX21" fmla="*/ 208358 w 2808515"/>
                  <a:gd name="connsiteY21" fmla="*/ 357917 h 1558761"/>
                  <a:gd name="connsiteX22" fmla="*/ 312735 w 2808515"/>
                  <a:gd name="connsiteY22" fmla="*/ 268838 h 1558761"/>
                  <a:gd name="connsiteX23" fmla="*/ 1404256 w 2808515"/>
                  <a:gd name="connsiteY23" fmla="*/ 0 h 1558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808515" h="1558761">
                    <a:moveTo>
                      <a:pt x="1404256" y="0"/>
                    </a:moveTo>
                    <a:cubicBezTo>
                      <a:pt x="1858623" y="0"/>
                      <a:pt x="2259223" y="106640"/>
                      <a:pt x="2495777" y="268838"/>
                    </a:cubicBezTo>
                    <a:lnTo>
                      <a:pt x="2600036" y="357817"/>
                    </a:lnTo>
                    <a:lnTo>
                      <a:pt x="2602866" y="360152"/>
                    </a:lnTo>
                    <a:lnTo>
                      <a:pt x="2603090" y="360423"/>
                    </a:lnTo>
                    <a:lnTo>
                      <a:pt x="2617141" y="372415"/>
                    </a:lnTo>
                    <a:lnTo>
                      <a:pt x="2635119" y="399242"/>
                    </a:lnTo>
                    <a:lnTo>
                      <a:pt x="2688602" y="464065"/>
                    </a:lnTo>
                    <a:cubicBezTo>
                      <a:pt x="2764309" y="576126"/>
                      <a:pt x="2808515" y="711217"/>
                      <a:pt x="2808515" y="856632"/>
                    </a:cubicBezTo>
                    <a:cubicBezTo>
                      <a:pt x="2808515" y="1244407"/>
                      <a:pt x="2494161" y="1558761"/>
                      <a:pt x="2106386" y="1558761"/>
                    </a:cubicBezTo>
                    <a:cubicBezTo>
                      <a:pt x="1767083" y="1558761"/>
                      <a:pt x="1483993" y="1318084"/>
                      <a:pt x="1418522" y="998136"/>
                    </a:cubicBezTo>
                    <a:lnTo>
                      <a:pt x="1411756" y="931018"/>
                    </a:lnTo>
                    <a:lnTo>
                      <a:pt x="1396760" y="931018"/>
                    </a:lnTo>
                    <a:lnTo>
                      <a:pt x="1389993" y="998136"/>
                    </a:lnTo>
                    <a:cubicBezTo>
                      <a:pt x="1324522" y="1318084"/>
                      <a:pt x="1041432" y="1558761"/>
                      <a:pt x="702129" y="1558761"/>
                    </a:cubicBezTo>
                    <a:cubicBezTo>
                      <a:pt x="314354" y="1558761"/>
                      <a:pt x="0" y="1244407"/>
                      <a:pt x="0" y="856632"/>
                    </a:cubicBezTo>
                    <a:cubicBezTo>
                      <a:pt x="0" y="711217"/>
                      <a:pt x="44206" y="576126"/>
                      <a:pt x="119913" y="464065"/>
                    </a:cubicBezTo>
                    <a:lnTo>
                      <a:pt x="173375" y="399268"/>
                    </a:lnTo>
                    <a:lnTo>
                      <a:pt x="191370" y="372415"/>
                    </a:lnTo>
                    <a:lnTo>
                      <a:pt x="205435" y="360412"/>
                    </a:lnTo>
                    <a:lnTo>
                      <a:pt x="205649" y="360152"/>
                    </a:lnTo>
                    <a:lnTo>
                      <a:pt x="208358" y="357917"/>
                    </a:lnTo>
                    <a:lnTo>
                      <a:pt x="312735" y="268838"/>
                    </a:lnTo>
                    <a:cubicBezTo>
                      <a:pt x="549289" y="106640"/>
                      <a:pt x="949888" y="0"/>
                      <a:pt x="140425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B5747"/>
                  </a:gs>
                  <a:gs pos="100000">
                    <a:srgbClr val="F8C299"/>
                  </a:gs>
                </a:gsLst>
                <a:lin ang="16200000" scaled="0"/>
                <a:tileRect/>
              </a:gradFill>
              <a:ln>
                <a:noFill/>
              </a:ln>
              <a:effectLst>
                <a:outerShdw blurRad="279400" dist="139700" dir="54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EA98F94C-7F14-4AFF-3357-44659E936B3D}"/>
                  </a:ext>
                </a:extLst>
              </p:cNvPr>
              <p:cNvSpPr/>
              <p:nvPr/>
            </p:nvSpPr>
            <p:spPr>
              <a:xfrm>
                <a:off x="2520763" y="3186466"/>
                <a:ext cx="647182" cy="624116"/>
              </a:xfrm>
              <a:custGeom>
                <a:avLst/>
                <a:gdLst>
                  <a:gd name="connsiteX0" fmla="*/ 321516 w 647182"/>
                  <a:gd name="connsiteY0" fmla="*/ 0 h 624116"/>
                  <a:gd name="connsiteX1" fmla="*/ 441852 w 647182"/>
                  <a:gd name="connsiteY1" fmla="*/ 24523 h 624116"/>
                  <a:gd name="connsiteX2" fmla="*/ 493698 w 647182"/>
                  <a:gd name="connsiteY2" fmla="*/ 52929 h 624116"/>
                  <a:gd name="connsiteX3" fmla="*/ 549670 w 647182"/>
                  <a:gd name="connsiteY3" fmla="*/ 64229 h 624116"/>
                  <a:gd name="connsiteX4" fmla="*/ 647182 w 647182"/>
                  <a:gd name="connsiteY4" fmla="*/ 211340 h 624116"/>
                  <a:gd name="connsiteX5" fmla="*/ 634636 w 647182"/>
                  <a:gd name="connsiteY5" fmla="*/ 273486 h 624116"/>
                  <a:gd name="connsiteX6" fmla="*/ 627826 w 647182"/>
                  <a:gd name="connsiteY6" fmla="*/ 283587 h 624116"/>
                  <a:gd name="connsiteX7" fmla="*/ 630669 w 647182"/>
                  <a:gd name="connsiteY7" fmla="*/ 312058 h 624116"/>
                  <a:gd name="connsiteX8" fmla="*/ 321516 w 647182"/>
                  <a:gd name="connsiteY8" fmla="*/ 624116 h 624116"/>
                  <a:gd name="connsiteX9" fmla="*/ 12363 w 647182"/>
                  <a:gd name="connsiteY9" fmla="*/ 312058 h 624116"/>
                  <a:gd name="connsiteX10" fmla="*/ 15742 w 647182"/>
                  <a:gd name="connsiteY10" fmla="*/ 278226 h 624116"/>
                  <a:gd name="connsiteX11" fmla="*/ 12547 w 647182"/>
                  <a:gd name="connsiteY11" fmla="*/ 273486 h 624116"/>
                  <a:gd name="connsiteX12" fmla="*/ 0 w 647182"/>
                  <a:gd name="connsiteY12" fmla="*/ 211340 h 624116"/>
                  <a:gd name="connsiteX13" fmla="*/ 97512 w 647182"/>
                  <a:gd name="connsiteY13" fmla="*/ 64229 h 624116"/>
                  <a:gd name="connsiteX14" fmla="*/ 147705 w 647182"/>
                  <a:gd name="connsiteY14" fmla="*/ 54096 h 624116"/>
                  <a:gd name="connsiteX15" fmla="*/ 148666 w 647182"/>
                  <a:gd name="connsiteY15" fmla="*/ 53295 h 624116"/>
                  <a:gd name="connsiteX16" fmla="*/ 321516 w 647182"/>
                  <a:gd name="connsiteY16" fmla="*/ 0 h 624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47182" h="624116">
                    <a:moveTo>
                      <a:pt x="321516" y="0"/>
                    </a:moveTo>
                    <a:cubicBezTo>
                      <a:pt x="364201" y="0"/>
                      <a:pt x="404866" y="8732"/>
                      <a:pt x="441852" y="24523"/>
                    </a:cubicBezTo>
                    <a:lnTo>
                      <a:pt x="493698" y="52929"/>
                    </a:lnTo>
                    <a:lnTo>
                      <a:pt x="549670" y="64229"/>
                    </a:lnTo>
                    <a:cubicBezTo>
                      <a:pt x="606974" y="88466"/>
                      <a:pt x="647182" y="145208"/>
                      <a:pt x="647182" y="211340"/>
                    </a:cubicBezTo>
                    <a:cubicBezTo>
                      <a:pt x="647182" y="233385"/>
                      <a:pt x="642715" y="254385"/>
                      <a:pt x="634636" y="273486"/>
                    </a:cubicBezTo>
                    <a:lnTo>
                      <a:pt x="627826" y="283587"/>
                    </a:lnTo>
                    <a:lnTo>
                      <a:pt x="630669" y="312058"/>
                    </a:lnTo>
                    <a:cubicBezTo>
                      <a:pt x="630669" y="484403"/>
                      <a:pt x="492256" y="624116"/>
                      <a:pt x="321516" y="624116"/>
                    </a:cubicBezTo>
                    <a:cubicBezTo>
                      <a:pt x="150776" y="624116"/>
                      <a:pt x="12363" y="484403"/>
                      <a:pt x="12363" y="312058"/>
                    </a:cubicBezTo>
                    <a:lnTo>
                      <a:pt x="15742" y="278226"/>
                    </a:lnTo>
                    <a:lnTo>
                      <a:pt x="12547" y="273486"/>
                    </a:lnTo>
                    <a:cubicBezTo>
                      <a:pt x="4467" y="254385"/>
                      <a:pt x="0" y="233385"/>
                      <a:pt x="0" y="211340"/>
                    </a:cubicBezTo>
                    <a:cubicBezTo>
                      <a:pt x="0" y="145208"/>
                      <a:pt x="40208" y="88466"/>
                      <a:pt x="97512" y="64229"/>
                    </a:cubicBezTo>
                    <a:lnTo>
                      <a:pt x="147705" y="54096"/>
                    </a:lnTo>
                    <a:lnTo>
                      <a:pt x="148666" y="53295"/>
                    </a:lnTo>
                    <a:cubicBezTo>
                      <a:pt x="198007" y="19647"/>
                      <a:pt x="257489" y="0"/>
                      <a:pt x="321516" y="0"/>
                    </a:cubicBezTo>
                    <a:close/>
                  </a:path>
                </a:pathLst>
              </a:custGeom>
              <a:gradFill>
                <a:gsLst>
                  <a:gs pos="3100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6800000" scaled="0"/>
              </a:gradFill>
              <a:ln>
                <a:noFill/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CFB27F95-3F4A-2080-A004-04CD7B4F5E5D}"/>
                  </a:ext>
                </a:extLst>
              </p:cNvPr>
              <p:cNvGrpSpPr/>
              <p:nvPr/>
            </p:nvGrpSpPr>
            <p:grpSpPr>
              <a:xfrm>
                <a:off x="1832168" y="2267917"/>
                <a:ext cx="711200" cy="711200"/>
                <a:chOff x="1948065" y="2267917"/>
                <a:chExt cx="711200" cy="711200"/>
              </a:xfrm>
            </p:grpSpPr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id="{8B49F277-4E10-D3CF-B7BF-771DB67195C1}"/>
                    </a:ext>
                  </a:extLst>
                </p:cNvPr>
                <p:cNvSpPr/>
                <p:nvPr/>
              </p:nvSpPr>
              <p:spPr>
                <a:xfrm>
                  <a:off x="1948065" y="2267917"/>
                  <a:ext cx="711200" cy="7112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9" name="组合 28">
                  <a:extLst>
                    <a:ext uri="{FF2B5EF4-FFF2-40B4-BE49-F238E27FC236}">
                      <a16:creationId xmlns:a16="http://schemas.microsoft.com/office/drawing/2014/main" id="{E06E9560-83E9-6F83-B15C-C343054EF412}"/>
                    </a:ext>
                  </a:extLst>
                </p:cNvPr>
                <p:cNvGrpSpPr/>
                <p:nvPr/>
              </p:nvGrpSpPr>
              <p:grpSpPr>
                <a:xfrm>
                  <a:off x="2083205" y="2398294"/>
                  <a:ext cx="440920" cy="440920"/>
                  <a:chOff x="2083205" y="2403057"/>
                  <a:chExt cx="440920" cy="440920"/>
                </a:xfrm>
              </p:grpSpPr>
              <p:sp>
                <p:nvSpPr>
                  <p:cNvPr id="27" name="椭圆 26">
                    <a:extLst>
                      <a:ext uri="{FF2B5EF4-FFF2-40B4-BE49-F238E27FC236}">
                        <a16:creationId xmlns:a16="http://schemas.microsoft.com/office/drawing/2014/main" id="{3AFEB466-BDC4-CF2A-AD4D-2CFCC8AE9CD1}"/>
                      </a:ext>
                    </a:extLst>
                  </p:cNvPr>
                  <p:cNvSpPr/>
                  <p:nvPr/>
                </p:nvSpPr>
                <p:spPr>
                  <a:xfrm>
                    <a:off x="2083205" y="2403057"/>
                    <a:ext cx="440920" cy="440920"/>
                  </a:xfrm>
                  <a:prstGeom prst="ellipse">
                    <a:avLst/>
                  </a:prstGeom>
                  <a:gradFill flip="none" rotWithShape="1">
                    <a:gsLst>
                      <a:gs pos="68000">
                        <a:schemeClr val="tx1">
                          <a:lumMod val="95000"/>
                          <a:lumOff val="5000"/>
                        </a:schemeClr>
                      </a:gs>
                      <a:gs pos="1000">
                        <a:schemeClr val="bg1">
                          <a:lumMod val="50000"/>
                        </a:scheme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/>
                </p:spPr>
                <p:style>
                  <a:lnRef idx="2">
                    <a:schemeClr val="dk1">
                      <a:shade val="15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" name="椭圆 27">
                    <a:extLst>
                      <a:ext uri="{FF2B5EF4-FFF2-40B4-BE49-F238E27FC236}">
                        <a16:creationId xmlns:a16="http://schemas.microsoft.com/office/drawing/2014/main" id="{BF2CB189-2D15-8358-3A83-58FD1CF45DAA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137599" y="2453676"/>
                    <a:ext cx="160684" cy="160684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15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55FB87CF-B10E-AA8A-0182-2A6D9FE09D87}"/>
                  </a:ext>
                </a:extLst>
              </p:cNvPr>
              <p:cNvGrpSpPr/>
              <p:nvPr/>
            </p:nvGrpSpPr>
            <p:grpSpPr>
              <a:xfrm>
                <a:off x="3167945" y="2267917"/>
                <a:ext cx="711200" cy="711200"/>
                <a:chOff x="1948065" y="2267917"/>
                <a:chExt cx="711200" cy="711200"/>
              </a:xfrm>
            </p:grpSpPr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4E585E14-7105-1D20-2421-F1613061C717}"/>
                    </a:ext>
                  </a:extLst>
                </p:cNvPr>
                <p:cNvSpPr/>
                <p:nvPr/>
              </p:nvSpPr>
              <p:spPr>
                <a:xfrm>
                  <a:off x="1948065" y="2267917"/>
                  <a:ext cx="711200" cy="7112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6BACCC26-FAB1-69E1-2BF3-C90012AB4F26}"/>
                    </a:ext>
                  </a:extLst>
                </p:cNvPr>
                <p:cNvGrpSpPr/>
                <p:nvPr/>
              </p:nvGrpSpPr>
              <p:grpSpPr>
                <a:xfrm>
                  <a:off x="2083205" y="2398294"/>
                  <a:ext cx="440920" cy="440920"/>
                  <a:chOff x="2083205" y="2403057"/>
                  <a:chExt cx="440920" cy="440920"/>
                </a:xfrm>
              </p:grpSpPr>
              <p:sp>
                <p:nvSpPr>
                  <p:cNvPr id="34" name="椭圆 33">
                    <a:extLst>
                      <a:ext uri="{FF2B5EF4-FFF2-40B4-BE49-F238E27FC236}">
                        <a16:creationId xmlns:a16="http://schemas.microsoft.com/office/drawing/2014/main" id="{F37C1A83-A97F-B75B-C75F-AD441FFF430B}"/>
                      </a:ext>
                    </a:extLst>
                  </p:cNvPr>
                  <p:cNvSpPr/>
                  <p:nvPr/>
                </p:nvSpPr>
                <p:spPr>
                  <a:xfrm>
                    <a:off x="2083205" y="2403057"/>
                    <a:ext cx="440920" cy="440920"/>
                  </a:xfrm>
                  <a:prstGeom prst="ellipse">
                    <a:avLst/>
                  </a:prstGeom>
                  <a:gradFill flip="none" rotWithShape="1">
                    <a:gsLst>
                      <a:gs pos="68000">
                        <a:schemeClr val="tx1">
                          <a:lumMod val="95000"/>
                          <a:lumOff val="5000"/>
                        </a:schemeClr>
                      </a:gs>
                      <a:gs pos="1000">
                        <a:schemeClr val="bg1">
                          <a:lumMod val="50000"/>
                        </a:scheme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/>
                </p:spPr>
                <p:style>
                  <a:lnRef idx="2">
                    <a:schemeClr val="dk1">
                      <a:shade val="15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椭圆 34">
                    <a:extLst>
                      <a:ext uri="{FF2B5EF4-FFF2-40B4-BE49-F238E27FC236}">
                        <a16:creationId xmlns:a16="http://schemas.microsoft.com/office/drawing/2014/main" id="{58E5E912-2972-13CA-B034-ACB90026713F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2137599" y="2453676"/>
                    <a:ext cx="160684" cy="160684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dk1">
                      <a:shade val="15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C403C662-330F-95E8-EE79-EC74D3AF96FA}"/>
                  </a:ext>
                </a:extLst>
              </p:cNvPr>
              <p:cNvSpPr/>
              <p:nvPr/>
            </p:nvSpPr>
            <p:spPr>
              <a:xfrm rot="-17940000">
                <a:off x="3320149" y="2024776"/>
                <a:ext cx="2076292" cy="8804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62353D"/>
                  </a:gs>
                  <a:gs pos="100000">
                    <a:srgbClr val="B07A6D"/>
                  </a:gs>
                </a:gsLst>
                <a:lin ang="144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9DCD79E-D584-5A34-D60B-9F173E8A183C}"/>
                  </a:ext>
                </a:extLst>
              </p:cNvPr>
              <p:cNvSpPr/>
              <p:nvPr/>
            </p:nvSpPr>
            <p:spPr>
              <a:xfrm rot="17958193">
                <a:off x="304336" y="2020541"/>
                <a:ext cx="2076292" cy="89453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62353D"/>
                  </a:gs>
                  <a:gs pos="100000">
                    <a:srgbClr val="B07A6D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禁止符 37">
                <a:extLst>
                  <a:ext uri="{FF2B5EF4-FFF2-40B4-BE49-F238E27FC236}">
                    <a16:creationId xmlns:a16="http://schemas.microsoft.com/office/drawing/2014/main" id="{0BE0280A-F048-91A3-E0E6-08AF15A0808E}"/>
                  </a:ext>
                </a:extLst>
              </p:cNvPr>
              <p:cNvSpPr/>
              <p:nvPr/>
            </p:nvSpPr>
            <p:spPr>
              <a:xfrm>
                <a:off x="1926470" y="428531"/>
                <a:ext cx="1891128" cy="1891128"/>
              </a:xfrm>
              <a:prstGeom prst="noSmoking">
                <a:avLst/>
              </a:prstGeom>
              <a:solidFill>
                <a:srgbClr val="E24545"/>
              </a:solidFill>
              <a:ln>
                <a:noFill/>
              </a:ln>
              <a:effectLst>
                <a:outerShdw blurRad="203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FCC9E992-0D9D-92BA-8E62-402D2258DD90}"/>
                </a:ext>
              </a:extLst>
            </p:cNvPr>
            <p:cNvSpPr/>
            <p:nvPr/>
          </p:nvSpPr>
          <p:spPr>
            <a:xfrm>
              <a:off x="3313070" y="1212850"/>
              <a:ext cx="4432300" cy="4432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37691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E8EE72E-7983-FD61-2BAA-3DF5AD61552C}"/>
              </a:ext>
            </a:extLst>
          </p:cNvPr>
          <p:cNvSpPr/>
          <p:nvPr/>
        </p:nvSpPr>
        <p:spPr>
          <a:xfrm>
            <a:off x="4086734" y="925285"/>
            <a:ext cx="4432300" cy="44323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AC65BD0-F01B-C081-25AF-DBFF3E7B50D3}"/>
              </a:ext>
            </a:extLst>
          </p:cNvPr>
          <p:cNvGrpSpPr/>
          <p:nvPr/>
        </p:nvGrpSpPr>
        <p:grpSpPr>
          <a:xfrm>
            <a:off x="4086733" y="928550"/>
            <a:ext cx="4432300" cy="4432300"/>
            <a:chOff x="4086733" y="928550"/>
            <a:chExt cx="4432300" cy="44323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2D6025C3-5E54-AD51-455A-2A25073300A3}"/>
                </a:ext>
              </a:extLst>
            </p:cNvPr>
            <p:cNvSpPr/>
            <p:nvPr/>
          </p:nvSpPr>
          <p:spPr>
            <a:xfrm>
              <a:off x="4702683" y="2078389"/>
              <a:ext cx="1657238" cy="2579939"/>
            </a:xfrm>
            <a:prstGeom prst="roundRect">
              <a:avLst>
                <a:gd name="adj" fmla="val 9759"/>
              </a:avLst>
            </a:prstGeom>
            <a:gradFill flip="none" rotWithShape="1">
              <a:gsLst>
                <a:gs pos="0">
                  <a:srgbClr val="7030A0"/>
                </a:gs>
                <a:gs pos="100000">
                  <a:schemeClr val="accent4">
                    <a:shade val="100000"/>
                    <a:satMod val="115000"/>
                    <a:lumMod val="10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7776E341-11D3-153E-458D-53BD2BC73638}"/>
                </a:ext>
              </a:extLst>
            </p:cNvPr>
            <p:cNvGrpSpPr/>
            <p:nvPr/>
          </p:nvGrpSpPr>
          <p:grpSpPr>
            <a:xfrm>
              <a:off x="4086733" y="928550"/>
              <a:ext cx="4432300" cy="4432300"/>
              <a:chOff x="4086733" y="928550"/>
              <a:chExt cx="4432300" cy="4432300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60080CB4-EF10-1AA4-E80C-54F18A19EF46}"/>
                  </a:ext>
                </a:extLst>
              </p:cNvPr>
              <p:cNvGrpSpPr/>
              <p:nvPr/>
            </p:nvGrpSpPr>
            <p:grpSpPr>
              <a:xfrm>
                <a:off x="5105114" y="1497150"/>
                <a:ext cx="2400711" cy="3202781"/>
                <a:chOff x="5105114" y="1497150"/>
                <a:chExt cx="2400711" cy="3202781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CCB5F4C7-35DC-2691-D1A1-95B61E4BB331}"/>
                    </a:ext>
                  </a:extLst>
                </p:cNvPr>
                <p:cNvSpPr/>
                <p:nvPr/>
              </p:nvSpPr>
              <p:spPr>
                <a:xfrm>
                  <a:off x="5105114" y="1497150"/>
                  <a:ext cx="2395538" cy="3202781"/>
                </a:xfrm>
                <a:custGeom>
                  <a:avLst/>
                  <a:gdLst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24100 w 2395538"/>
                    <a:gd name="connsiteY5" fmla="*/ 3200400 h 3200400"/>
                    <a:gd name="connsiteX6" fmla="*/ 2395538 w 2395538"/>
                    <a:gd name="connsiteY6" fmla="*/ 3128962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24100 w 2395538"/>
                    <a:gd name="connsiteY5" fmla="*/ 3200400 h 3200400"/>
                    <a:gd name="connsiteX6" fmla="*/ 2395538 w 2395538"/>
                    <a:gd name="connsiteY6" fmla="*/ 3128962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24100 w 2395538"/>
                    <a:gd name="connsiteY5" fmla="*/ 3200400 h 3200400"/>
                    <a:gd name="connsiteX6" fmla="*/ 2395538 w 2395538"/>
                    <a:gd name="connsiteY6" fmla="*/ 3128962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24100 w 2395538"/>
                    <a:gd name="connsiteY5" fmla="*/ 3200400 h 3200400"/>
                    <a:gd name="connsiteX6" fmla="*/ 2395538 w 2395538"/>
                    <a:gd name="connsiteY6" fmla="*/ 3093243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02669 w 2395538"/>
                    <a:gd name="connsiteY5" fmla="*/ 3200400 h 3200400"/>
                    <a:gd name="connsiteX6" fmla="*/ 2395538 w 2395538"/>
                    <a:gd name="connsiteY6" fmla="*/ 3093243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293144 w 2395538"/>
                    <a:gd name="connsiteY5" fmla="*/ 3200400 h 3200400"/>
                    <a:gd name="connsiteX6" fmla="*/ 2395538 w 2395538"/>
                    <a:gd name="connsiteY6" fmla="*/ 3093243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293144 w 2395538"/>
                    <a:gd name="connsiteY5" fmla="*/ 3200400 h 3200400"/>
                    <a:gd name="connsiteX6" fmla="*/ 2395538 w 2395538"/>
                    <a:gd name="connsiteY6" fmla="*/ 3093243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2781"/>
                    <a:gd name="connsiteX1" fmla="*/ 100012 w 2395538"/>
                    <a:gd name="connsiteY1" fmla="*/ 0 h 3202781"/>
                    <a:gd name="connsiteX2" fmla="*/ 0 w 2395538"/>
                    <a:gd name="connsiteY2" fmla="*/ 100012 h 3202781"/>
                    <a:gd name="connsiteX3" fmla="*/ 0 w 2395538"/>
                    <a:gd name="connsiteY3" fmla="*/ 3114675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00012 w 2395538"/>
                    <a:gd name="connsiteY1" fmla="*/ 0 h 3202781"/>
                    <a:gd name="connsiteX2" fmla="*/ 0 w 2395538"/>
                    <a:gd name="connsiteY2" fmla="*/ 100012 h 3202781"/>
                    <a:gd name="connsiteX3" fmla="*/ 0 w 2395538"/>
                    <a:gd name="connsiteY3" fmla="*/ 3114675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00012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00012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53987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22237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22237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22237 w 2395538"/>
                    <a:gd name="connsiteY1" fmla="*/ 0 h 3202781"/>
                    <a:gd name="connsiteX2" fmla="*/ 0 w 2395538"/>
                    <a:gd name="connsiteY2" fmla="*/ 13176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22237 w 2395538"/>
                    <a:gd name="connsiteY1" fmla="*/ 0 h 3202781"/>
                    <a:gd name="connsiteX2" fmla="*/ 0 w 2395538"/>
                    <a:gd name="connsiteY2" fmla="*/ 153987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38112 w 2395538"/>
                    <a:gd name="connsiteY1" fmla="*/ 0 h 3202781"/>
                    <a:gd name="connsiteX2" fmla="*/ 0 w 2395538"/>
                    <a:gd name="connsiteY2" fmla="*/ 153987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95538" h="3202781">
                      <a:moveTo>
                        <a:pt x="1647825" y="0"/>
                      </a:moveTo>
                      <a:lnTo>
                        <a:pt x="138112" y="0"/>
                      </a:lnTo>
                      <a:cubicBezTo>
                        <a:pt x="44450" y="1587"/>
                        <a:pt x="1587" y="57150"/>
                        <a:pt x="0" y="153987"/>
                      </a:cubicBezTo>
                      <a:lnTo>
                        <a:pt x="2382" y="3074194"/>
                      </a:lnTo>
                      <a:cubicBezTo>
                        <a:pt x="2382" y="3162301"/>
                        <a:pt x="26194" y="3202781"/>
                        <a:pt x="116681" y="3202781"/>
                      </a:cubicBezTo>
                      <a:lnTo>
                        <a:pt x="2293144" y="3200400"/>
                      </a:lnTo>
                      <a:cubicBezTo>
                        <a:pt x="2340769" y="3193256"/>
                        <a:pt x="2386013" y="3150394"/>
                        <a:pt x="2395538" y="3093243"/>
                      </a:cubicBezTo>
                      <a:lnTo>
                        <a:pt x="2395538" y="752475"/>
                      </a:lnTo>
                      <a:lnTo>
                        <a:pt x="164782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31000">
                      <a:srgbClr val="00B0F0">
                        <a:lumMod val="35000"/>
                        <a:lumOff val="65000"/>
                      </a:srgbClr>
                    </a:gs>
                    <a:gs pos="100000">
                      <a:srgbClr val="CC00CC">
                        <a:lumMod val="29000"/>
                        <a:lumOff val="71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直角三角形 31">
                  <a:extLst>
                    <a:ext uri="{FF2B5EF4-FFF2-40B4-BE49-F238E27FC236}">
                      <a16:creationId xmlns:a16="http://schemas.microsoft.com/office/drawing/2014/main" id="{5BAAE3A7-FC94-58DF-2D22-12BA52FB80E1}"/>
                    </a:ext>
                  </a:extLst>
                </p:cNvPr>
                <p:cNvSpPr/>
                <p:nvPr/>
              </p:nvSpPr>
              <p:spPr>
                <a:xfrm>
                  <a:off x="6755493" y="1500415"/>
                  <a:ext cx="750332" cy="750332"/>
                </a:xfrm>
                <a:prstGeom prst="rtTriangle">
                  <a:avLst/>
                </a:prstGeom>
                <a:gradFill flip="none" rotWithShape="1">
                  <a:gsLst>
                    <a:gs pos="50000">
                      <a:schemeClr val="tx2">
                        <a:lumMod val="20000"/>
                        <a:lumOff val="80000"/>
                        <a:shade val="67500"/>
                        <a:satMod val="115000"/>
                        <a:alpha val="38000"/>
                      </a:schemeClr>
                    </a:gs>
                    <a:gs pos="100000">
                      <a:schemeClr val="accent5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79400" dist="1397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7D23664F-30EC-C462-F18F-227DF53C0E32}"/>
                  </a:ext>
                </a:extLst>
              </p:cNvPr>
              <p:cNvSpPr/>
              <p:nvPr/>
            </p:nvSpPr>
            <p:spPr>
              <a:xfrm>
                <a:off x="4086733" y="928550"/>
                <a:ext cx="4432300" cy="44323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0CB10939-2286-7B39-EDEA-3334874D1DA5}"/>
                </a:ext>
              </a:extLst>
            </p:cNvPr>
            <p:cNvSpPr/>
            <p:nvPr/>
          </p:nvSpPr>
          <p:spPr>
            <a:xfrm>
              <a:off x="4695824" y="2457450"/>
              <a:ext cx="3200400" cy="2244114"/>
            </a:xfrm>
            <a:prstGeom prst="roundRect">
              <a:avLst>
                <a:gd name="adj" fmla="val 9759"/>
              </a:avLst>
            </a:prstGeom>
            <a:gradFill flip="none" rotWithShape="1">
              <a:gsLst>
                <a:gs pos="0">
                  <a:schemeClr val="accent4">
                    <a:shade val="30000"/>
                    <a:satMod val="115000"/>
                    <a:lumMod val="72000"/>
                    <a:lumOff val="28000"/>
                  </a:schemeClr>
                </a:gs>
                <a:gs pos="50000">
                  <a:schemeClr val="accent4">
                    <a:shade val="67500"/>
                    <a:satMod val="115000"/>
                    <a:lumMod val="50000"/>
                    <a:lumOff val="50000"/>
                  </a:schemeClr>
                </a:gs>
                <a:gs pos="100000">
                  <a:schemeClr val="accent4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44078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E8EE72E-7983-FD61-2BAA-3DF5AD61552C}"/>
              </a:ext>
            </a:extLst>
          </p:cNvPr>
          <p:cNvSpPr/>
          <p:nvPr/>
        </p:nvSpPr>
        <p:spPr>
          <a:xfrm>
            <a:off x="4086734" y="925285"/>
            <a:ext cx="4432300" cy="44323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A3633F7-5118-09B9-EEB2-5680042D0F8F}"/>
              </a:ext>
            </a:extLst>
          </p:cNvPr>
          <p:cNvGrpSpPr/>
          <p:nvPr/>
        </p:nvGrpSpPr>
        <p:grpSpPr>
          <a:xfrm>
            <a:off x="4086733" y="928550"/>
            <a:ext cx="4432300" cy="4432300"/>
            <a:chOff x="4086733" y="928550"/>
            <a:chExt cx="4432300" cy="4432300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4F9B7BE4-6C2A-FC73-45E2-E3775C34A312}"/>
                </a:ext>
              </a:extLst>
            </p:cNvPr>
            <p:cNvSpPr/>
            <p:nvPr/>
          </p:nvSpPr>
          <p:spPr>
            <a:xfrm>
              <a:off x="4702683" y="2078389"/>
              <a:ext cx="1657238" cy="2579939"/>
            </a:xfrm>
            <a:prstGeom prst="roundRect">
              <a:avLst>
                <a:gd name="adj" fmla="val 9759"/>
              </a:avLst>
            </a:prstGeom>
            <a:gradFill flip="none" rotWithShape="1">
              <a:gsLst>
                <a:gs pos="0">
                  <a:srgbClr val="7030A0"/>
                </a:gs>
                <a:gs pos="100000">
                  <a:schemeClr val="accent4">
                    <a:shade val="100000"/>
                    <a:satMod val="115000"/>
                    <a:lumMod val="10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3880B245-5D0A-51FA-E1B1-D4D96C8D441A}"/>
                </a:ext>
              </a:extLst>
            </p:cNvPr>
            <p:cNvSpPr/>
            <p:nvPr/>
          </p:nvSpPr>
          <p:spPr>
            <a:xfrm>
              <a:off x="4086733" y="928550"/>
              <a:ext cx="4432300" cy="4432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0CB10939-2286-7B39-EDEA-3334874D1DA5}"/>
                </a:ext>
              </a:extLst>
            </p:cNvPr>
            <p:cNvSpPr/>
            <p:nvPr/>
          </p:nvSpPr>
          <p:spPr>
            <a:xfrm>
              <a:off x="4695824" y="2457450"/>
              <a:ext cx="3200400" cy="2244114"/>
            </a:xfrm>
            <a:prstGeom prst="roundRect">
              <a:avLst>
                <a:gd name="adj" fmla="val 9759"/>
              </a:avLst>
            </a:prstGeom>
            <a:gradFill flip="none" rotWithShape="1">
              <a:gsLst>
                <a:gs pos="0">
                  <a:schemeClr val="accent4">
                    <a:shade val="30000"/>
                    <a:satMod val="115000"/>
                    <a:lumMod val="72000"/>
                    <a:lumOff val="28000"/>
                  </a:schemeClr>
                </a:gs>
                <a:gs pos="50000">
                  <a:schemeClr val="accent4">
                    <a:shade val="67500"/>
                    <a:satMod val="115000"/>
                    <a:lumMod val="50000"/>
                    <a:lumOff val="50000"/>
                  </a:schemeClr>
                </a:gs>
                <a:gs pos="100000">
                  <a:schemeClr val="accent4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91474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E8EE72E-7983-FD61-2BAA-3DF5AD61552C}"/>
              </a:ext>
            </a:extLst>
          </p:cNvPr>
          <p:cNvSpPr/>
          <p:nvPr/>
        </p:nvSpPr>
        <p:spPr>
          <a:xfrm>
            <a:off x="4086734" y="925285"/>
            <a:ext cx="4432300" cy="44323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BA8EA3-3EBD-ACB6-1046-3C8577DF2DA9}"/>
              </a:ext>
            </a:extLst>
          </p:cNvPr>
          <p:cNvGrpSpPr/>
          <p:nvPr/>
        </p:nvGrpSpPr>
        <p:grpSpPr>
          <a:xfrm>
            <a:off x="4086733" y="928550"/>
            <a:ext cx="4432300" cy="4432300"/>
            <a:chOff x="4086733" y="928550"/>
            <a:chExt cx="4432300" cy="4432300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2472E38-0FBB-ABFA-638A-B7F59342A369}"/>
                </a:ext>
              </a:extLst>
            </p:cNvPr>
            <p:cNvGrpSpPr/>
            <p:nvPr/>
          </p:nvGrpSpPr>
          <p:grpSpPr>
            <a:xfrm>
              <a:off x="4086733" y="928550"/>
              <a:ext cx="4432300" cy="4432300"/>
              <a:chOff x="4086733" y="928550"/>
              <a:chExt cx="4432300" cy="4432300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349EBB5C-6C3D-4B6D-7F71-3233C30D3A0F}"/>
                  </a:ext>
                </a:extLst>
              </p:cNvPr>
              <p:cNvGrpSpPr/>
              <p:nvPr/>
            </p:nvGrpSpPr>
            <p:grpSpPr>
              <a:xfrm>
                <a:off x="5105114" y="1497150"/>
                <a:ext cx="2400711" cy="3202781"/>
                <a:chOff x="5105114" y="1497150"/>
                <a:chExt cx="2400711" cy="3202781"/>
              </a:xfrm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29E86DA7-43F6-6944-673B-2F4319A2C6CE}"/>
                    </a:ext>
                  </a:extLst>
                </p:cNvPr>
                <p:cNvSpPr/>
                <p:nvPr/>
              </p:nvSpPr>
              <p:spPr>
                <a:xfrm>
                  <a:off x="5105114" y="1497150"/>
                  <a:ext cx="2395538" cy="3202781"/>
                </a:xfrm>
                <a:custGeom>
                  <a:avLst/>
                  <a:gdLst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24100 w 2395538"/>
                    <a:gd name="connsiteY5" fmla="*/ 3200400 h 3200400"/>
                    <a:gd name="connsiteX6" fmla="*/ 2395538 w 2395538"/>
                    <a:gd name="connsiteY6" fmla="*/ 3128962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24100 w 2395538"/>
                    <a:gd name="connsiteY5" fmla="*/ 3200400 h 3200400"/>
                    <a:gd name="connsiteX6" fmla="*/ 2395538 w 2395538"/>
                    <a:gd name="connsiteY6" fmla="*/ 3128962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24100 w 2395538"/>
                    <a:gd name="connsiteY5" fmla="*/ 3200400 h 3200400"/>
                    <a:gd name="connsiteX6" fmla="*/ 2395538 w 2395538"/>
                    <a:gd name="connsiteY6" fmla="*/ 3128962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24100 w 2395538"/>
                    <a:gd name="connsiteY5" fmla="*/ 3200400 h 3200400"/>
                    <a:gd name="connsiteX6" fmla="*/ 2395538 w 2395538"/>
                    <a:gd name="connsiteY6" fmla="*/ 3093243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02669 w 2395538"/>
                    <a:gd name="connsiteY5" fmla="*/ 3200400 h 3200400"/>
                    <a:gd name="connsiteX6" fmla="*/ 2395538 w 2395538"/>
                    <a:gd name="connsiteY6" fmla="*/ 3093243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293144 w 2395538"/>
                    <a:gd name="connsiteY5" fmla="*/ 3200400 h 3200400"/>
                    <a:gd name="connsiteX6" fmla="*/ 2395538 w 2395538"/>
                    <a:gd name="connsiteY6" fmla="*/ 3093243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293144 w 2395538"/>
                    <a:gd name="connsiteY5" fmla="*/ 3200400 h 3200400"/>
                    <a:gd name="connsiteX6" fmla="*/ 2395538 w 2395538"/>
                    <a:gd name="connsiteY6" fmla="*/ 3093243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2781"/>
                    <a:gd name="connsiteX1" fmla="*/ 100012 w 2395538"/>
                    <a:gd name="connsiteY1" fmla="*/ 0 h 3202781"/>
                    <a:gd name="connsiteX2" fmla="*/ 0 w 2395538"/>
                    <a:gd name="connsiteY2" fmla="*/ 100012 h 3202781"/>
                    <a:gd name="connsiteX3" fmla="*/ 0 w 2395538"/>
                    <a:gd name="connsiteY3" fmla="*/ 3114675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00012 w 2395538"/>
                    <a:gd name="connsiteY1" fmla="*/ 0 h 3202781"/>
                    <a:gd name="connsiteX2" fmla="*/ 0 w 2395538"/>
                    <a:gd name="connsiteY2" fmla="*/ 100012 h 3202781"/>
                    <a:gd name="connsiteX3" fmla="*/ 0 w 2395538"/>
                    <a:gd name="connsiteY3" fmla="*/ 3114675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00012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00012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53987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22237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22237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22237 w 2395538"/>
                    <a:gd name="connsiteY1" fmla="*/ 0 h 3202781"/>
                    <a:gd name="connsiteX2" fmla="*/ 0 w 2395538"/>
                    <a:gd name="connsiteY2" fmla="*/ 13176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22237 w 2395538"/>
                    <a:gd name="connsiteY1" fmla="*/ 0 h 3202781"/>
                    <a:gd name="connsiteX2" fmla="*/ 0 w 2395538"/>
                    <a:gd name="connsiteY2" fmla="*/ 153987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38112 w 2395538"/>
                    <a:gd name="connsiteY1" fmla="*/ 0 h 3202781"/>
                    <a:gd name="connsiteX2" fmla="*/ 0 w 2395538"/>
                    <a:gd name="connsiteY2" fmla="*/ 153987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95538" h="3202781">
                      <a:moveTo>
                        <a:pt x="1647825" y="0"/>
                      </a:moveTo>
                      <a:lnTo>
                        <a:pt x="138112" y="0"/>
                      </a:lnTo>
                      <a:cubicBezTo>
                        <a:pt x="44450" y="1587"/>
                        <a:pt x="1587" y="57150"/>
                        <a:pt x="0" y="153987"/>
                      </a:cubicBezTo>
                      <a:lnTo>
                        <a:pt x="2382" y="3074194"/>
                      </a:lnTo>
                      <a:cubicBezTo>
                        <a:pt x="2382" y="3162301"/>
                        <a:pt x="26194" y="3202781"/>
                        <a:pt x="116681" y="3202781"/>
                      </a:cubicBezTo>
                      <a:lnTo>
                        <a:pt x="2293144" y="3200400"/>
                      </a:lnTo>
                      <a:cubicBezTo>
                        <a:pt x="2340769" y="3193256"/>
                        <a:pt x="2386013" y="3150394"/>
                        <a:pt x="2395538" y="3093243"/>
                      </a:cubicBezTo>
                      <a:lnTo>
                        <a:pt x="2395538" y="752475"/>
                      </a:lnTo>
                      <a:lnTo>
                        <a:pt x="164782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31000">
                      <a:srgbClr val="00B0F0">
                        <a:lumMod val="25000"/>
                        <a:lumOff val="75000"/>
                      </a:srgbClr>
                    </a:gs>
                    <a:gs pos="100000">
                      <a:srgbClr val="CC00CC">
                        <a:lumMod val="20000"/>
                        <a:lumOff val="8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直角三角形 6">
                  <a:extLst>
                    <a:ext uri="{FF2B5EF4-FFF2-40B4-BE49-F238E27FC236}">
                      <a16:creationId xmlns:a16="http://schemas.microsoft.com/office/drawing/2014/main" id="{A97D761D-077B-9C2A-D18A-BE6BB9A08957}"/>
                    </a:ext>
                  </a:extLst>
                </p:cNvPr>
                <p:cNvSpPr/>
                <p:nvPr/>
              </p:nvSpPr>
              <p:spPr>
                <a:xfrm>
                  <a:off x="6755493" y="1500415"/>
                  <a:ext cx="750332" cy="750332"/>
                </a:xfrm>
                <a:prstGeom prst="rtTriangle">
                  <a:avLst/>
                </a:prstGeom>
                <a:gradFill flip="none" rotWithShape="1">
                  <a:gsLst>
                    <a:gs pos="50000">
                      <a:schemeClr val="tx2">
                        <a:lumMod val="20000"/>
                        <a:lumOff val="80000"/>
                        <a:shade val="67500"/>
                        <a:satMod val="115000"/>
                        <a:alpha val="38000"/>
                      </a:schemeClr>
                    </a:gs>
                    <a:gs pos="100000">
                      <a:schemeClr val="accent5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79400" dist="1397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3880B245-5D0A-51FA-E1B1-D4D96C8D441A}"/>
                  </a:ext>
                </a:extLst>
              </p:cNvPr>
              <p:cNvSpPr/>
              <p:nvPr/>
            </p:nvSpPr>
            <p:spPr>
              <a:xfrm>
                <a:off x="4086733" y="928550"/>
                <a:ext cx="4432300" cy="44323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90DF344E-4FC1-2735-0852-1AC969994500}"/>
                </a:ext>
              </a:extLst>
            </p:cNvPr>
            <p:cNvGrpSpPr/>
            <p:nvPr/>
          </p:nvGrpSpPr>
          <p:grpSpPr>
            <a:xfrm>
              <a:off x="5422089" y="2015670"/>
              <a:ext cx="1702852" cy="2251530"/>
              <a:chOff x="5784782" y="3079031"/>
              <a:chExt cx="1227138" cy="1622533"/>
            </a:xfrm>
            <a:effectLst>
              <a:outerShdw blurRad="3048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BC604C43-DD5E-EAE3-8076-3611C7235B7B}"/>
                  </a:ext>
                </a:extLst>
              </p:cNvPr>
              <p:cNvGrpSpPr/>
              <p:nvPr/>
            </p:nvGrpSpPr>
            <p:grpSpPr>
              <a:xfrm>
                <a:off x="6014708" y="3079031"/>
                <a:ext cx="859432" cy="1196661"/>
                <a:chOff x="5946811" y="2451142"/>
                <a:chExt cx="859432" cy="1196661"/>
              </a:xfrm>
            </p:grpSpPr>
            <p:sp>
              <p:nvSpPr>
                <p:cNvPr id="48" name="箭头: 手杖形 47">
                  <a:extLst>
                    <a:ext uri="{FF2B5EF4-FFF2-40B4-BE49-F238E27FC236}">
                      <a16:creationId xmlns:a16="http://schemas.microsoft.com/office/drawing/2014/main" id="{1BDC7E93-C160-F245-DDDC-9E84D9280F11}"/>
                    </a:ext>
                  </a:extLst>
                </p:cNvPr>
                <p:cNvSpPr/>
                <p:nvPr/>
              </p:nvSpPr>
              <p:spPr>
                <a:xfrm>
                  <a:off x="5946811" y="2454406"/>
                  <a:ext cx="859431" cy="1193397"/>
                </a:xfrm>
                <a:prstGeom prst="uturnArrow">
                  <a:avLst/>
                </a:prstGeom>
                <a:gradFill flip="none" rotWithShape="1">
                  <a:gsLst>
                    <a:gs pos="57000">
                      <a:schemeClr val="bg2">
                        <a:lumMod val="90000"/>
                      </a:schemeClr>
                    </a:gs>
                    <a:gs pos="6000">
                      <a:schemeClr val="accent1">
                        <a:lumMod val="75000"/>
                      </a:schemeClr>
                    </a:gs>
                    <a:gs pos="99000">
                      <a:schemeClr val="tx2">
                        <a:lumMod val="60000"/>
                        <a:lumOff val="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" name="箭头: 手杖形 48">
                  <a:extLst>
                    <a:ext uri="{FF2B5EF4-FFF2-40B4-BE49-F238E27FC236}">
                      <a16:creationId xmlns:a16="http://schemas.microsoft.com/office/drawing/2014/main" id="{F80D8BF8-21F5-95ED-384B-D1EBFA2F0674}"/>
                    </a:ext>
                  </a:extLst>
                </p:cNvPr>
                <p:cNvSpPr/>
                <p:nvPr/>
              </p:nvSpPr>
              <p:spPr>
                <a:xfrm>
                  <a:off x="6009865" y="2451142"/>
                  <a:ext cx="796378" cy="1071096"/>
                </a:xfrm>
                <a:prstGeom prst="uturnArrow">
                  <a:avLst>
                    <a:gd name="adj1" fmla="val 16829"/>
                    <a:gd name="adj2" fmla="val 20915"/>
                    <a:gd name="adj3" fmla="val 11246"/>
                    <a:gd name="adj4" fmla="val 43750"/>
                    <a:gd name="adj5" fmla="val 75000"/>
                  </a:avLst>
                </a:prstGeom>
                <a:gradFill flip="none" rotWithShape="1">
                  <a:gsLst>
                    <a:gs pos="57000">
                      <a:schemeClr val="bg2">
                        <a:lumMod val="94000"/>
                        <a:lumOff val="6000"/>
                      </a:schemeClr>
                    </a:gs>
                    <a:gs pos="6000">
                      <a:schemeClr val="accent1">
                        <a:lumMod val="75000"/>
                      </a:schemeClr>
                    </a:gs>
                    <a:gs pos="99000">
                      <a:schemeClr val="tx2">
                        <a:lumMod val="60000"/>
                        <a:lumOff val="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6451BACB-309F-25B2-F86C-267EAF076562}"/>
                  </a:ext>
                </a:extLst>
              </p:cNvPr>
              <p:cNvGrpSpPr/>
              <p:nvPr/>
            </p:nvGrpSpPr>
            <p:grpSpPr>
              <a:xfrm>
                <a:off x="5784782" y="3740866"/>
                <a:ext cx="1227138" cy="960698"/>
                <a:chOff x="5784782" y="3740866"/>
                <a:chExt cx="1227138" cy="960698"/>
              </a:xfrm>
            </p:grpSpPr>
            <p:sp>
              <p:nvSpPr>
                <p:cNvPr id="38" name="矩形: 圆角 37">
                  <a:extLst>
                    <a:ext uri="{FF2B5EF4-FFF2-40B4-BE49-F238E27FC236}">
                      <a16:creationId xmlns:a16="http://schemas.microsoft.com/office/drawing/2014/main" id="{5AFA766B-6960-D0AC-68D0-A661BA9C05C6}"/>
                    </a:ext>
                  </a:extLst>
                </p:cNvPr>
                <p:cNvSpPr/>
                <p:nvPr/>
              </p:nvSpPr>
              <p:spPr>
                <a:xfrm>
                  <a:off x="5784782" y="3740866"/>
                  <a:ext cx="1227138" cy="960698"/>
                </a:xfrm>
                <a:prstGeom prst="roundRect">
                  <a:avLst>
                    <a:gd name="adj" fmla="val 12519"/>
                  </a:avLst>
                </a:prstGeom>
                <a:gradFill flip="none" rotWithShape="1">
                  <a:gsLst>
                    <a:gs pos="6000">
                      <a:schemeClr val="accent2"/>
                    </a:gs>
                    <a:gs pos="100000">
                      <a:schemeClr val="accent4">
                        <a:lumMod val="63000"/>
                        <a:lumOff val="37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矩形: 圆角 38">
                  <a:extLst>
                    <a:ext uri="{FF2B5EF4-FFF2-40B4-BE49-F238E27FC236}">
                      <a16:creationId xmlns:a16="http://schemas.microsoft.com/office/drawing/2014/main" id="{2CCA2C80-CC4E-C2CF-50F8-9321D25EA627}"/>
                    </a:ext>
                  </a:extLst>
                </p:cNvPr>
                <p:cNvSpPr/>
                <p:nvPr/>
              </p:nvSpPr>
              <p:spPr>
                <a:xfrm>
                  <a:off x="5861355" y="3814121"/>
                  <a:ext cx="1081594" cy="814187"/>
                </a:xfrm>
                <a:prstGeom prst="roundRect">
                  <a:avLst>
                    <a:gd name="adj" fmla="val 8921"/>
                  </a:avLst>
                </a:prstGeom>
                <a:gradFill flip="none" rotWithShape="1">
                  <a:gsLst>
                    <a:gs pos="6000">
                      <a:schemeClr val="accent2"/>
                    </a:gs>
                    <a:gs pos="100000">
                      <a:schemeClr val="accent4">
                        <a:lumMod val="63000"/>
                        <a:lumOff val="37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  <a:effectLst>
                  <a:softEdge rad="50800"/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id="{7D731F34-93B0-AF23-49B6-141CADB6F531}"/>
                    </a:ext>
                  </a:extLst>
                </p:cNvPr>
                <p:cNvGrpSpPr/>
                <p:nvPr/>
              </p:nvGrpSpPr>
              <p:grpSpPr>
                <a:xfrm>
                  <a:off x="6229213" y="3913261"/>
                  <a:ext cx="338276" cy="603942"/>
                  <a:chOff x="6878057" y="3282758"/>
                  <a:chExt cx="365057" cy="651757"/>
                </a:xfrm>
                <a:gradFill flip="none" rotWithShape="1">
                  <a:gsLst>
                    <a:gs pos="22000">
                      <a:schemeClr val="accent2"/>
                    </a:gs>
                    <a:gs pos="100000">
                      <a:schemeClr val="accent4">
                        <a:lumMod val="63000"/>
                        <a:lumOff val="37000"/>
                      </a:schemeClr>
                    </a:gs>
                  </a:gsLst>
                  <a:lin ang="10800000" scaled="1"/>
                  <a:tileRect/>
                </a:gradFill>
              </p:grpSpPr>
              <p:sp>
                <p:nvSpPr>
                  <p:cNvPr id="45" name="椭圆 44">
                    <a:extLst>
                      <a:ext uri="{FF2B5EF4-FFF2-40B4-BE49-F238E27FC236}">
                        <a16:creationId xmlns:a16="http://schemas.microsoft.com/office/drawing/2014/main" id="{6F9E6DA2-35FC-6453-EE7F-E10832821AF7}"/>
                      </a:ext>
                    </a:extLst>
                  </p:cNvPr>
                  <p:cNvSpPr/>
                  <p:nvPr/>
                </p:nvSpPr>
                <p:spPr>
                  <a:xfrm>
                    <a:off x="6878057" y="3282758"/>
                    <a:ext cx="365057" cy="365057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" name="流程图: 延期 45">
                    <a:extLst>
                      <a:ext uri="{FF2B5EF4-FFF2-40B4-BE49-F238E27FC236}">
                        <a16:creationId xmlns:a16="http://schemas.microsoft.com/office/drawing/2014/main" id="{1CB526A4-9231-7728-5A84-B6B734265D19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6952637" y="3718615"/>
                    <a:ext cx="215900" cy="215900"/>
                  </a:xfrm>
                  <a:prstGeom prst="flowChartDelay">
                    <a:avLst/>
                  </a:pr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流程图: 过程 46">
                    <a:extLst>
                      <a:ext uri="{FF2B5EF4-FFF2-40B4-BE49-F238E27FC236}">
                        <a16:creationId xmlns:a16="http://schemas.microsoft.com/office/drawing/2014/main" id="{993BD173-B6E1-1469-5D6A-35EF666214AD}"/>
                      </a:ext>
                    </a:extLst>
                  </p:cNvPr>
                  <p:cNvSpPr/>
                  <p:nvPr/>
                </p:nvSpPr>
                <p:spPr>
                  <a:xfrm>
                    <a:off x="6952637" y="3583781"/>
                    <a:ext cx="215900" cy="215900"/>
                  </a:xfrm>
                  <a:prstGeom prst="flowChartProcess">
                    <a:avLst/>
                  </a:pr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D5658051-4A30-9058-0CD7-ADC15486945D}"/>
                    </a:ext>
                  </a:extLst>
                </p:cNvPr>
                <p:cNvGrpSpPr/>
                <p:nvPr/>
              </p:nvGrpSpPr>
              <p:grpSpPr>
                <a:xfrm>
                  <a:off x="6277604" y="3968057"/>
                  <a:ext cx="247175" cy="499627"/>
                  <a:chOff x="6878051" y="3282763"/>
                  <a:chExt cx="365057" cy="737909"/>
                </a:xfrm>
                <a:gradFill>
                  <a:gsLst>
                    <a:gs pos="0">
                      <a:srgbClr val="524875">
                        <a:lumMod val="31000"/>
                      </a:srgbClr>
                    </a:gs>
                    <a:gs pos="100000">
                      <a:srgbClr val="524875"/>
                    </a:gs>
                  </a:gsLst>
                  <a:lin ang="10800000" scaled="1"/>
                </a:gradFill>
              </p:grpSpPr>
              <p:sp>
                <p:nvSpPr>
                  <p:cNvPr id="42" name="椭圆 41">
                    <a:extLst>
                      <a:ext uri="{FF2B5EF4-FFF2-40B4-BE49-F238E27FC236}">
                        <a16:creationId xmlns:a16="http://schemas.microsoft.com/office/drawing/2014/main" id="{4C84F255-786F-32ED-6B9F-A57D1B505320}"/>
                      </a:ext>
                    </a:extLst>
                  </p:cNvPr>
                  <p:cNvSpPr/>
                  <p:nvPr/>
                </p:nvSpPr>
                <p:spPr>
                  <a:xfrm>
                    <a:off x="6878051" y="3282763"/>
                    <a:ext cx="365057" cy="36505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流程图: 延期 42">
                    <a:extLst>
                      <a:ext uri="{FF2B5EF4-FFF2-40B4-BE49-F238E27FC236}">
                        <a16:creationId xmlns:a16="http://schemas.microsoft.com/office/drawing/2014/main" id="{147A5E8D-E46C-CF4B-ED72-BC87CBFFBF7F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6971700" y="3839804"/>
                    <a:ext cx="177775" cy="183962"/>
                  </a:xfrm>
                  <a:prstGeom prst="flowChartDelay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流程图: 过程 43">
                    <a:extLst>
                      <a:ext uri="{FF2B5EF4-FFF2-40B4-BE49-F238E27FC236}">
                        <a16:creationId xmlns:a16="http://schemas.microsoft.com/office/drawing/2014/main" id="{81B77998-7D13-8E8E-6545-F7E4DE59B782}"/>
                      </a:ext>
                    </a:extLst>
                  </p:cNvPr>
                  <p:cNvSpPr/>
                  <p:nvPr/>
                </p:nvSpPr>
                <p:spPr>
                  <a:xfrm>
                    <a:off x="6968608" y="3583781"/>
                    <a:ext cx="183961" cy="281994"/>
                  </a:xfrm>
                  <a:prstGeom prst="flowChartProcess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090056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E8EE72E-7983-FD61-2BAA-3DF5AD61552C}"/>
              </a:ext>
            </a:extLst>
          </p:cNvPr>
          <p:cNvSpPr/>
          <p:nvPr/>
        </p:nvSpPr>
        <p:spPr>
          <a:xfrm>
            <a:off x="4086734" y="925285"/>
            <a:ext cx="4432300" cy="44323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51D2E15-3D8C-2CFE-B84B-23A5739D3683}"/>
              </a:ext>
            </a:extLst>
          </p:cNvPr>
          <p:cNvGrpSpPr/>
          <p:nvPr/>
        </p:nvGrpSpPr>
        <p:grpSpPr>
          <a:xfrm>
            <a:off x="4086733" y="928550"/>
            <a:ext cx="4432300" cy="4432300"/>
            <a:chOff x="4086733" y="928550"/>
            <a:chExt cx="4432300" cy="44323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2D6025C3-5E54-AD51-455A-2A25073300A3}"/>
                </a:ext>
              </a:extLst>
            </p:cNvPr>
            <p:cNvSpPr/>
            <p:nvPr/>
          </p:nvSpPr>
          <p:spPr>
            <a:xfrm>
              <a:off x="4702683" y="2078389"/>
              <a:ext cx="1657238" cy="2579939"/>
            </a:xfrm>
            <a:prstGeom prst="roundRect">
              <a:avLst>
                <a:gd name="adj" fmla="val 9759"/>
              </a:avLst>
            </a:prstGeom>
            <a:gradFill flip="none" rotWithShape="1">
              <a:gsLst>
                <a:gs pos="0">
                  <a:srgbClr val="7030A0">
                    <a:lumMod val="50000"/>
                    <a:lumOff val="50000"/>
                  </a:srgbClr>
                </a:gs>
                <a:gs pos="100000">
                  <a:schemeClr val="accent4">
                    <a:shade val="100000"/>
                    <a:satMod val="115000"/>
                    <a:lumMod val="50000"/>
                    <a:lumOff val="5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7776E341-11D3-153E-458D-53BD2BC73638}"/>
                </a:ext>
              </a:extLst>
            </p:cNvPr>
            <p:cNvGrpSpPr/>
            <p:nvPr/>
          </p:nvGrpSpPr>
          <p:grpSpPr>
            <a:xfrm>
              <a:off x="4086733" y="928550"/>
              <a:ext cx="4432300" cy="4432300"/>
              <a:chOff x="4086733" y="928550"/>
              <a:chExt cx="4432300" cy="4432300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60080CB4-EF10-1AA4-E80C-54F18A19EF46}"/>
                  </a:ext>
                </a:extLst>
              </p:cNvPr>
              <p:cNvGrpSpPr/>
              <p:nvPr/>
            </p:nvGrpSpPr>
            <p:grpSpPr>
              <a:xfrm>
                <a:off x="5105114" y="1497150"/>
                <a:ext cx="2400711" cy="3202781"/>
                <a:chOff x="5105114" y="1497150"/>
                <a:chExt cx="2400711" cy="3202781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CCB5F4C7-35DC-2691-D1A1-95B61E4BB331}"/>
                    </a:ext>
                  </a:extLst>
                </p:cNvPr>
                <p:cNvSpPr/>
                <p:nvPr/>
              </p:nvSpPr>
              <p:spPr>
                <a:xfrm>
                  <a:off x="5105114" y="1497150"/>
                  <a:ext cx="2395538" cy="3202781"/>
                </a:xfrm>
                <a:custGeom>
                  <a:avLst/>
                  <a:gdLst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24100 w 2395538"/>
                    <a:gd name="connsiteY5" fmla="*/ 3200400 h 3200400"/>
                    <a:gd name="connsiteX6" fmla="*/ 2395538 w 2395538"/>
                    <a:gd name="connsiteY6" fmla="*/ 3128962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24100 w 2395538"/>
                    <a:gd name="connsiteY5" fmla="*/ 3200400 h 3200400"/>
                    <a:gd name="connsiteX6" fmla="*/ 2395538 w 2395538"/>
                    <a:gd name="connsiteY6" fmla="*/ 3128962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24100 w 2395538"/>
                    <a:gd name="connsiteY5" fmla="*/ 3200400 h 3200400"/>
                    <a:gd name="connsiteX6" fmla="*/ 2395538 w 2395538"/>
                    <a:gd name="connsiteY6" fmla="*/ 3128962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24100 w 2395538"/>
                    <a:gd name="connsiteY5" fmla="*/ 3200400 h 3200400"/>
                    <a:gd name="connsiteX6" fmla="*/ 2395538 w 2395538"/>
                    <a:gd name="connsiteY6" fmla="*/ 3093243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02669 w 2395538"/>
                    <a:gd name="connsiteY5" fmla="*/ 3200400 h 3200400"/>
                    <a:gd name="connsiteX6" fmla="*/ 2395538 w 2395538"/>
                    <a:gd name="connsiteY6" fmla="*/ 3093243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293144 w 2395538"/>
                    <a:gd name="connsiteY5" fmla="*/ 3200400 h 3200400"/>
                    <a:gd name="connsiteX6" fmla="*/ 2395538 w 2395538"/>
                    <a:gd name="connsiteY6" fmla="*/ 3093243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293144 w 2395538"/>
                    <a:gd name="connsiteY5" fmla="*/ 3200400 h 3200400"/>
                    <a:gd name="connsiteX6" fmla="*/ 2395538 w 2395538"/>
                    <a:gd name="connsiteY6" fmla="*/ 3093243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2781"/>
                    <a:gd name="connsiteX1" fmla="*/ 100012 w 2395538"/>
                    <a:gd name="connsiteY1" fmla="*/ 0 h 3202781"/>
                    <a:gd name="connsiteX2" fmla="*/ 0 w 2395538"/>
                    <a:gd name="connsiteY2" fmla="*/ 100012 h 3202781"/>
                    <a:gd name="connsiteX3" fmla="*/ 0 w 2395538"/>
                    <a:gd name="connsiteY3" fmla="*/ 3114675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00012 w 2395538"/>
                    <a:gd name="connsiteY1" fmla="*/ 0 h 3202781"/>
                    <a:gd name="connsiteX2" fmla="*/ 0 w 2395538"/>
                    <a:gd name="connsiteY2" fmla="*/ 100012 h 3202781"/>
                    <a:gd name="connsiteX3" fmla="*/ 0 w 2395538"/>
                    <a:gd name="connsiteY3" fmla="*/ 3114675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00012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00012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53987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22237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22237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22237 w 2395538"/>
                    <a:gd name="connsiteY1" fmla="*/ 0 h 3202781"/>
                    <a:gd name="connsiteX2" fmla="*/ 0 w 2395538"/>
                    <a:gd name="connsiteY2" fmla="*/ 13176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22237 w 2395538"/>
                    <a:gd name="connsiteY1" fmla="*/ 0 h 3202781"/>
                    <a:gd name="connsiteX2" fmla="*/ 0 w 2395538"/>
                    <a:gd name="connsiteY2" fmla="*/ 153987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38112 w 2395538"/>
                    <a:gd name="connsiteY1" fmla="*/ 0 h 3202781"/>
                    <a:gd name="connsiteX2" fmla="*/ 0 w 2395538"/>
                    <a:gd name="connsiteY2" fmla="*/ 153987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95538" h="3202781">
                      <a:moveTo>
                        <a:pt x="1647825" y="0"/>
                      </a:moveTo>
                      <a:lnTo>
                        <a:pt x="138112" y="0"/>
                      </a:lnTo>
                      <a:cubicBezTo>
                        <a:pt x="44450" y="1587"/>
                        <a:pt x="1587" y="57150"/>
                        <a:pt x="0" y="153987"/>
                      </a:cubicBezTo>
                      <a:lnTo>
                        <a:pt x="2382" y="3074194"/>
                      </a:lnTo>
                      <a:cubicBezTo>
                        <a:pt x="2382" y="3162301"/>
                        <a:pt x="26194" y="3202781"/>
                        <a:pt x="116681" y="3202781"/>
                      </a:cubicBezTo>
                      <a:lnTo>
                        <a:pt x="2293144" y="3200400"/>
                      </a:lnTo>
                      <a:cubicBezTo>
                        <a:pt x="2340769" y="3193256"/>
                        <a:pt x="2386013" y="3150394"/>
                        <a:pt x="2395538" y="3093243"/>
                      </a:cubicBezTo>
                      <a:lnTo>
                        <a:pt x="2395538" y="752475"/>
                      </a:lnTo>
                      <a:lnTo>
                        <a:pt x="164782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31000">
                      <a:srgbClr val="00B0F0">
                        <a:lumMod val="25000"/>
                        <a:lumOff val="75000"/>
                      </a:srgbClr>
                    </a:gs>
                    <a:gs pos="100000">
                      <a:srgbClr val="CC00CC">
                        <a:lumMod val="20000"/>
                        <a:lumOff val="8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直角三角形 31">
                  <a:extLst>
                    <a:ext uri="{FF2B5EF4-FFF2-40B4-BE49-F238E27FC236}">
                      <a16:creationId xmlns:a16="http://schemas.microsoft.com/office/drawing/2014/main" id="{5BAAE3A7-FC94-58DF-2D22-12BA52FB80E1}"/>
                    </a:ext>
                  </a:extLst>
                </p:cNvPr>
                <p:cNvSpPr/>
                <p:nvPr/>
              </p:nvSpPr>
              <p:spPr>
                <a:xfrm>
                  <a:off x="6755493" y="1500415"/>
                  <a:ext cx="750332" cy="750332"/>
                </a:xfrm>
                <a:prstGeom prst="rtTriangle">
                  <a:avLst/>
                </a:prstGeom>
                <a:gradFill flip="none" rotWithShape="1">
                  <a:gsLst>
                    <a:gs pos="50000">
                      <a:schemeClr val="tx2">
                        <a:lumMod val="20000"/>
                        <a:lumOff val="80000"/>
                        <a:shade val="67500"/>
                        <a:satMod val="115000"/>
                        <a:alpha val="38000"/>
                      </a:schemeClr>
                    </a:gs>
                    <a:gs pos="100000">
                      <a:schemeClr val="accent5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79400" dist="1397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7D23664F-30EC-C462-F18F-227DF53C0E32}"/>
                  </a:ext>
                </a:extLst>
              </p:cNvPr>
              <p:cNvSpPr/>
              <p:nvPr/>
            </p:nvSpPr>
            <p:spPr>
              <a:xfrm>
                <a:off x="4086733" y="928550"/>
                <a:ext cx="4432300" cy="44323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0CB10939-2286-7B39-EDEA-3334874D1DA5}"/>
                </a:ext>
              </a:extLst>
            </p:cNvPr>
            <p:cNvSpPr/>
            <p:nvPr/>
          </p:nvSpPr>
          <p:spPr>
            <a:xfrm>
              <a:off x="4695824" y="2457450"/>
              <a:ext cx="3200400" cy="2244114"/>
            </a:xfrm>
            <a:prstGeom prst="roundRect">
              <a:avLst>
                <a:gd name="adj" fmla="val 9759"/>
              </a:avLst>
            </a:prstGeom>
            <a:gradFill flip="none" rotWithShape="1">
              <a:gsLst>
                <a:gs pos="0">
                  <a:schemeClr val="accent4">
                    <a:shade val="30000"/>
                    <a:satMod val="115000"/>
                    <a:lumMod val="48000"/>
                    <a:lumOff val="52000"/>
                  </a:schemeClr>
                </a:gs>
                <a:gs pos="50000">
                  <a:schemeClr val="accent4">
                    <a:shade val="67500"/>
                    <a:satMod val="115000"/>
                    <a:lumMod val="25000"/>
                    <a:lumOff val="75000"/>
                  </a:schemeClr>
                </a:gs>
                <a:gs pos="100000">
                  <a:schemeClr val="accent4">
                    <a:shade val="100000"/>
                    <a:satMod val="115000"/>
                    <a:lumMod val="0"/>
                    <a:lumOff val="10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C4FFA3E0-1942-2751-56AD-77C23943F1D9}"/>
                </a:ext>
              </a:extLst>
            </p:cNvPr>
            <p:cNvGrpSpPr/>
            <p:nvPr/>
          </p:nvGrpSpPr>
          <p:grpSpPr>
            <a:xfrm>
              <a:off x="5422089" y="2015670"/>
              <a:ext cx="1702852" cy="2251530"/>
              <a:chOff x="5784782" y="3079031"/>
              <a:chExt cx="1227138" cy="1622533"/>
            </a:xfrm>
            <a:effectLst>
              <a:outerShdw blurRad="3048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89E8373A-DE76-1FC9-B2A4-3757E65A7C7F}"/>
                  </a:ext>
                </a:extLst>
              </p:cNvPr>
              <p:cNvGrpSpPr/>
              <p:nvPr/>
            </p:nvGrpSpPr>
            <p:grpSpPr>
              <a:xfrm>
                <a:off x="6014708" y="3079031"/>
                <a:ext cx="859432" cy="1196661"/>
                <a:chOff x="5946811" y="2451142"/>
                <a:chExt cx="859432" cy="1196661"/>
              </a:xfrm>
            </p:grpSpPr>
            <p:sp>
              <p:nvSpPr>
                <p:cNvPr id="55" name="箭头: 手杖形 54">
                  <a:extLst>
                    <a:ext uri="{FF2B5EF4-FFF2-40B4-BE49-F238E27FC236}">
                      <a16:creationId xmlns:a16="http://schemas.microsoft.com/office/drawing/2014/main" id="{2C975D29-3971-A5FE-48C3-107B1FA908CA}"/>
                    </a:ext>
                  </a:extLst>
                </p:cNvPr>
                <p:cNvSpPr/>
                <p:nvPr/>
              </p:nvSpPr>
              <p:spPr>
                <a:xfrm>
                  <a:off x="5946811" y="2454406"/>
                  <a:ext cx="859431" cy="1193397"/>
                </a:xfrm>
                <a:prstGeom prst="uturnArrow">
                  <a:avLst/>
                </a:prstGeom>
                <a:gradFill flip="none" rotWithShape="1">
                  <a:gsLst>
                    <a:gs pos="57000">
                      <a:schemeClr val="bg2">
                        <a:lumMod val="90000"/>
                      </a:schemeClr>
                    </a:gs>
                    <a:gs pos="6000">
                      <a:schemeClr val="accent1">
                        <a:lumMod val="75000"/>
                      </a:schemeClr>
                    </a:gs>
                    <a:gs pos="99000">
                      <a:schemeClr val="tx2">
                        <a:lumMod val="60000"/>
                        <a:lumOff val="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" name="箭头: 手杖形 55">
                  <a:extLst>
                    <a:ext uri="{FF2B5EF4-FFF2-40B4-BE49-F238E27FC236}">
                      <a16:creationId xmlns:a16="http://schemas.microsoft.com/office/drawing/2014/main" id="{ED598851-C614-F72A-7507-476765E45F45}"/>
                    </a:ext>
                  </a:extLst>
                </p:cNvPr>
                <p:cNvSpPr/>
                <p:nvPr/>
              </p:nvSpPr>
              <p:spPr>
                <a:xfrm>
                  <a:off x="6009865" y="2451142"/>
                  <a:ext cx="796378" cy="1071096"/>
                </a:xfrm>
                <a:prstGeom prst="uturnArrow">
                  <a:avLst>
                    <a:gd name="adj1" fmla="val 16829"/>
                    <a:gd name="adj2" fmla="val 20915"/>
                    <a:gd name="adj3" fmla="val 11246"/>
                    <a:gd name="adj4" fmla="val 43750"/>
                    <a:gd name="adj5" fmla="val 75000"/>
                  </a:avLst>
                </a:prstGeom>
                <a:gradFill flip="none" rotWithShape="1">
                  <a:gsLst>
                    <a:gs pos="57000">
                      <a:schemeClr val="bg2">
                        <a:lumMod val="94000"/>
                        <a:lumOff val="6000"/>
                      </a:schemeClr>
                    </a:gs>
                    <a:gs pos="6000">
                      <a:schemeClr val="accent1">
                        <a:lumMod val="75000"/>
                      </a:schemeClr>
                    </a:gs>
                    <a:gs pos="99000">
                      <a:schemeClr val="tx2">
                        <a:lumMod val="60000"/>
                        <a:lumOff val="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6449CDC7-E8C5-4750-CD05-D6FADF9289AF}"/>
                  </a:ext>
                </a:extLst>
              </p:cNvPr>
              <p:cNvGrpSpPr/>
              <p:nvPr/>
            </p:nvGrpSpPr>
            <p:grpSpPr>
              <a:xfrm>
                <a:off x="5784782" y="3740866"/>
                <a:ext cx="1227138" cy="960698"/>
                <a:chOff x="5784782" y="3740866"/>
                <a:chExt cx="1227138" cy="960698"/>
              </a:xfrm>
            </p:grpSpPr>
            <p:sp>
              <p:nvSpPr>
                <p:cNvPr id="45" name="矩形: 圆角 44">
                  <a:extLst>
                    <a:ext uri="{FF2B5EF4-FFF2-40B4-BE49-F238E27FC236}">
                      <a16:creationId xmlns:a16="http://schemas.microsoft.com/office/drawing/2014/main" id="{FC6AA302-A0EB-670A-27DA-EE1F96222AB9}"/>
                    </a:ext>
                  </a:extLst>
                </p:cNvPr>
                <p:cNvSpPr/>
                <p:nvPr/>
              </p:nvSpPr>
              <p:spPr>
                <a:xfrm>
                  <a:off x="5784782" y="3740866"/>
                  <a:ext cx="1227138" cy="960698"/>
                </a:xfrm>
                <a:prstGeom prst="roundRect">
                  <a:avLst>
                    <a:gd name="adj" fmla="val 12519"/>
                  </a:avLst>
                </a:prstGeom>
                <a:gradFill flip="none" rotWithShape="1">
                  <a:gsLst>
                    <a:gs pos="6000">
                      <a:schemeClr val="accent2"/>
                    </a:gs>
                    <a:gs pos="100000">
                      <a:schemeClr val="accent4">
                        <a:lumMod val="63000"/>
                        <a:lumOff val="37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矩形: 圆角 45">
                  <a:extLst>
                    <a:ext uri="{FF2B5EF4-FFF2-40B4-BE49-F238E27FC236}">
                      <a16:creationId xmlns:a16="http://schemas.microsoft.com/office/drawing/2014/main" id="{92D2F13C-9DB4-C98F-3EF3-9845F082EFA5}"/>
                    </a:ext>
                  </a:extLst>
                </p:cNvPr>
                <p:cNvSpPr/>
                <p:nvPr/>
              </p:nvSpPr>
              <p:spPr>
                <a:xfrm>
                  <a:off x="5861355" y="3814121"/>
                  <a:ext cx="1081594" cy="814187"/>
                </a:xfrm>
                <a:prstGeom prst="roundRect">
                  <a:avLst>
                    <a:gd name="adj" fmla="val 8921"/>
                  </a:avLst>
                </a:prstGeom>
                <a:gradFill flip="none" rotWithShape="1">
                  <a:gsLst>
                    <a:gs pos="6000">
                      <a:schemeClr val="accent2"/>
                    </a:gs>
                    <a:gs pos="100000">
                      <a:schemeClr val="accent4">
                        <a:lumMod val="63000"/>
                        <a:lumOff val="37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  <a:effectLst>
                  <a:softEdge rad="50800"/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7" name="组合 46">
                  <a:extLst>
                    <a:ext uri="{FF2B5EF4-FFF2-40B4-BE49-F238E27FC236}">
                      <a16:creationId xmlns:a16="http://schemas.microsoft.com/office/drawing/2014/main" id="{B5EEE571-677D-6193-B8D9-249D4617A527}"/>
                    </a:ext>
                  </a:extLst>
                </p:cNvPr>
                <p:cNvGrpSpPr/>
                <p:nvPr/>
              </p:nvGrpSpPr>
              <p:grpSpPr>
                <a:xfrm>
                  <a:off x="6229213" y="3913261"/>
                  <a:ext cx="338276" cy="603942"/>
                  <a:chOff x="6878057" y="3282758"/>
                  <a:chExt cx="365057" cy="651757"/>
                </a:xfrm>
                <a:gradFill flip="none" rotWithShape="1">
                  <a:gsLst>
                    <a:gs pos="22000">
                      <a:schemeClr val="accent2"/>
                    </a:gs>
                    <a:gs pos="100000">
                      <a:schemeClr val="accent4">
                        <a:lumMod val="63000"/>
                        <a:lumOff val="37000"/>
                      </a:schemeClr>
                    </a:gs>
                  </a:gsLst>
                  <a:lin ang="10800000" scaled="1"/>
                  <a:tileRect/>
                </a:gradFill>
              </p:grpSpPr>
              <p:sp>
                <p:nvSpPr>
                  <p:cNvPr id="52" name="椭圆 51">
                    <a:extLst>
                      <a:ext uri="{FF2B5EF4-FFF2-40B4-BE49-F238E27FC236}">
                        <a16:creationId xmlns:a16="http://schemas.microsoft.com/office/drawing/2014/main" id="{8E87AE85-1F7C-830D-A85E-1E18C08871A0}"/>
                      </a:ext>
                    </a:extLst>
                  </p:cNvPr>
                  <p:cNvSpPr/>
                  <p:nvPr/>
                </p:nvSpPr>
                <p:spPr>
                  <a:xfrm>
                    <a:off x="6878057" y="3282758"/>
                    <a:ext cx="365057" cy="365057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流程图: 延期 52">
                    <a:extLst>
                      <a:ext uri="{FF2B5EF4-FFF2-40B4-BE49-F238E27FC236}">
                        <a16:creationId xmlns:a16="http://schemas.microsoft.com/office/drawing/2014/main" id="{0653DFFF-E207-D041-55F6-6029C2B62C5B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6952637" y="3718615"/>
                    <a:ext cx="215900" cy="215900"/>
                  </a:xfrm>
                  <a:prstGeom prst="flowChartDelay">
                    <a:avLst/>
                  </a:pr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流程图: 过程 53">
                    <a:extLst>
                      <a:ext uri="{FF2B5EF4-FFF2-40B4-BE49-F238E27FC236}">
                        <a16:creationId xmlns:a16="http://schemas.microsoft.com/office/drawing/2014/main" id="{9D6CFED3-D91A-CD2F-F582-3AD1FA39B5C3}"/>
                      </a:ext>
                    </a:extLst>
                  </p:cNvPr>
                  <p:cNvSpPr/>
                  <p:nvPr/>
                </p:nvSpPr>
                <p:spPr>
                  <a:xfrm>
                    <a:off x="6952637" y="3583781"/>
                    <a:ext cx="215900" cy="215900"/>
                  </a:xfrm>
                  <a:prstGeom prst="flowChartProcess">
                    <a:avLst/>
                  </a:pr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8" name="组合 47">
                  <a:extLst>
                    <a:ext uri="{FF2B5EF4-FFF2-40B4-BE49-F238E27FC236}">
                      <a16:creationId xmlns:a16="http://schemas.microsoft.com/office/drawing/2014/main" id="{907F2B99-1E3D-6E9A-BA90-891F8B863D6D}"/>
                    </a:ext>
                  </a:extLst>
                </p:cNvPr>
                <p:cNvGrpSpPr/>
                <p:nvPr/>
              </p:nvGrpSpPr>
              <p:grpSpPr>
                <a:xfrm>
                  <a:off x="6277604" y="3968057"/>
                  <a:ext cx="247175" cy="499627"/>
                  <a:chOff x="6878051" y="3282763"/>
                  <a:chExt cx="365057" cy="737909"/>
                </a:xfrm>
                <a:gradFill>
                  <a:gsLst>
                    <a:gs pos="0">
                      <a:srgbClr val="524875">
                        <a:lumMod val="31000"/>
                      </a:srgbClr>
                    </a:gs>
                    <a:gs pos="100000">
                      <a:srgbClr val="524875"/>
                    </a:gs>
                  </a:gsLst>
                  <a:lin ang="10800000" scaled="1"/>
                </a:gradFill>
              </p:grpSpPr>
              <p:sp>
                <p:nvSpPr>
                  <p:cNvPr id="49" name="椭圆 48">
                    <a:extLst>
                      <a:ext uri="{FF2B5EF4-FFF2-40B4-BE49-F238E27FC236}">
                        <a16:creationId xmlns:a16="http://schemas.microsoft.com/office/drawing/2014/main" id="{606E7976-87DC-A668-C05F-4997C9CFB41C}"/>
                      </a:ext>
                    </a:extLst>
                  </p:cNvPr>
                  <p:cNvSpPr/>
                  <p:nvPr/>
                </p:nvSpPr>
                <p:spPr>
                  <a:xfrm>
                    <a:off x="6878051" y="3282763"/>
                    <a:ext cx="365057" cy="36505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0" name="流程图: 延期 49">
                    <a:extLst>
                      <a:ext uri="{FF2B5EF4-FFF2-40B4-BE49-F238E27FC236}">
                        <a16:creationId xmlns:a16="http://schemas.microsoft.com/office/drawing/2014/main" id="{B1DD1734-3C0F-2B1B-3ADA-913DF840354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6971700" y="3839804"/>
                    <a:ext cx="177775" cy="183962"/>
                  </a:xfrm>
                  <a:prstGeom prst="flowChartDelay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1" name="流程图: 过程 50">
                    <a:extLst>
                      <a:ext uri="{FF2B5EF4-FFF2-40B4-BE49-F238E27FC236}">
                        <a16:creationId xmlns:a16="http://schemas.microsoft.com/office/drawing/2014/main" id="{1A02DF12-8BA7-F680-21F6-062A8D97723A}"/>
                      </a:ext>
                    </a:extLst>
                  </p:cNvPr>
                  <p:cNvSpPr/>
                  <p:nvPr/>
                </p:nvSpPr>
                <p:spPr>
                  <a:xfrm>
                    <a:off x="6968608" y="3583781"/>
                    <a:ext cx="183961" cy="281994"/>
                  </a:xfrm>
                  <a:prstGeom prst="flowChartProcess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042628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E8EE72E-7983-FD61-2BAA-3DF5AD61552C}"/>
              </a:ext>
            </a:extLst>
          </p:cNvPr>
          <p:cNvSpPr/>
          <p:nvPr/>
        </p:nvSpPr>
        <p:spPr>
          <a:xfrm>
            <a:off x="4086734" y="925285"/>
            <a:ext cx="4432300" cy="44323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3B3E960-A343-D0D2-979D-58A6805778DE}"/>
              </a:ext>
            </a:extLst>
          </p:cNvPr>
          <p:cNvGrpSpPr/>
          <p:nvPr/>
        </p:nvGrpSpPr>
        <p:grpSpPr>
          <a:xfrm>
            <a:off x="4086733" y="928550"/>
            <a:ext cx="4432300" cy="4432300"/>
            <a:chOff x="4086733" y="928550"/>
            <a:chExt cx="4432300" cy="4432300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4F9B7BE4-6C2A-FC73-45E2-E3775C34A312}"/>
                </a:ext>
              </a:extLst>
            </p:cNvPr>
            <p:cNvSpPr/>
            <p:nvPr/>
          </p:nvSpPr>
          <p:spPr>
            <a:xfrm>
              <a:off x="4702683" y="2078389"/>
              <a:ext cx="1657238" cy="2579939"/>
            </a:xfrm>
            <a:prstGeom prst="roundRect">
              <a:avLst>
                <a:gd name="adj" fmla="val 9759"/>
              </a:avLst>
            </a:prstGeom>
            <a:gradFill flip="none" rotWithShape="1">
              <a:gsLst>
                <a:gs pos="0">
                  <a:srgbClr val="7030A0">
                    <a:lumMod val="50000"/>
                    <a:lumOff val="50000"/>
                  </a:srgbClr>
                </a:gs>
                <a:gs pos="100000">
                  <a:schemeClr val="accent4">
                    <a:shade val="100000"/>
                    <a:satMod val="115000"/>
                    <a:lumMod val="50000"/>
                    <a:lumOff val="5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3880B245-5D0A-51FA-E1B1-D4D96C8D441A}"/>
                </a:ext>
              </a:extLst>
            </p:cNvPr>
            <p:cNvSpPr/>
            <p:nvPr/>
          </p:nvSpPr>
          <p:spPr>
            <a:xfrm>
              <a:off x="4086733" y="928550"/>
              <a:ext cx="4432300" cy="4432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0CB10939-2286-7B39-EDEA-3334874D1DA5}"/>
                </a:ext>
              </a:extLst>
            </p:cNvPr>
            <p:cNvSpPr/>
            <p:nvPr/>
          </p:nvSpPr>
          <p:spPr>
            <a:xfrm>
              <a:off x="4695824" y="2457450"/>
              <a:ext cx="3200400" cy="2244114"/>
            </a:xfrm>
            <a:prstGeom prst="roundRect">
              <a:avLst>
                <a:gd name="adj" fmla="val 9759"/>
              </a:avLst>
            </a:prstGeom>
            <a:gradFill flip="none" rotWithShape="1">
              <a:gsLst>
                <a:gs pos="0">
                  <a:schemeClr val="accent4">
                    <a:shade val="30000"/>
                    <a:satMod val="115000"/>
                    <a:lumMod val="48000"/>
                    <a:lumOff val="52000"/>
                  </a:schemeClr>
                </a:gs>
                <a:gs pos="50000">
                  <a:schemeClr val="accent4">
                    <a:shade val="67500"/>
                    <a:satMod val="115000"/>
                    <a:lumMod val="25000"/>
                    <a:lumOff val="75000"/>
                  </a:schemeClr>
                </a:gs>
                <a:gs pos="100000">
                  <a:schemeClr val="accent4">
                    <a:shade val="100000"/>
                    <a:satMod val="115000"/>
                    <a:lumMod val="0"/>
                    <a:lumOff val="10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22C8F518-1A9B-C597-7800-5D9C68F48715}"/>
                </a:ext>
              </a:extLst>
            </p:cNvPr>
            <p:cNvGrpSpPr/>
            <p:nvPr/>
          </p:nvGrpSpPr>
          <p:grpSpPr>
            <a:xfrm>
              <a:off x="5422089" y="2015670"/>
              <a:ext cx="1702852" cy="2251530"/>
              <a:chOff x="5784782" y="3079031"/>
              <a:chExt cx="1227138" cy="1622533"/>
            </a:xfrm>
            <a:effectLst>
              <a:outerShdw blurRad="3048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C03FACA6-6EE0-13D0-4DAE-B0EDBD04B2F8}"/>
                  </a:ext>
                </a:extLst>
              </p:cNvPr>
              <p:cNvGrpSpPr/>
              <p:nvPr/>
            </p:nvGrpSpPr>
            <p:grpSpPr>
              <a:xfrm>
                <a:off x="6014708" y="3079031"/>
                <a:ext cx="859432" cy="1196661"/>
                <a:chOff x="5946811" y="2451142"/>
                <a:chExt cx="859432" cy="1196661"/>
              </a:xfrm>
            </p:grpSpPr>
            <p:sp>
              <p:nvSpPr>
                <p:cNvPr id="36" name="箭头: 手杖形 35">
                  <a:extLst>
                    <a:ext uri="{FF2B5EF4-FFF2-40B4-BE49-F238E27FC236}">
                      <a16:creationId xmlns:a16="http://schemas.microsoft.com/office/drawing/2014/main" id="{C9BFBA06-EA11-8742-143C-71EFD328E33C}"/>
                    </a:ext>
                  </a:extLst>
                </p:cNvPr>
                <p:cNvSpPr/>
                <p:nvPr/>
              </p:nvSpPr>
              <p:spPr>
                <a:xfrm>
                  <a:off x="5946811" y="2454406"/>
                  <a:ext cx="859431" cy="1193397"/>
                </a:xfrm>
                <a:prstGeom prst="uturnArrow">
                  <a:avLst/>
                </a:prstGeom>
                <a:gradFill flip="none" rotWithShape="1">
                  <a:gsLst>
                    <a:gs pos="57000">
                      <a:schemeClr val="bg2">
                        <a:lumMod val="90000"/>
                      </a:schemeClr>
                    </a:gs>
                    <a:gs pos="6000">
                      <a:schemeClr val="accent1">
                        <a:lumMod val="75000"/>
                      </a:schemeClr>
                    </a:gs>
                    <a:gs pos="99000">
                      <a:schemeClr val="tx2">
                        <a:lumMod val="60000"/>
                        <a:lumOff val="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箭头: 手杖形 36">
                  <a:extLst>
                    <a:ext uri="{FF2B5EF4-FFF2-40B4-BE49-F238E27FC236}">
                      <a16:creationId xmlns:a16="http://schemas.microsoft.com/office/drawing/2014/main" id="{20560150-C68B-D6AD-BC83-E21E93DED1E8}"/>
                    </a:ext>
                  </a:extLst>
                </p:cNvPr>
                <p:cNvSpPr/>
                <p:nvPr/>
              </p:nvSpPr>
              <p:spPr>
                <a:xfrm>
                  <a:off x="6009865" y="2451142"/>
                  <a:ext cx="796378" cy="1071096"/>
                </a:xfrm>
                <a:prstGeom prst="uturnArrow">
                  <a:avLst>
                    <a:gd name="adj1" fmla="val 16829"/>
                    <a:gd name="adj2" fmla="val 20915"/>
                    <a:gd name="adj3" fmla="val 11246"/>
                    <a:gd name="adj4" fmla="val 43750"/>
                    <a:gd name="adj5" fmla="val 75000"/>
                  </a:avLst>
                </a:prstGeom>
                <a:gradFill flip="none" rotWithShape="1">
                  <a:gsLst>
                    <a:gs pos="57000">
                      <a:schemeClr val="bg2">
                        <a:lumMod val="94000"/>
                        <a:lumOff val="6000"/>
                      </a:schemeClr>
                    </a:gs>
                    <a:gs pos="6000">
                      <a:schemeClr val="accent1">
                        <a:lumMod val="75000"/>
                      </a:schemeClr>
                    </a:gs>
                    <a:gs pos="99000">
                      <a:schemeClr val="tx2">
                        <a:lumMod val="60000"/>
                        <a:lumOff val="4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B40181C7-1F44-5C86-354B-D2164AEA8EF5}"/>
                  </a:ext>
                </a:extLst>
              </p:cNvPr>
              <p:cNvGrpSpPr/>
              <p:nvPr/>
            </p:nvGrpSpPr>
            <p:grpSpPr>
              <a:xfrm>
                <a:off x="5784782" y="3740866"/>
                <a:ext cx="1227138" cy="960698"/>
                <a:chOff x="5784782" y="3740866"/>
                <a:chExt cx="1227138" cy="960698"/>
              </a:xfrm>
            </p:grpSpPr>
            <p:sp>
              <p:nvSpPr>
                <p:cNvPr id="26" name="矩形: 圆角 25">
                  <a:extLst>
                    <a:ext uri="{FF2B5EF4-FFF2-40B4-BE49-F238E27FC236}">
                      <a16:creationId xmlns:a16="http://schemas.microsoft.com/office/drawing/2014/main" id="{D2468D17-9FAF-CF4C-DB7C-C199E72BABEA}"/>
                    </a:ext>
                  </a:extLst>
                </p:cNvPr>
                <p:cNvSpPr/>
                <p:nvPr/>
              </p:nvSpPr>
              <p:spPr>
                <a:xfrm>
                  <a:off x="5784782" y="3740866"/>
                  <a:ext cx="1227138" cy="960698"/>
                </a:xfrm>
                <a:prstGeom prst="roundRect">
                  <a:avLst>
                    <a:gd name="adj" fmla="val 12519"/>
                  </a:avLst>
                </a:prstGeom>
                <a:gradFill flip="none" rotWithShape="1">
                  <a:gsLst>
                    <a:gs pos="6000">
                      <a:schemeClr val="accent2"/>
                    </a:gs>
                    <a:gs pos="100000">
                      <a:schemeClr val="accent4">
                        <a:lumMod val="63000"/>
                        <a:lumOff val="37000"/>
                      </a:schemeClr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矩形: 圆角 26">
                  <a:extLst>
                    <a:ext uri="{FF2B5EF4-FFF2-40B4-BE49-F238E27FC236}">
                      <a16:creationId xmlns:a16="http://schemas.microsoft.com/office/drawing/2014/main" id="{40C161F0-9FD0-F61B-EC6B-D7E97219E956}"/>
                    </a:ext>
                  </a:extLst>
                </p:cNvPr>
                <p:cNvSpPr/>
                <p:nvPr/>
              </p:nvSpPr>
              <p:spPr>
                <a:xfrm>
                  <a:off x="5861355" y="3814121"/>
                  <a:ext cx="1081594" cy="814187"/>
                </a:xfrm>
                <a:prstGeom prst="roundRect">
                  <a:avLst>
                    <a:gd name="adj" fmla="val 8921"/>
                  </a:avLst>
                </a:prstGeom>
                <a:gradFill flip="none" rotWithShape="1">
                  <a:gsLst>
                    <a:gs pos="6000">
                      <a:schemeClr val="accent2"/>
                    </a:gs>
                    <a:gs pos="100000">
                      <a:schemeClr val="accent4">
                        <a:lumMod val="63000"/>
                        <a:lumOff val="37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  <a:effectLst>
                  <a:softEdge rad="50800"/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48186647-90CB-567E-8819-8234771061FA}"/>
                    </a:ext>
                  </a:extLst>
                </p:cNvPr>
                <p:cNvGrpSpPr/>
                <p:nvPr/>
              </p:nvGrpSpPr>
              <p:grpSpPr>
                <a:xfrm>
                  <a:off x="6229213" y="3913261"/>
                  <a:ext cx="338276" cy="603942"/>
                  <a:chOff x="6878057" y="3282758"/>
                  <a:chExt cx="365057" cy="651757"/>
                </a:xfrm>
                <a:gradFill flip="none" rotWithShape="1">
                  <a:gsLst>
                    <a:gs pos="22000">
                      <a:schemeClr val="accent2"/>
                    </a:gs>
                    <a:gs pos="100000">
                      <a:schemeClr val="accent4">
                        <a:lumMod val="63000"/>
                        <a:lumOff val="37000"/>
                      </a:schemeClr>
                    </a:gs>
                  </a:gsLst>
                  <a:lin ang="10800000" scaled="1"/>
                  <a:tileRect/>
                </a:gradFill>
              </p:grpSpPr>
              <p:sp>
                <p:nvSpPr>
                  <p:cNvPr id="33" name="椭圆 32">
                    <a:extLst>
                      <a:ext uri="{FF2B5EF4-FFF2-40B4-BE49-F238E27FC236}">
                        <a16:creationId xmlns:a16="http://schemas.microsoft.com/office/drawing/2014/main" id="{A56C4719-E0DA-AC0D-133C-4256939DD53E}"/>
                      </a:ext>
                    </a:extLst>
                  </p:cNvPr>
                  <p:cNvSpPr/>
                  <p:nvPr/>
                </p:nvSpPr>
                <p:spPr>
                  <a:xfrm>
                    <a:off x="6878057" y="3282758"/>
                    <a:ext cx="365057" cy="365057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流程图: 延期 33">
                    <a:extLst>
                      <a:ext uri="{FF2B5EF4-FFF2-40B4-BE49-F238E27FC236}">
                        <a16:creationId xmlns:a16="http://schemas.microsoft.com/office/drawing/2014/main" id="{0474DAE4-AD7A-BAE4-BF6A-424416B327FF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6952637" y="3718615"/>
                    <a:ext cx="215900" cy="215900"/>
                  </a:xfrm>
                  <a:prstGeom prst="flowChartDelay">
                    <a:avLst/>
                  </a:pr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流程图: 过程 34">
                    <a:extLst>
                      <a:ext uri="{FF2B5EF4-FFF2-40B4-BE49-F238E27FC236}">
                        <a16:creationId xmlns:a16="http://schemas.microsoft.com/office/drawing/2014/main" id="{1C5AB2C3-9B43-6918-7218-EAD13DECC1B4}"/>
                      </a:ext>
                    </a:extLst>
                  </p:cNvPr>
                  <p:cNvSpPr/>
                  <p:nvPr/>
                </p:nvSpPr>
                <p:spPr>
                  <a:xfrm>
                    <a:off x="6952637" y="3583781"/>
                    <a:ext cx="215900" cy="215900"/>
                  </a:xfrm>
                  <a:prstGeom prst="flowChartProcess">
                    <a:avLst/>
                  </a:pr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9" name="组合 28">
                  <a:extLst>
                    <a:ext uri="{FF2B5EF4-FFF2-40B4-BE49-F238E27FC236}">
                      <a16:creationId xmlns:a16="http://schemas.microsoft.com/office/drawing/2014/main" id="{91AE1B4C-B2DE-DDB0-0680-3CCFED6CA35B}"/>
                    </a:ext>
                  </a:extLst>
                </p:cNvPr>
                <p:cNvGrpSpPr/>
                <p:nvPr/>
              </p:nvGrpSpPr>
              <p:grpSpPr>
                <a:xfrm>
                  <a:off x="6277604" y="3968057"/>
                  <a:ext cx="247175" cy="499627"/>
                  <a:chOff x="6878051" y="3282763"/>
                  <a:chExt cx="365057" cy="737909"/>
                </a:xfrm>
                <a:gradFill>
                  <a:gsLst>
                    <a:gs pos="0">
                      <a:srgbClr val="524875">
                        <a:lumMod val="31000"/>
                      </a:srgbClr>
                    </a:gs>
                    <a:gs pos="100000">
                      <a:srgbClr val="524875"/>
                    </a:gs>
                  </a:gsLst>
                  <a:lin ang="10800000" scaled="1"/>
                </a:gradFill>
              </p:grpSpPr>
              <p:sp>
                <p:nvSpPr>
                  <p:cNvPr id="30" name="椭圆 29">
                    <a:extLst>
                      <a:ext uri="{FF2B5EF4-FFF2-40B4-BE49-F238E27FC236}">
                        <a16:creationId xmlns:a16="http://schemas.microsoft.com/office/drawing/2014/main" id="{C9CCA8C6-3914-8CAC-C717-D13CC6705FF3}"/>
                      </a:ext>
                    </a:extLst>
                  </p:cNvPr>
                  <p:cNvSpPr/>
                  <p:nvPr/>
                </p:nvSpPr>
                <p:spPr>
                  <a:xfrm>
                    <a:off x="6878051" y="3282763"/>
                    <a:ext cx="365057" cy="36505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流程图: 延期 30">
                    <a:extLst>
                      <a:ext uri="{FF2B5EF4-FFF2-40B4-BE49-F238E27FC236}">
                        <a16:creationId xmlns:a16="http://schemas.microsoft.com/office/drawing/2014/main" id="{330FF10A-BAFD-3EE8-7C80-E0E53209D8DC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6971700" y="3839804"/>
                    <a:ext cx="177775" cy="183962"/>
                  </a:xfrm>
                  <a:prstGeom prst="flowChartDelay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" name="流程图: 过程 31">
                    <a:extLst>
                      <a:ext uri="{FF2B5EF4-FFF2-40B4-BE49-F238E27FC236}">
                        <a16:creationId xmlns:a16="http://schemas.microsoft.com/office/drawing/2014/main" id="{055C0681-6E4E-6F41-CD7C-6B233E56879E}"/>
                      </a:ext>
                    </a:extLst>
                  </p:cNvPr>
                  <p:cNvSpPr/>
                  <p:nvPr/>
                </p:nvSpPr>
                <p:spPr>
                  <a:xfrm>
                    <a:off x="6968608" y="3583781"/>
                    <a:ext cx="183961" cy="281994"/>
                  </a:xfrm>
                  <a:prstGeom prst="flowChartProcess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127912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E8EE72E-7983-FD61-2BAA-3DF5AD61552C}"/>
              </a:ext>
            </a:extLst>
          </p:cNvPr>
          <p:cNvSpPr/>
          <p:nvPr/>
        </p:nvSpPr>
        <p:spPr>
          <a:xfrm>
            <a:off x="4086734" y="925285"/>
            <a:ext cx="4432300" cy="44323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5EEDE2A-1DD0-2DC0-FA12-89EC3AA869BE}"/>
              </a:ext>
            </a:extLst>
          </p:cNvPr>
          <p:cNvGrpSpPr/>
          <p:nvPr/>
        </p:nvGrpSpPr>
        <p:grpSpPr>
          <a:xfrm>
            <a:off x="4086733" y="928550"/>
            <a:ext cx="4432300" cy="4432300"/>
            <a:chOff x="4086733" y="928550"/>
            <a:chExt cx="4432300" cy="4432300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579EEAE1-954C-5AA8-59AD-043338164A69}"/>
                </a:ext>
              </a:extLst>
            </p:cNvPr>
            <p:cNvSpPr/>
            <p:nvPr/>
          </p:nvSpPr>
          <p:spPr>
            <a:xfrm>
              <a:off x="6243638" y="2627087"/>
              <a:ext cx="1492475" cy="868588"/>
            </a:xfrm>
            <a:prstGeom prst="roundRect">
              <a:avLst>
                <a:gd name="adj" fmla="val 9759"/>
              </a:avLst>
            </a:prstGeom>
            <a:gradFill flip="none" rotWithShape="1">
              <a:gsLst>
                <a:gs pos="98000">
                  <a:srgbClr val="AB7094">
                    <a:lumMod val="97000"/>
                    <a:lumOff val="3000"/>
                  </a:srgbClr>
                </a:gs>
                <a:gs pos="0">
                  <a:srgbClr val="7030A0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3020ABF6-FDF0-83B5-FD9D-2B908FB54905}"/>
                </a:ext>
              </a:extLst>
            </p:cNvPr>
            <p:cNvSpPr/>
            <p:nvPr/>
          </p:nvSpPr>
          <p:spPr>
            <a:xfrm>
              <a:off x="4702683" y="2078389"/>
              <a:ext cx="1657238" cy="2579939"/>
            </a:xfrm>
            <a:prstGeom prst="roundRect">
              <a:avLst>
                <a:gd name="adj" fmla="val 9759"/>
              </a:avLst>
            </a:prstGeom>
            <a:gradFill flip="none" rotWithShape="1">
              <a:gsLst>
                <a:gs pos="0">
                  <a:srgbClr val="7030A0"/>
                </a:gs>
                <a:gs pos="100000">
                  <a:schemeClr val="accent4">
                    <a:shade val="100000"/>
                    <a:satMod val="115000"/>
                    <a:lumMod val="100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5553172F-458E-C66B-B1CF-1736EB51762B}"/>
                </a:ext>
              </a:extLst>
            </p:cNvPr>
            <p:cNvGrpSpPr/>
            <p:nvPr/>
          </p:nvGrpSpPr>
          <p:grpSpPr>
            <a:xfrm>
              <a:off x="4086733" y="928550"/>
              <a:ext cx="4432300" cy="4432300"/>
              <a:chOff x="4086733" y="928550"/>
              <a:chExt cx="4432300" cy="4432300"/>
            </a:xfrm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E5AE6D30-B03F-B3FD-F462-E56781FF475A}"/>
                  </a:ext>
                </a:extLst>
              </p:cNvPr>
              <p:cNvGrpSpPr/>
              <p:nvPr/>
            </p:nvGrpSpPr>
            <p:grpSpPr>
              <a:xfrm>
                <a:off x="5105114" y="1497150"/>
                <a:ext cx="2400711" cy="3202781"/>
                <a:chOff x="5105114" y="1497150"/>
                <a:chExt cx="2400711" cy="3202781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279B5426-90F3-9812-8687-78D248786BDD}"/>
                    </a:ext>
                  </a:extLst>
                </p:cNvPr>
                <p:cNvSpPr/>
                <p:nvPr/>
              </p:nvSpPr>
              <p:spPr>
                <a:xfrm>
                  <a:off x="5105114" y="1497150"/>
                  <a:ext cx="2395538" cy="3202781"/>
                </a:xfrm>
                <a:custGeom>
                  <a:avLst/>
                  <a:gdLst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24100 w 2395538"/>
                    <a:gd name="connsiteY5" fmla="*/ 3200400 h 3200400"/>
                    <a:gd name="connsiteX6" fmla="*/ 2395538 w 2395538"/>
                    <a:gd name="connsiteY6" fmla="*/ 3128962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24100 w 2395538"/>
                    <a:gd name="connsiteY5" fmla="*/ 3200400 h 3200400"/>
                    <a:gd name="connsiteX6" fmla="*/ 2395538 w 2395538"/>
                    <a:gd name="connsiteY6" fmla="*/ 3128962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24100 w 2395538"/>
                    <a:gd name="connsiteY5" fmla="*/ 3200400 h 3200400"/>
                    <a:gd name="connsiteX6" fmla="*/ 2395538 w 2395538"/>
                    <a:gd name="connsiteY6" fmla="*/ 3128962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24100 w 2395538"/>
                    <a:gd name="connsiteY5" fmla="*/ 3200400 h 3200400"/>
                    <a:gd name="connsiteX6" fmla="*/ 2395538 w 2395538"/>
                    <a:gd name="connsiteY6" fmla="*/ 3093243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302669 w 2395538"/>
                    <a:gd name="connsiteY5" fmla="*/ 3200400 h 3200400"/>
                    <a:gd name="connsiteX6" fmla="*/ 2395538 w 2395538"/>
                    <a:gd name="connsiteY6" fmla="*/ 3093243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293144 w 2395538"/>
                    <a:gd name="connsiteY5" fmla="*/ 3200400 h 3200400"/>
                    <a:gd name="connsiteX6" fmla="*/ 2395538 w 2395538"/>
                    <a:gd name="connsiteY6" fmla="*/ 3093243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0400"/>
                    <a:gd name="connsiteX1" fmla="*/ 100012 w 2395538"/>
                    <a:gd name="connsiteY1" fmla="*/ 0 h 3200400"/>
                    <a:gd name="connsiteX2" fmla="*/ 0 w 2395538"/>
                    <a:gd name="connsiteY2" fmla="*/ 100012 h 3200400"/>
                    <a:gd name="connsiteX3" fmla="*/ 0 w 2395538"/>
                    <a:gd name="connsiteY3" fmla="*/ 3114675 h 3200400"/>
                    <a:gd name="connsiteX4" fmla="*/ 85725 w 2395538"/>
                    <a:gd name="connsiteY4" fmla="*/ 3200400 h 3200400"/>
                    <a:gd name="connsiteX5" fmla="*/ 2293144 w 2395538"/>
                    <a:gd name="connsiteY5" fmla="*/ 3200400 h 3200400"/>
                    <a:gd name="connsiteX6" fmla="*/ 2395538 w 2395538"/>
                    <a:gd name="connsiteY6" fmla="*/ 3093243 h 3200400"/>
                    <a:gd name="connsiteX7" fmla="*/ 2395538 w 2395538"/>
                    <a:gd name="connsiteY7" fmla="*/ 752475 h 3200400"/>
                    <a:gd name="connsiteX8" fmla="*/ 1647825 w 2395538"/>
                    <a:gd name="connsiteY8" fmla="*/ 0 h 3200400"/>
                    <a:gd name="connsiteX0" fmla="*/ 1647825 w 2395538"/>
                    <a:gd name="connsiteY0" fmla="*/ 0 h 3202781"/>
                    <a:gd name="connsiteX1" fmla="*/ 100012 w 2395538"/>
                    <a:gd name="connsiteY1" fmla="*/ 0 h 3202781"/>
                    <a:gd name="connsiteX2" fmla="*/ 0 w 2395538"/>
                    <a:gd name="connsiteY2" fmla="*/ 100012 h 3202781"/>
                    <a:gd name="connsiteX3" fmla="*/ 0 w 2395538"/>
                    <a:gd name="connsiteY3" fmla="*/ 3114675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00012 w 2395538"/>
                    <a:gd name="connsiteY1" fmla="*/ 0 h 3202781"/>
                    <a:gd name="connsiteX2" fmla="*/ 0 w 2395538"/>
                    <a:gd name="connsiteY2" fmla="*/ 100012 h 3202781"/>
                    <a:gd name="connsiteX3" fmla="*/ 0 w 2395538"/>
                    <a:gd name="connsiteY3" fmla="*/ 3114675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00012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00012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53987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22237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22237 w 2395538"/>
                    <a:gd name="connsiteY1" fmla="*/ 0 h 3202781"/>
                    <a:gd name="connsiteX2" fmla="*/ 0 w 2395538"/>
                    <a:gd name="connsiteY2" fmla="*/ 10001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22237 w 2395538"/>
                    <a:gd name="connsiteY1" fmla="*/ 0 h 3202781"/>
                    <a:gd name="connsiteX2" fmla="*/ 0 w 2395538"/>
                    <a:gd name="connsiteY2" fmla="*/ 131762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22237 w 2395538"/>
                    <a:gd name="connsiteY1" fmla="*/ 0 h 3202781"/>
                    <a:gd name="connsiteX2" fmla="*/ 0 w 2395538"/>
                    <a:gd name="connsiteY2" fmla="*/ 153987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  <a:gd name="connsiteX0" fmla="*/ 1647825 w 2395538"/>
                    <a:gd name="connsiteY0" fmla="*/ 0 h 3202781"/>
                    <a:gd name="connsiteX1" fmla="*/ 138112 w 2395538"/>
                    <a:gd name="connsiteY1" fmla="*/ 0 h 3202781"/>
                    <a:gd name="connsiteX2" fmla="*/ 0 w 2395538"/>
                    <a:gd name="connsiteY2" fmla="*/ 153987 h 3202781"/>
                    <a:gd name="connsiteX3" fmla="*/ 2382 w 2395538"/>
                    <a:gd name="connsiteY3" fmla="*/ 3074194 h 3202781"/>
                    <a:gd name="connsiteX4" fmla="*/ 116681 w 2395538"/>
                    <a:gd name="connsiteY4" fmla="*/ 3202781 h 3202781"/>
                    <a:gd name="connsiteX5" fmla="*/ 2293144 w 2395538"/>
                    <a:gd name="connsiteY5" fmla="*/ 3200400 h 3202781"/>
                    <a:gd name="connsiteX6" fmla="*/ 2395538 w 2395538"/>
                    <a:gd name="connsiteY6" fmla="*/ 3093243 h 3202781"/>
                    <a:gd name="connsiteX7" fmla="*/ 2395538 w 2395538"/>
                    <a:gd name="connsiteY7" fmla="*/ 752475 h 3202781"/>
                    <a:gd name="connsiteX8" fmla="*/ 1647825 w 2395538"/>
                    <a:gd name="connsiteY8" fmla="*/ 0 h 3202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95538" h="3202781">
                      <a:moveTo>
                        <a:pt x="1647825" y="0"/>
                      </a:moveTo>
                      <a:lnTo>
                        <a:pt x="138112" y="0"/>
                      </a:lnTo>
                      <a:cubicBezTo>
                        <a:pt x="44450" y="1587"/>
                        <a:pt x="1587" y="57150"/>
                        <a:pt x="0" y="153987"/>
                      </a:cubicBezTo>
                      <a:lnTo>
                        <a:pt x="2382" y="3074194"/>
                      </a:lnTo>
                      <a:cubicBezTo>
                        <a:pt x="2382" y="3162301"/>
                        <a:pt x="26194" y="3202781"/>
                        <a:pt x="116681" y="3202781"/>
                      </a:cubicBezTo>
                      <a:lnTo>
                        <a:pt x="2293144" y="3200400"/>
                      </a:lnTo>
                      <a:cubicBezTo>
                        <a:pt x="2340769" y="3193256"/>
                        <a:pt x="2386013" y="3150394"/>
                        <a:pt x="2395538" y="3093243"/>
                      </a:cubicBezTo>
                      <a:lnTo>
                        <a:pt x="2395538" y="752475"/>
                      </a:lnTo>
                      <a:lnTo>
                        <a:pt x="164782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31000">
                      <a:srgbClr val="00B0F0">
                        <a:lumMod val="35000"/>
                        <a:lumOff val="65000"/>
                      </a:srgbClr>
                    </a:gs>
                    <a:gs pos="100000">
                      <a:srgbClr val="CC00CC">
                        <a:lumMod val="29000"/>
                        <a:lumOff val="71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直角三角形 46">
                  <a:extLst>
                    <a:ext uri="{FF2B5EF4-FFF2-40B4-BE49-F238E27FC236}">
                      <a16:creationId xmlns:a16="http://schemas.microsoft.com/office/drawing/2014/main" id="{9D0A49ED-9F5D-6029-40F7-4EBDACFE4417}"/>
                    </a:ext>
                  </a:extLst>
                </p:cNvPr>
                <p:cNvSpPr/>
                <p:nvPr/>
              </p:nvSpPr>
              <p:spPr>
                <a:xfrm>
                  <a:off x="6755493" y="1500415"/>
                  <a:ext cx="750332" cy="750332"/>
                </a:xfrm>
                <a:prstGeom prst="rtTriangle">
                  <a:avLst/>
                </a:prstGeom>
                <a:gradFill flip="none" rotWithShape="1">
                  <a:gsLst>
                    <a:gs pos="50000">
                      <a:schemeClr val="tx2">
                        <a:lumMod val="20000"/>
                        <a:lumOff val="80000"/>
                        <a:shade val="67500"/>
                        <a:satMod val="115000"/>
                        <a:alpha val="38000"/>
                      </a:schemeClr>
                    </a:gs>
                    <a:gs pos="100000">
                      <a:schemeClr val="accent5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279400" dist="1397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0596537F-9C06-0147-2E53-A4FA52281B42}"/>
                  </a:ext>
                </a:extLst>
              </p:cNvPr>
              <p:cNvSpPr/>
              <p:nvPr/>
            </p:nvSpPr>
            <p:spPr>
              <a:xfrm>
                <a:off x="4086733" y="928550"/>
                <a:ext cx="4432300" cy="44323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0CB10939-2286-7B39-EDEA-3334874D1DA5}"/>
                </a:ext>
              </a:extLst>
            </p:cNvPr>
            <p:cNvSpPr/>
            <p:nvPr/>
          </p:nvSpPr>
          <p:spPr>
            <a:xfrm>
              <a:off x="4846836" y="3118675"/>
              <a:ext cx="3395464" cy="1869578"/>
            </a:xfrm>
            <a:prstGeom prst="roundRect">
              <a:avLst>
                <a:gd name="adj" fmla="val 9759"/>
              </a:avLst>
            </a:prstGeom>
            <a:gradFill flip="none" rotWithShape="1">
              <a:gsLst>
                <a:gs pos="0">
                  <a:srgbClr val="FFCC99">
                    <a:lumMod val="79000"/>
                  </a:srgbClr>
                </a:gs>
                <a:gs pos="34000">
                  <a:srgbClr val="FFC000">
                    <a:lumMod val="84000"/>
                  </a:srgbClr>
                </a:gs>
                <a:gs pos="100000">
                  <a:srgbClr val="FFD22D">
                    <a:lumMod val="35000"/>
                    <a:lumOff val="65000"/>
                  </a:srgbClr>
                </a:gs>
              </a:gsLst>
              <a:lin ang="13500000" scaled="1"/>
              <a:tileRect/>
            </a:gradFill>
            <a:ln>
              <a:noFill/>
            </a:ln>
            <a:scene3d>
              <a:camera prst="perspectiveContrastingLeftFacing" fov="0">
                <a:rot lat="2313913" lon="19283730" rev="20010000"/>
              </a:camera>
              <a:lightRig rig="threePt" dir="t"/>
            </a:scene3d>
            <a:sp3d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1161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E8EE72E-7983-FD61-2BAA-3DF5AD61552C}"/>
              </a:ext>
            </a:extLst>
          </p:cNvPr>
          <p:cNvSpPr/>
          <p:nvPr/>
        </p:nvSpPr>
        <p:spPr>
          <a:xfrm>
            <a:off x="4086734" y="925285"/>
            <a:ext cx="4432300" cy="443230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EAA6127-8BB7-8738-3852-576975CB7B2C}"/>
              </a:ext>
            </a:extLst>
          </p:cNvPr>
          <p:cNvGrpSpPr/>
          <p:nvPr/>
        </p:nvGrpSpPr>
        <p:grpSpPr>
          <a:xfrm>
            <a:off x="4086733" y="928550"/>
            <a:ext cx="4432300" cy="4432300"/>
            <a:chOff x="4086733" y="928550"/>
            <a:chExt cx="4432300" cy="44323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5AC4083-4DDF-AD88-82E4-BEB752239AF6}"/>
                </a:ext>
              </a:extLst>
            </p:cNvPr>
            <p:cNvGrpSpPr/>
            <p:nvPr/>
          </p:nvGrpSpPr>
          <p:grpSpPr>
            <a:xfrm>
              <a:off x="4702683" y="2078389"/>
              <a:ext cx="3539617" cy="2909864"/>
              <a:chOff x="4702683" y="2078389"/>
              <a:chExt cx="3539617" cy="2909864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579EEAE1-954C-5AA8-59AD-043338164A69}"/>
                  </a:ext>
                </a:extLst>
              </p:cNvPr>
              <p:cNvSpPr/>
              <p:nvPr/>
            </p:nvSpPr>
            <p:spPr>
              <a:xfrm>
                <a:off x="6243638" y="2627087"/>
                <a:ext cx="1492475" cy="868588"/>
              </a:xfrm>
              <a:prstGeom prst="roundRect">
                <a:avLst>
                  <a:gd name="adj" fmla="val 9759"/>
                </a:avLst>
              </a:prstGeom>
              <a:gradFill flip="none" rotWithShape="1">
                <a:gsLst>
                  <a:gs pos="98000">
                    <a:srgbClr val="AB7094">
                      <a:lumMod val="97000"/>
                      <a:lumOff val="3000"/>
                    </a:srgbClr>
                  </a:gs>
                  <a:gs pos="0">
                    <a:srgbClr val="7030A0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3020ABF6-FDF0-83B5-FD9D-2B908FB54905}"/>
                  </a:ext>
                </a:extLst>
              </p:cNvPr>
              <p:cNvSpPr/>
              <p:nvPr/>
            </p:nvSpPr>
            <p:spPr>
              <a:xfrm>
                <a:off x="4702683" y="2078389"/>
                <a:ext cx="1657238" cy="2579939"/>
              </a:xfrm>
              <a:prstGeom prst="roundRect">
                <a:avLst>
                  <a:gd name="adj" fmla="val 9759"/>
                </a:avLst>
              </a:prstGeom>
              <a:gradFill flip="none" rotWithShape="1">
                <a:gsLst>
                  <a:gs pos="0">
                    <a:srgbClr val="7030A0"/>
                  </a:gs>
                  <a:gs pos="100000">
                    <a:schemeClr val="accent4">
                      <a:shade val="100000"/>
                      <a:satMod val="115000"/>
                      <a:lumMod val="100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0CB10939-2286-7B39-EDEA-3334874D1DA5}"/>
                  </a:ext>
                </a:extLst>
              </p:cNvPr>
              <p:cNvSpPr/>
              <p:nvPr/>
            </p:nvSpPr>
            <p:spPr>
              <a:xfrm>
                <a:off x="4846836" y="3118675"/>
                <a:ext cx="3395464" cy="1869578"/>
              </a:xfrm>
              <a:prstGeom prst="roundRect">
                <a:avLst>
                  <a:gd name="adj" fmla="val 9759"/>
                </a:avLst>
              </a:prstGeom>
              <a:gradFill flip="none" rotWithShape="1">
                <a:gsLst>
                  <a:gs pos="0">
                    <a:srgbClr val="FFCC99">
                      <a:lumMod val="79000"/>
                    </a:srgbClr>
                  </a:gs>
                  <a:gs pos="34000">
                    <a:srgbClr val="FFC000">
                      <a:lumMod val="84000"/>
                    </a:srgbClr>
                  </a:gs>
                  <a:gs pos="100000">
                    <a:srgbClr val="FFD22D">
                      <a:lumMod val="35000"/>
                      <a:lumOff val="65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scene3d>
                <a:camera prst="perspectiveContrastingLeftFacing" fov="0">
                  <a:rot lat="2313913" lon="19283730" rev="20010000"/>
                </a:camera>
                <a:lightRig rig="threePt" dir="t"/>
              </a:scene3d>
              <a:sp3d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1DC47DE-31CB-DB19-735A-77B2F70EE6A0}"/>
                </a:ext>
              </a:extLst>
            </p:cNvPr>
            <p:cNvSpPr/>
            <p:nvPr/>
          </p:nvSpPr>
          <p:spPr>
            <a:xfrm>
              <a:off x="4086733" y="928550"/>
              <a:ext cx="4432300" cy="4432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1399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E5B61F2-2228-D02B-C566-493F9D29BDB8}"/>
              </a:ext>
            </a:extLst>
          </p:cNvPr>
          <p:cNvGrpSpPr/>
          <p:nvPr/>
        </p:nvGrpSpPr>
        <p:grpSpPr>
          <a:xfrm>
            <a:off x="4114800" y="952499"/>
            <a:ext cx="4438650" cy="4441622"/>
            <a:chOff x="4114800" y="952499"/>
            <a:chExt cx="4438650" cy="444162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0E8EE72E-7983-FD61-2BAA-3DF5AD61552C}"/>
                </a:ext>
              </a:extLst>
            </p:cNvPr>
            <p:cNvSpPr/>
            <p:nvPr/>
          </p:nvSpPr>
          <p:spPr>
            <a:xfrm>
              <a:off x="4118994" y="973123"/>
              <a:ext cx="4429388" cy="4420998"/>
            </a:xfrm>
            <a:prstGeom prst="rect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FD735C3-F4BC-2881-96E6-0C2806431006}"/>
                </a:ext>
              </a:extLst>
            </p:cNvPr>
            <p:cNvSpPr/>
            <p:nvPr/>
          </p:nvSpPr>
          <p:spPr>
            <a:xfrm>
              <a:off x="4114800" y="952499"/>
              <a:ext cx="4438650" cy="3086101"/>
            </a:xfrm>
            <a:prstGeom prst="rect">
              <a:avLst/>
            </a:prstGeom>
            <a:solidFill>
              <a:srgbClr val="C00000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48D4447-BE78-B30F-AA28-E6D6846202AC}"/>
                </a:ext>
              </a:extLst>
            </p:cNvPr>
            <p:cNvSpPr/>
            <p:nvPr/>
          </p:nvSpPr>
          <p:spPr>
            <a:xfrm>
              <a:off x="4114800" y="952499"/>
              <a:ext cx="4432300" cy="4432300"/>
            </a:xfrm>
            <a:prstGeom prst="rect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十字形 9">
              <a:extLst>
                <a:ext uri="{FF2B5EF4-FFF2-40B4-BE49-F238E27FC236}">
                  <a16:creationId xmlns:a16="http://schemas.microsoft.com/office/drawing/2014/main" id="{5D23A160-FF09-15F0-6C93-576C72D7BCD1}"/>
                </a:ext>
              </a:extLst>
            </p:cNvPr>
            <p:cNvSpPr/>
            <p:nvPr/>
          </p:nvSpPr>
          <p:spPr>
            <a:xfrm>
              <a:off x="7470775" y="1130287"/>
              <a:ext cx="884238" cy="884238"/>
            </a:xfrm>
            <a:prstGeom prst="plus">
              <a:avLst>
                <a:gd name="adj" fmla="val 31667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4917CD3-9073-74D7-2DD5-52EEE485532E}"/>
                </a:ext>
              </a:extLst>
            </p:cNvPr>
            <p:cNvSpPr/>
            <p:nvPr/>
          </p:nvSpPr>
          <p:spPr>
            <a:xfrm>
              <a:off x="4521614" y="1214500"/>
              <a:ext cx="2751920" cy="2544700"/>
            </a:xfrm>
            <a:custGeom>
              <a:avLst/>
              <a:gdLst/>
              <a:ahLst/>
              <a:cxnLst/>
              <a:rect l="l" t="t" r="r" b="b"/>
              <a:pathLst>
                <a:path w="2751920" h="2781468">
                  <a:moveTo>
                    <a:pt x="2015318" y="1550050"/>
                  </a:moveTo>
                  <a:cubicBezTo>
                    <a:pt x="1954091" y="1550050"/>
                    <a:pt x="1900673" y="1561608"/>
                    <a:pt x="1855065" y="1584725"/>
                  </a:cubicBezTo>
                  <a:cubicBezTo>
                    <a:pt x="1809457" y="1607841"/>
                    <a:pt x="1774158" y="1640641"/>
                    <a:pt x="1749167" y="1683125"/>
                  </a:cubicBezTo>
                  <a:cubicBezTo>
                    <a:pt x="1724176" y="1725610"/>
                    <a:pt x="1711681" y="1775591"/>
                    <a:pt x="1711681" y="1833070"/>
                  </a:cubicBezTo>
                  <a:lnTo>
                    <a:pt x="1711681" y="2076729"/>
                  </a:lnTo>
                  <a:cubicBezTo>
                    <a:pt x="1711681" y="2135458"/>
                    <a:pt x="1724176" y="2186688"/>
                    <a:pt x="1749167" y="2230422"/>
                  </a:cubicBezTo>
                  <a:cubicBezTo>
                    <a:pt x="1774158" y="2274156"/>
                    <a:pt x="1809457" y="2307893"/>
                    <a:pt x="1855065" y="2331635"/>
                  </a:cubicBezTo>
                  <a:cubicBezTo>
                    <a:pt x="1900673" y="2355376"/>
                    <a:pt x="1954091" y="2367246"/>
                    <a:pt x="2015318" y="2367246"/>
                  </a:cubicBezTo>
                  <a:cubicBezTo>
                    <a:pt x="2077795" y="2367246"/>
                    <a:pt x="2132462" y="2355063"/>
                    <a:pt x="2179320" y="2330698"/>
                  </a:cubicBezTo>
                  <a:cubicBezTo>
                    <a:pt x="2226177" y="2306332"/>
                    <a:pt x="2262414" y="2271969"/>
                    <a:pt x="2288029" y="2227611"/>
                  </a:cubicBezTo>
                  <a:cubicBezTo>
                    <a:pt x="2313645" y="2183252"/>
                    <a:pt x="2326453" y="2131709"/>
                    <a:pt x="2326453" y="2072981"/>
                  </a:cubicBezTo>
                  <a:lnTo>
                    <a:pt x="2326453" y="1831196"/>
                  </a:lnTo>
                  <a:cubicBezTo>
                    <a:pt x="2326453" y="1773717"/>
                    <a:pt x="2313645" y="1724048"/>
                    <a:pt x="2288029" y="1682188"/>
                  </a:cubicBezTo>
                  <a:cubicBezTo>
                    <a:pt x="2262414" y="1640329"/>
                    <a:pt x="2226177" y="1607841"/>
                    <a:pt x="2179320" y="1584725"/>
                  </a:cubicBezTo>
                  <a:cubicBezTo>
                    <a:pt x="2132462" y="1561608"/>
                    <a:pt x="2077795" y="1550050"/>
                    <a:pt x="2015318" y="1550050"/>
                  </a:cubicBezTo>
                  <a:close/>
                  <a:moveTo>
                    <a:pt x="2015318" y="412347"/>
                  </a:moveTo>
                  <a:cubicBezTo>
                    <a:pt x="1962838" y="412347"/>
                    <a:pt x="1916605" y="423593"/>
                    <a:pt x="1876620" y="446085"/>
                  </a:cubicBezTo>
                  <a:cubicBezTo>
                    <a:pt x="1836635" y="468576"/>
                    <a:pt x="1806021" y="500752"/>
                    <a:pt x="1784779" y="542611"/>
                  </a:cubicBezTo>
                  <a:cubicBezTo>
                    <a:pt x="1763537" y="584471"/>
                    <a:pt x="1752916" y="633515"/>
                    <a:pt x="1752916" y="689744"/>
                  </a:cubicBezTo>
                  <a:lnTo>
                    <a:pt x="1752916" y="856557"/>
                  </a:lnTo>
                  <a:cubicBezTo>
                    <a:pt x="1752916" y="912786"/>
                    <a:pt x="1763537" y="962456"/>
                    <a:pt x="1784779" y="1005564"/>
                  </a:cubicBezTo>
                  <a:cubicBezTo>
                    <a:pt x="1806021" y="1048673"/>
                    <a:pt x="1836635" y="1081474"/>
                    <a:pt x="1876620" y="1103965"/>
                  </a:cubicBezTo>
                  <a:cubicBezTo>
                    <a:pt x="1916605" y="1126457"/>
                    <a:pt x="1962838" y="1137703"/>
                    <a:pt x="2015318" y="1137703"/>
                  </a:cubicBezTo>
                  <a:cubicBezTo>
                    <a:pt x="2069048" y="1137703"/>
                    <a:pt x="2116218" y="1126145"/>
                    <a:pt x="2156828" y="1103028"/>
                  </a:cubicBezTo>
                  <a:cubicBezTo>
                    <a:pt x="2197438" y="1079912"/>
                    <a:pt x="2228677" y="1046799"/>
                    <a:pt x="2250543" y="1003690"/>
                  </a:cubicBezTo>
                  <a:cubicBezTo>
                    <a:pt x="2272410" y="960581"/>
                    <a:pt x="2283344" y="910287"/>
                    <a:pt x="2283344" y="852809"/>
                  </a:cubicBezTo>
                  <a:lnTo>
                    <a:pt x="2283344" y="687870"/>
                  </a:lnTo>
                  <a:cubicBezTo>
                    <a:pt x="2283344" y="631641"/>
                    <a:pt x="2272410" y="582909"/>
                    <a:pt x="2250543" y="541674"/>
                  </a:cubicBezTo>
                  <a:cubicBezTo>
                    <a:pt x="2228677" y="500440"/>
                    <a:pt x="2197438" y="468576"/>
                    <a:pt x="2156828" y="446085"/>
                  </a:cubicBezTo>
                  <a:cubicBezTo>
                    <a:pt x="2116218" y="423593"/>
                    <a:pt x="2069048" y="412347"/>
                    <a:pt x="2015318" y="412347"/>
                  </a:cubicBezTo>
                  <a:close/>
                  <a:moveTo>
                    <a:pt x="378609" y="28115"/>
                  </a:moveTo>
                  <a:lnTo>
                    <a:pt x="800327" y="28115"/>
                  </a:lnTo>
                  <a:lnTo>
                    <a:pt x="800327" y="2753353"/>
                  </a:lnTo>
                  <a:lnTo>
                    <a:pt x="371112" y="2753353"/>
                  </a:lnTo>
                  <a:lnTo>
                    <a:pt x="371112" y="507937"/>
                  </a:lnTo>
                  <a:lnTo>
                    <a:pt x="0" y="702864"/>
                  </a:lnTo>
                  <a:lnTo>
                    <a:pt x="0" y="249283"/>
                  </a:lnTo>
                  <a:close/>
                  <a:moveTo>
                    <a:pt x="2015318" y="0"/>
                  </a:moveTo>
                  <a:cubicBezTo>
                    <a:pt x="2156516" y="0"/>
                    <a:pt x="2279283" y="25928"/>
                    <a:pt x="2383619" y="77784"/>
                  </a:cubicBezTo>
                  <a:cubicBezTo>
                    <a:pt x="2487955" y="129639"/>
                    <a:pt x="2567926" y="203362"/>
                    <a:pt x="2623530" y="298952"/>
                  </a:cubicBezTo>
                  <a:cubicBezTo>
                    <a:pt x="2679134" y="394541"/>
                    <a:pt x="2706936" y="507937"/>
                    <a:pt x="2706936" y="639138"/>
                  </a:cubicBezTo>
                  <a:lnTo>
                    <a:pt x="2706936" y="860306"/>
                  </a:lnTo>
                  <a:cubicBezTo>
                    <a:pt x="2706936" y="956520"/>
                    <a:pt x="2679134" y="1045237"/>
                    <a:pt x="2623530" y="1126457"/>
                  </a:cubicBezTo>
                  <a:cubicBezTo>
                    <a:pt x="2567926" y="1207677"/>
                    <a:pt x="2492016" y="1270154"/>
                    <a:pt x="2395802" y="1313888"/>
                  </a:cubicBezTo>
                  <a:cubicBezTo>
                    <a:pt x="2505761" y="1366368"/>
                    <a:pt x="2592604" y="1442277"/>
                    <a:pt x="2656330" y="1541616"/>
                  </a:cubicBezTo>
                  <a:cubicBezTo>
                    <a:pt x="2720056" y="1640954"/>
                    <a:pt x="2751920" y="1749351"/>
                    <a:pt x="2751920" y="1866807"/>
                  </a:cubicBezTo>
                  <a:lnTo>
                    <a:pt x="2751920" y="2106718"/>
                  </a:lnTo>
                  <a:cubicBezTo>
                    <a:pt x="2751920" y="2244167"/>
                    <a:pt x="2722243" y="2363810"/>
                    <a:pt x="2662890" y="2465647"/>
                  </a:cubicBezTo>
                  <a:cubicBezTo>
                    <a:pt x="2603537" y="2567485"/>
                    <a:pt x="2518256" y="2645581"/>
                    <a:pt x="2407048" y="2699935"/>
                  </a:cubicBezTo>
                  <a:cubicBezTo>
                    <a:pt x="2295839" y="2754290"/>
                    <a:pt x="2165263" y="2781468"/>
                    <a:pt x="2015318" y="2781468"/>
                  </a:cubicBezTo>
                  <a:cubicBezTo>
                    <a:pt x="1866623" y="2781468"/>
                    <a:pt x="1737296" y="2754290"/>
                    <a:pt x="1627337" y="2699935"/>
                  </a:cubicBezTo>
                  <a:cubicBezTo>
                    <a:pt x="1517378" y="2645581"/>
                    <a:pt x="1432722" y="2567485"/>
                    <a:pt x="1373369" y="2465647"/>
                  </a:cubicBezTo>
                  <a:cubicBezTo>
                    <a:pt x="1314016" y="2363810"/>
                    <a:pt x="1284340" y="2244167"/>
                    <a:pt x="1284340" y="2106718"/>
                  </a:cubicBezTo>
                  <a:lnTo>
                    <a:pt x="1284340" y="1866807"/>
                  </a:lnTo>
                  <a:cubicBezTo>
                    <a:pt x="1284340" y="1749351"/>
                    <a:pt x="1315578" y="1640954"/>
                    <a:pt x="1378055" y="1541616"/>
                  </a:cubicBezTo>
                  <a:cubicBezTo>
                    <a:pt x="1440532" y="1442277"/>
                    <a:pt x="1526125" y="1366368"/>
                    <a:pt x="1634834" y="1313888"/>
                  </a:cubicBezTo>
                  <a:cubicBezTo>
                    <a:pt x="1541119" y="1268904"/>
                    <a:pt x="1466772" y="1205490"/>
                    <a:pt x="1411792" y="1123646"/>
                  </a:cubicBezTo>
                  <a:cubicBezTo>
                    <a:pt x="1356813" y="1041801"/>
                    <a:pt x="1329323" y="954021"/>
                    <a:pt x="1329323" y="860306"/>
                  </a:cubicBezTo>
                  <a:lnTo>
                    <a:pt x="1329323" y="639138"/>
                  </a:lnTo>
                  <a:cubicBezTo>
                    <a:pt x="1329323" y="507937"/>
                    <a:pt x="1357125" y="394541"/>
                    <a:pt x="1412729" y="298952"/>
                  </a:cubicBezTo>
                  <a:cubicBezTo>
                    <a:pt x="1468334" y="203362"/>
                    <a:pt x="1547679" y="129639"/>
                    <a:pt x="1650766" y="77784"/>
                  </a:cubicBezTo>
                  <a:cubicBezTo>
                    <a:pt x="1753853" y="25928"/>
                    <a:pt x="1875370" y="0"/>
                    <a:pt x="2015318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</a:ln>
            <a:effectLst>
              <a:outerShdw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5500" cap="none" spc="300" dirty="0">
                <a:ln w="0"/>
                <a:solidFill>
                  <a:schemeClr val="bg1"/>
                </a:solidFill>
                <a:latin typeface="Bahnschrift SemiBold SemiConden" panose="020B0502040204020203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F2C2F9D-EAC4-D851-EC44-971E9A0367E1}"/>
                </a:ext>
              </a:extLst>
            </p:cNvPr>
            <p:cNvSpPr txBox="1"/>
            <p:nvPr/>
          </p:nvSpPr>
          <p:spPr>
            <a:xfrm>
              <a:off x="4621804" y="4176544"/>
              <a:ext cx="3418291" cy="1070310"/>
            </a:xfrm>
            <a:custGeom>
              <a:avLst/>
              <a:gdLst/>
              <a:ahLst/>
              <a:cxnLst/>
              <a:rect l="l" t="t" r="r" b="b"/>
              <a:pathLst>
                <a:path w="3317158" h="1038644">
                  <a:moveTo>
                    <a:pt x="2559349" y="673113"/>
                  </a:moveTo>
                  <a:cubicBezTo>
                    <a:pt x="2564549" y="718433"/>
                    <a:pt x="2570864" y="793099"/>
                    <a:pt x="2578294" y="897112"/>
                  </a:cubicBezTo>
                  <a:lnTo>
                    <a:pt x="2474653" y="918286"/>
                  </a:lnTo>
                  <a:cubicBezTo>
                    <a:pt x="2470195" y="821703"/>
                    <a:pt x="2464994" y="743321"/>
                    <a:pt x="2459051" y="683142"/>
                  </a:cubicBezTo>
                  <a:close/>
                  <a:moveTo>
                    <a:pt x="2347608" y="668655"/>
                  </a:moveTo>
                  <a:lnTo>
                    <a:pt x="2457936" y="687600"/>
                  </a:lnTo>
                  <a:cubicBezTo>
                    <a:pt x="2435648" y="810930"/>
                    <a:pt x="2414474" y="900827"/>
                    <a:pt x="2394414" y="957291"/>
                  </a:cubicBezTo>
                  <a:lnTo>
                    <a:pt x="2282972" y="926087"/>
                  </a:lnTo>
                  <a:cubicBezTo>
                    <a:pt x="2315661" y="816130"/>
                    <a:pt x="2337207" y="730320"/>
                    <a:pt x="2347608" y="668655"/>
                  </a:cubicBezTo>
                  <a:close/>
                  <a:moveTo>
                    <a:pt x="2875845" y="587302"/>
                  </a:moveTo>
                  <a:cubicBezTo>
                    <a:pt x="2867673" y="643023"/>
                    <a:pt x="2856157" y="694844"/>
                    <a:pt x="2841298" y="742764"/>
                  </a:cubicBezTo>
                  <a:cubicBezTo>
                    <a:pt x="2826439" y="790684"/>
                    <a:pt x="2806380" y="839162"/>
                    <a:pt x="2781119" y="888197"/>
                  </a:cubicBezTo>
                  <a:cubicBezTo>
                    <a:pt x="2851700" y="842877"/>
                    <a:pt x="2910764" y="794213"/>
                    <a:pt x="2958313" y="742207"/>
                  </a:cubicBezTo>
                  <a:cubicBezTo>
                    <a:pt x="2927852" y="696887"/>
                    <a:pt x="2900363" y="645252"/>
                    <a:pt x="2875845" y="587302"/>
                  </a:cubicBezTo>
                  <a:close/>
                  <a:moveTo>
                    <a:pt x="645252" y="568357"/>
                  </a:moveTo>
                  <a:cubicBezTo>
                    <a:pt x="661597" y="612191"/>
                    <a:pt x="679428" y="648595"/>
                    <a:pt x="698745" y="677570"/>
                  </a:cubicBezTo>
                  <a:cubicBezTo>
                    <a:pt x="748522" y="644881"/>
                    <a:pt x="793099" y="608476"/>
                    <a:pt x="832476" y="568357"/>
                  </a:cubicBezTo>
                  <a:close/>
                  <a:moveTo>
                    <a:pt x="2566035" y="440198"/>
                  </a:moveTo>
                  <a:cubicBezTo>
                    <a:pt x="2536317" y="477345"/>
                    <a:pt x="2512171" y="505206"/>
                    <a:pt x="2493598" y="523780"/>
                  </a:cubicBezTo>
                  <a:lnTo>
                    <a:pt x="2591667" y="513750"/>
                  </a:lnTo>
                  <a:cubicBezTo>
                    <a:pt x="2583494" y="486261"/>
                    <a:pt x="2574951" y="461743"/>
                    <a:pt x="2566035" y="440198"/>
                  </a:cubicBezTo>
                  <a:close/>
                  <a:moveTo>
                    <a:pt x="483661" y="365531"/>
                  </a:moveTo>
                  <a:lnTo>
                    <a:pt x="483661" y="449113"/>
                  </a:lnTo>
                  <a:lnTo>
                    <a:pt x="746665" y="449113"/>
                  </a:lnTo>
                  <a:lnTo>
                    <a:pt x="746665" y="365531"/>
                  </a:lnTo>
                  <a:close/>
                  <a:moveTo>
                    <a:pt x="1303077" y="278606"/>
                  </a:moveTo>
                  <a:cubicBezTo>
                    <a:pt x="1294905" y="303124"/>
                    <a:pt x="1283760" y="329870"/>
                    <a:pt x="1269644" y="358845"/>
                  </a:cubicBezTo>
                  <a:lnTo>
                    <a:pt x="1394460" y="358845"/>
                  </a:lnTo>
                  <a:lnTo>
                    <a:pt x="1394460" y="278606"/>
                  </a:lnTo>
                  <a:close/>
                  <a:moveTo>
                    <a:pt x="2900363" y="187223"/>
                  </a:moveTo>
                  <a:lnTo>
                    <a:pt x="2898134" y="277492"/>
                  </a:lnTo>
                  <a:cubicBezTo>
                    <a:pt x="2928595" y="423110"/>
                    <a:pt x="2975401" y="543468"/>
                    <a:pt x="3038552" y="638565"/>
                  </a:cubicBezTo>
                  <a:cubicBezTo>
                    <a:pt x="3071241" y="586559"/>
                    <a:pt x="3098730" y="527494"/>
                    <a:pt x="3121019" y="461372"/>
                  </a:cubicBezTo>
                  <a:lnTo>
                    <a:pt x="2988403" y="461372"/>
                  </a:lnTo>
                  <a:lnTo>
                    <a:pt x="2988403" y="344357"/>
                  </a:lnTo>
                  <a:lnTo>
                    <a:pt x="3065298" y="187223"/>
                  </a:lnTo>
                  <a:close/>
                  <a:moveTo>
                    <a:pt x="483661" y="166049"/>
                  </a:moveTo>
                  <a:lnTo>
                    <a:pt x="483661" y="244059"/>
                  </a:lnTo>
                  <a:lnTo>
                    <a:pt x="746665" y="244059"/>
                  </a:lnTo>
                  <a:lnTo>
                    <a:pt x="746665" y="166049"/>
                  </a:lnTo>
                  <a:close/>
                  <a:moveTo>
                    <a:pt x="1768907" y="129273"/>
                  </a:moveTo>
                  <a:lnTo>
                    <a:pt x="1895951" y="134845"/>
                  </a:lnTo>
                  <a:lnTo>
                    <a:pt x="1895951" y="778983"/>
                  </a:lnTo>
                  <a:lnTo>
                    <a:pt x="1768907" y="778983"/>
                  </a:lnTo>
                  <a:close/>
                  <a:moveTo>
                    <a:pt x="2724284" y="60179"/>
                  </a:moveTo>
                  <a:lnTo>
                    <a:pt x="3187885" y="60179"/>
                  </a:lnTo>
                  <a:lnTo>
                    <a:pt x="3187885" y="187223"/>
                  </a:lnTo>
                  <a:lnTo>
                    <a:pt x="3116561" y="337671"/>
                  </a:lnTo>
                  <a:lnTo>
                    <a:pt x="3241377" y="337671"/>
                  </a:lnTo>
                  <a:lnTo>
                    <a:pt x="3241377" y="459143"/>
                  </a:lnTo>
                  <a:cubicBezTo>
                    <a:pt x="3204972" y="572071"/>
                    <a:pt x="3162995" y="664940"/>
                    <a:pt x="3115447" y="737749"/>
                  </a:cubicBezTo>
                  <a:cubicBezTo>
                    <a:pt x="3165967" y="794956"/>
                    <a:pt x="3233204" y="850306"/>
                    <a:pt x="3317158" y="903799"/>
                  </a:cubicBezTo>
                  <a:lnTo>
                    <a:pt x="3245835" y="1030843"/>
                  </a:lnTo>
                  <a:cubicBezTo>
                    <a:pt x="3160395" y="966206"/>
                    <a:pt x="3090558" y="903056"/>
                    <a:pt x="3036323" y="841391"/>
                  </a:cubicBezTo>
                  <a:cubicBezTo>
                    <a:pt x="2976887" y="908256"/>
                    <a:pt x="2897391" y="974007"/>
                    <a:pt x="2797836" y="1038644"/>
                  </a:cubicBezTo>
                  <a:lnTo>
                    <a:pt x="2743229" y="955062"/>
                  </a:lnTo>
                  <a:cubicBezTo>
                    <a:pt x="2727627" y="981808"/>
                    <a:pt x="2713882" y="1003725"/>
                    <a:pt x="2701995" y="1020813"/>
                  </a:cubicBezTo>
                  <a:lnTo>
                    <a:pt x="2598354" y="938346"/>
                  </a:lnTo>
                  <a:cubicBezTo>
                    <a:pt x="2627329" y="900455"/>
                    <a:pt x="2654075" y="859965"/>
                    <a:pt x="2678592" y="816873"/>
                  </a:cubicBezTo>
                  <a:lnTo>
                    <a:pt x="2620642" y="844734"/>
                  </a:lnTo>
                  <a:cubicBezTo>
                    <a:pt x="2619899" y="841019"/>
                    <a:pt x="2618785" y="836376"/>
                    <a:pt x="2617299" y="830804"/>
                  </a:cubicBezTo>
                  <a:cubicBezTo>
                    <a:pt x="2615813" y="825232"/>
                    <a:pt x="2614327" y="818731"/>
                    <a:pt x="2612841" y="811301"/>
                  </a:cubicBezTo>
                  <a:cubicBezTo>
                    <a:pt x="2597239" y="749636"/>
                    <a:pt x="2585352" y="707660"/>
                    <a:pt x="2577180" y="685371"/>
                  </a:cubicBezTo>
                  <a:lnTo>
                    <a:pt x="2671906" y="653053"/>
                  </a:lnTo>
                  <a:cubicBezTo>
                    <a:pt x="2683050" y="676827"/>
                    <a:pt x="2694937" y="711375"/>
                    <a:pt x="2707567" y="756694"/>
                  </a:cubicBezTo>
                  <a:cubicBezTo>
                    <a:pt x="2731342" y="700973"/>
                    <a:pt x="2748244" y="642095"/>
                    <a:pt x="2758274" y="580058"/>
                  </a:cubicBezTo>
                  <a:cubicBezTo>
                    <a:pt x="2768304" y="518022"/>
                    <a:pt x="2776290" y="439083"/>
                    <a:pt x="2782234" y="343243"/>
                  </a:cubicBezTo>
                  <a:cubicBezTo>
                    <a:pt x="2784463" y="310553"/>
                    <a:pt x="2786320" y="258547"/>
                    <a:pt x="2787806" y="187223"/>
                  </a:cubicBezTo>
                  <a:lnTo>
                    <a:pt x="2724284" y="187223"/>
                  </a:lnTo>
                  <a:close/>
                  <a:moveTo>
                    <a:pt x="361074" y="47920"/>
                  </a:moveTo>
                  <a:lnTo>
                    <a:pt x="873709" y="47920"/>
                  </a:lnTo>
                  <a:lnTo>
                    <a:pt x="873709" y="568357"/>
                  </a:lnTo>
                  <a:lnTo>
                    <a:pt x="852535" y="568357"/>
                  </a:lnTo>
                  <a:lnTo>
                    <a:pt x="917172" y="649710"/>
                  </a:lnTo>
                  <a:cubicBezTo>
                    <a:pt x="865165" y="695030"/>
                    <a:pt x="815388" y="732920"/>
                    <a:pt x="767839" y="763381"/>
                  </a:cubicBezTo>
                  <a:cubicBezTo>
                    <a:pt x="816131" y="810930"/>
                    <a:pt x="882253" y="852164"/>
                    <a:pt x="966207" y="887082"/>
                  </a:cubicBezTo>
                  <a:lnTo>
                    <a:pt x="890426" y="1000754"/>
                  </a:lnTo>
                  <a:cubicBezTo>
                    <a:pt x="792356" y="945775"/>
                    <a:pt x="714718" y="885596"/>
                    <a:pt x="657511" y="820217"/>
                  </a:cubicBezTo>
                  <a:cubicBezTo>
                    <a:pt x="600304" y="754837"/>
                    <a:pt x="556470" y="670884"/>
                    <a:pt x="526009" y="568357"/>
                  </a:cubicBezTo>
                  <a:lnTo>
                    <a:pt x="483661" y="568357"/>
                  </a:lnTo>
                  <a:lnTo>
                    <a:pt x="483661" y="849192"/>
                  </a:lnTo>
                  <a:cubicBezTo>
                    <a:pt x="508921" y="839533"/>
                    <a:pt x="539382" y="826532"/>
                    <a:pt x="575043" y="810187"/>
                  </a:cubicBezTo>
                  <a:lnTo>
                    <a:pt x="627421" y="787898"/>
                  </a:lnTo>
                  <a:lnTo>
                    <a:pt x="656397" y="903799"/>
                  </a:lnTo>
                  <a:cubicBezTo>
                    <a:pt x="651939" y="906770"/>
                    <a:pt x="629279" y="916800"/>
                    <a:pt x="588417" y="933888"/>
                  </a:cubicBezTo>
                  <a:cubicBezTo>
                    <a:pt x="540125" y="954691"/>
                    <a:pt x="506321" y="969550"/>
                    <a:pt x="487004" y="978465"/>
                  </a:cubicBezTo>
                  <a:lnTo>
                    <a:pt x="430168" y="1006326"/>
                  </a:lnTo>
                  <a:cubicBezTo>
                    <a:pt x="405651" y="1018213"/>
                    <a:pt x="390792" y="1025271"/>
                    <a:pt x="385591" y="1027500"/>
                  </a:cubicBezTo>
                  <a:lnTo>
                    <a:pt x="327641" y="910485"/>
                  </a:lnTo>
                  <a:cubicBezTo>
                    <a:pt x="342500" y="906027"/>
                    <a:pt x="351787" y="900270"/>
                    <a:pt x="355502" y="893212"/>
                  </a:cubicBezTo>
                  <a:cubicBezTo>
                    <a:pt x="359217" y="886154"/>
                    <a:pt x="361074" y="873338"/>
                    <a:pt x="361074" y="854764"/>
                  </a:cubicBezTo>
                  <a:close/>
                  <a:moveTo>
                    <a:pt x="0" y="44577"/>
                  </a:moveTo>
                  <a:lnTo>
                    <a:pt x="327641" y="44577"/>
                  </a:lnTo>
                  <a:lnTo>
                    <a:pt x="327641" y="176079"/>
                  </a:lnTo>
                  <a:cubicBezTo>
                    <a:pt x="312782" y="246659"/>
                    <a:pt x="288636" y="322440"/>
                    <a:pt x="255203" y="403422"/>
                  </a:cubicBezTo>
                  <a:cubicBezTo>
                    <a:pt x="258175" y="410108"/>
                    <a:pt x="263376" y="420138"/>
                    <a:pt x="270805" y="433511"/>
                  </a:cubicBezTo>
                  <a:cubicBezTo>
                    <a:pt x="290122" y="471402"/>
                    <a:pt x="304424" y="506878"/>
                    <a:pt x="313711" y="539939"/>
                  </a:cubicBezTo>
                  <a:cubicBezTo>
                    <a:pt x="322998" y="573000"/>
                    <a:pt x="327641" y="618506"/>
                    <a:pt x="327641" y="676456"/>
                  </a:cubicBezTo>
                  <a:cubicBezTo>
                    <a:pt x="327641" y="717318"/>
                    <a:pt x="323926" y="748151"/>
                    <a:pt x="316497" y="768953"/>
                  </a:cubicBezTo>
                  <a:cubicBezTo>
                    <a:pt x="309067" y="789756"/>
                    <a:pt x="299223" y="803686"/>
                    <a:pt x="286965" y="810744"/>
                  </a:cubicBezTo>
                  <a:cubicBezTo>
                    <a:pt x="274706" y="817802"/>
                    <a:pt x="257432" y="823560"/>
                    <a:pt x="235144" y="828018"/>
                  </a:cubicBezTo>
                  <a:lnTo>
                    <a:pt x="176079" y="839162"/>
                  </a:lnTo>
                  <a:lnTo>
                    <a:pt x="129274" y="711003"/>
                  </a:lnTo>
                  <a:lnTo>
                    <a:pt x="171622" y="702088"/>
                  </a:lnTo>
                  <a:cubicBezTo>
                    <a:pt x="186481" y="699116"/>
                    <a:pt x="197253" y="693172"/>
                    <a:pt x="203940" y="684257"/>
                  </a:cubicBezTo>
                  <a:cubicBezTo>
                    <a:pt x="210627" y="675341"/>
                    <a:pt x="213970" y="659368"/>
                    <a:pt x="213970" y="636337"/>
                  </a:cubicBezTo>
                  <a:cubicBezTo>
                    <a:pt x="213970" y="599932"/>
                    <a:pt x="206540" y="564642"/>
                    <a:pt x="191681" y="530466"/>
                  </a:cubicBezTo>
                  <a:cubicBezTo>
                    <a:pt x="176822" y="496291"/>
                    <a:pt x="156020" y="458400"/>
                    <a:pt x="129274" y="416795"/>
                  </a:cubicBezTo>
                  <a:cubicBezTo>
                    <a:pt x="151562" y="361074"/>
                    <a:pt x="168836" y="315754"/>
                    <a:pt x="181094" y="280835"/>
                  </a:cubicBezTo>
                  <a:cubicBezTo>
                    <a:pt x="193353" y="245916"/>
                    <a:pt x="202825" y="210998"/>
                    <a:pt x="209512" y="176079"/>
                  </a:cubicBezTo>
                  <a:lnTo>
                    <a:pt x="120358" y="176079"/>
                  </a:lnTo>
                  <a:lnTo>
                    <a:pt x="120358" y="1009669"/>
                  </a:lnTo>
                  <a:lnTo>
                    <a:pt x="0" y="1009669"/>
                  </a:lnTo>
                  <a:close/>
                  <a:moveTo>
                    <a:pt x="1958359" y="42348"/>
                  </a:moveTo>
                  <a:lnTo>
                    <a:pt x="2087633" y="47920"/>
                  </a:lnTo>
                  <a:lnTo>
                    <a:pt x="2087633" y="868137"/>
                  </a:lnTo>
                  <a:cubicBezTo>
                    <a:pt x="2087633" y="908256"/>
                    <a:pt x="2084289" y="937974"/>
                    <a:pt x="2077603" y="957291"/>
                  </a:cubicBezTo>
                  <a:cubicBezTo>
                    <a:pt x="2070916" y="976608"/>
                    <a:pt x="2058286" y="990724"/>
                    <a:pt x="2039712" y="999639"/>
                  </a:cubicBezTo>
                  <a:cubicBezTo>
                    <a:pt x="2021138" y="1008555"/>
                    <a:pt x="1991792" y="1015241"/>
                    <a:pt x="1951673" y="1019699"/>
                  </a:cubicBezTo>
                  <a:lnTo>
                    <a:pt x="1878121" y="1028614"/>
                  </a:lnTo>
                  <a:lnTo>
                    <a:pt x="1833544" y="900455"/>
                  </a:lnTo>
                  <a:lnTo>
                    <a:pt x="1907096" y="891540"/>
                  </a:lnTo>
                  <a:cubicBezTo>
                    <a:pt x="1927898" y="888568"/>
                    <a:pt x="1941643" y="882439"/>
                    <a:pt x="1948329" y="873152"/>
                  </a:cubicBezTo>
                  <a:cubicBezTo>
                    <a:pt x="1955016" y="863865"/>
                    <a:pt x="1958359" y="847334"/>
                    <a:pt x="1958359" y="823560"/>
                  </a:cubicBezTo>
                  <a:close/>
                  <a:moveTo>
                    <a:pt x="1394460" y="27861"/>
                  </a:moveTo>
                  <a:lnTo>
                    <a:pt x="1524848" y="33433"/>
                  </a:lnTo>
                  <a:lnTo>
                    <a:pt x="1524848" y="152676"/>
                  </a:lnTo>
                  <a:lnTo>
                    <a:pt x="1706499" y="152676"/>
                  </a:lnTo>
                  <a:lnTo>
                    <a:pt x="1706499" y="278606"/>
                  </a:lnTo>
                  <a:lnTo>
                    <a:pt x="1524848" y="278606"/>
                  </a:lnTo>
                  <a:lnTo>
                    <a:pt x="1524848" y="358845"/>
                  </a:lnTo>
                  <a:lnTo>
                    <a:pt x="1729902" y="358845"/>
                  </a:lnTo>
                  <a:lnTo>
                    <a:pt x="1729902" y="485889"/>
                  </a:lnTo>
                  <a:lnTo>
                    <a:pt x="1524848" y="485889"/>
                  </a:lnTo>
                  <a:lnTo>
                    <a:pt x="1524848" y="549411"/>
                  </a:lnTo>
                  <a:lnTo>
                    <a:pt x="1718758" y="549411"/>
                  </a:lnTo>
                  <a:lnTo>
                    <a:pt x="1718758" y="844734"/>
                  </a:lnTo>
                  <a:cubicBezTo>
                    <a:pt x="1718758" y="882625"/>
                    <a:pt x="1711328" y="909371"/>
                    <a:pt x="1696469" y="924973"/>
                  </a:cubicBezTo>
                  <a:cubicBezTo>
                    <a:pt x="1681610" y="940575"/>
                    <a:pt x="1657464" y="950604"/>
                    <a:pt x="1624032" y="955062"/>
                  </a:cubicBezTo>
                  <a:lnTo>
                    <a:pt x="1568310" y="961749"/>
                  </a:lnTo>
                  <a:lnTo>
                    <a:pt x="1530420" y="840276"/>
                  </a:lnTo>
                  <a:lnTo>
                    <a:pt x="1569425" y="833590"/>
                  </a:lnTo>
                  <a:cubicBezTo>
                    <a:pt x="1580569" y="832104"/>
                    <a:pt x="1588370" y="828761"/>
                    <a:pt x="1592828" y="823560"/>
                  </a:cubicBezTo>
                  <a:cubicBezTo>
                    <a:pt x="1597286" y="818359"/>
                    <a:pt x="1599514" y="809072"/>
                    <a:pt x="1599514" y="795699"/>
                  </a:cubicBezTo>
                  <a:lnTo>
                    <a:pt x="1599514" y="676456"/>
                  </a:lnTo>
                  <a:lnTo>
                    <a:pt x="1524848" y="676456"/>
                  </a:lnTo>
                  <a:lnTo>
                    <a:pt x="1524848" y="1024157"/>
                  </a:lnTo>
                  <a:lnTo>
                    <a:pt x="1394460" y="1024157"/>
                  </a:lnTo>
                  <a:lnTo>
                    <a:pt x="1394460" y="676456"/>
                  </a:lnTo>
                  <a:lnTo>
                    <a:pt x="1311993" y="676456"/>
                  </a:lnTo>
                  <a:lnTo>
                    <a:pt x="1311993" y="958405"/>
                  </a:lnTo>
                  <a:lnTo>
                    <a:pt x="1192749" y="958405"/>
                  </a:lnTo>
                  <a:lnTo>
                    <a:pt x="1192749" y="549411"/>
                  </a:lnTo>
                  <a:lnTo>
                    <a:pt x="1394460" y="549411"/>
                  </a:lnTo>
                  <a:lnTo>
                    <a:pt x="1394460" y="485889"/>
                  </a:lnTo>
                  <a:lnTo>
                    <a:pt x="1145943" y="485889"/>
                  </a:lnTo>
                  <a:lnTo>
                    <a:pt x="1145943" y="358845"/>
                  </a:lnTo>
                  <a:lnTo>
                    <a:pt x="1231754" y="358845"/>
                  </a:lnTo>
                  <a:lnTo>
                    <a:pt x="1148172" y="329870"/>
                  </a:lnTo>
                  <a:cubicBezTo>
                    <a:pt x="1192006" y="230314"/>
                    <a:pt x="1221353" y="140046"/>
                    <a:pt x="1236212" y="59064"/>
                  </a:cubicBezTo>
                  <a:lnTo>
                    <a:pt x="1359913" y="79124"/>
                  </a:lnTo>
                  <a:cubicBezTo>
                    <a:pt x="1349512" y="122215"/>
                    <a:pt x="1343568" y="146733"/>
                    <a:pt x="1342082" y="152676"/>
                  </a:cubicBezTo>
                  <a:lnTo>
                    <a:pt x="1394460" y="152676"/>
                  </a:lnTo>
                  <a:close/>
                  <a:moveTo>
                    <a:pt x="2498055" y="0"/>
                  </a:moveTo>
                  <a:lnTo>
                    <a:pt x="2603926" y="56836"/>
                  </a:lnTo>
                  <a:cubicBezTo>
                    <a:pt x="2583866" y="95469"/>
                    <a:pt x="2558792" y="139303"/>
                    <a:pt x="2528702" y="188338"/>
                  </a:cubicBezTo>
                  <a:cubicBezTo>
                    <a:pt x="2498613" y="237372"/>
                    <a:pt x="2477624" y="269319"/>
                    <a:pt x="2465737" y="284178"/>
                  </a:cubicBezTo>
                  <a:lnTo>
                    <a:pt x="2541518" y="281949"/>
                  </a:lnTo>
                  <a:cubicBezTo>
                    <a:pt x="2569750" y="242573"/>
                    <a:pt x="2597982" y="198368"/>
                    <a:pt x="2626214" y="149333"/>
                  </a:cubicBezTo>
                  <a:lnTo>
                    <a:pt x="2719826" y="219542"/>
                  </a:lnTo>
                  <a:cubicBezTo>
                    <a:pt x="2670791" y="299037"/>
                    <a:pt x="2620271" y="371475"/>
                    <a:pt x="2568264" y="436855"/>
                  </a:cubicBezTo>
                  <a:lnTo>
                    <a:pt x="2668563" y="401193"/>
                  </a:lnTo>
                  <a:cubicBezTo>
                    <a:pt x="2677478" y="424224"/>
                    <a:pt x="2688622" y="456543"/>
                    <a:pt x="2701995" y="498148"/>
                  </a:cubicBezTo>
                  <a:lnTo>
                    <a:pt x="2744343" y="616277"/>
                  </a:lnTo>
                  <a:lnTo>
                    <a:pt x="2635130" y="654167"/>
                  </a:lnTo>
                  <a:cubicBezTo>
                    <a:pt x="2633644" y="648967"/>
                    <a:pt x="2632158" y="643952"/>
                    <a:pt x="2630672" y="639123"/>
                  </a:cubicBezTo>
                  <a:cubicBezTo>
                    <a:pt x="2629186" y="634294"/>
                    <a:pt x="2627700" y="629650"/>
                    <a:pt x="2626214" y="625192"/>
                  </a:cubicBezTo>
                  <a:lnTo>
                    <a:pt x="2550433" y="632993"/>
                  </a:lnTo>
                  <a:cubicBezTo>
                    <a:pt x="2459051" y="641909"/>
                    <a:pt x="2405558" y="647481"/>
                    <a:pt x="2389956" y="649710"/>
                  </a:cubicBezTo>
                  <a:lnTo>
                    <a:pt x="2353180" y="656396"/>
                  </a:lnTo>
                  <a:lnTo>
                    <a:pt x="2321976" y="538267"/>
                  </a:lnTo>
                  <a:cubicBezTo>
                    <a:pt x="2331635" y="535295"/>
                    <a:pt x="2339436" y="531766"/>
                    <a:pt x="2345379" y="527680"/>
                  </a:cubicBezTo>
                  <a:cubicBezTo>
                    <a:pt x="2351323" y="523594"/>
                    <a:pt x="2356895" y="518579"/>
                    <a:pt x="2362096" y="512635"/>
                  </a:cubicBezTo>
                  <a:cubicBezTo>
                    <a:pt x="2367296" y="506692"/>
                    <a:pt x="2372125" y="501863"/>
                    <a:pt x="2376583" y="498148"/>
                  </a:cubicBezTo>
                  <a:cubicBezTo>
                    <a:pt x="2392185" y="482546"/>
                    <a:pt x="2420046" y="448370"/>
                    <a:pt x="2460165" y="395621"/>
                  </a:cubicBezTo>
                  <a:lnTo>
                    <a:pt x="2420046" y="397850"/>
                  </a:lnTo>
                  <a:lnTo>
                    <a:pt x="2367668" y="401193"/>
                  </a:lnTo>
                  <a:lnTo>
                    <a:pt x="2333120" y="404536"/>
                  </a:lnTo>
                  <a:lnTo>
                    <a:pt x="2303031" y="294208"/>
                  </a:lnTo>
                  <a:cubicBezTo>
                    <a:pt x="2314918" y="290493"/>
                    <a:pt x="2322905" y="287150"/>
                    <a:pt x="2326991" y="284178"/>
                  </a:cubicBezTo>
                  <a:cubicBezTo>
                    <a:pt x="2331077" y="281206"/>
                    <a:pt x="2334420" y="277863"/>
                    <a:pt x="2337021" y="274149"/>
                  </a:cubicBezTo>
                  <a:cubicBezTo>
                    <a:pt x="2339621" y="270434"/>
                    <a:pt x="2341664" y="267833"/>
                    <a:pt x="2343150" y="266348"/>
                  </a:cubicBezTo>
                  <a:cubicBezTo>
                    <a:pt x="2355037" y="252231"/>
                    <a:pt x="2378626" y="215455"/>
                    <a:pt x="2413916" y="156019"/>
                  </a:cubicBezTo>
                  <a:cubicBezTo>
                    <a:pt x="2449206" y="96583"/>
                    <a:pt x="2477253" y="44577"/>
                    <a:pt x="249805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800" spc="600" dirty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8631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阿里巴巴普惠体 2.0 95 ExtraBold</vt:lpstr>
      <vt:lpstr>等线</vt:lpstr>
      <vt:lpstr>等线 Light</vt:lpstr>
      <vt:lpstr>Arial</vt:lpstr>
      <vt:lpstr>Bahnschrift SemiBold SemiConden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2023-12-20T08:14:08Z</dcterms:created>
  <dcterms:modified xsi:type="dcterms:W3CDTF">2023-12-27T08:36:41Z</dcterms:modified>
</cp:coreProperties>
</file>