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46EB"/>
    <a:srgbClr val="24FE48"/>
    <a:srgbClr val="7FFF23"/>
    <a:srgbClr val="FF5C97"/>
    <a:srgbClr val="003368"/>
    <a:srgbClr val="00A4E0"/>
    <a:srgbClr val="FFC800"/>
    <a:srgbClr val="00D9FF"/>
    <a:srgbClr val="FF0101"/>
    <a:srgbClr val="FFF2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97" autoAdjust="0"/>
    <p:restoredTop sz="94660"/>
  </p:normalViewPr>
  <p:slideViewPr>
    <p:cSldViewPr snapToGrid="0">
      <p:cViewPr>
        <p:scale>
          <a:sx n="75" d="100"/>
          <a:sy n="75" d="100"/>
        </p:scale>
        <p:origin x="1080" y="94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0CE46F3-CB32-AAB1-031F-44CE161565A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000DFF9D-B715-1243-9723-C25457B2CAB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C954CF6-2F36-E6AC-4F8D-BA25A0EF09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55718D-0EA6-4B82-BA2A-52747D1218BA}" type="datetimeFigureOut">
              <a:rPr lang="zh-CN" altLang="en-US" smtClean="0"/>
              <a:t>2024-02-07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A7F96BC-EF71-DEA6-54D8-D5FB8D0BC0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AB0585B-FE83-EAEA-1DC7-42735F9A25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259B0-3F37-40F5-929C-97AD0676269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32364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476ABDB-3E99-D380-0693-4787F6E687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14FF8477-C0A3-2987-974C-0D9E88692AE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DF8157C-9532-7507-DBD2-1325DEB1BE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55718D-0EA6-4B82-BA2A-52747D1218BA}" type="datetimeFigureOut">
              <a:rPr lang="zh-CN" altLang="en-US" smtClean="0"/>
              <a:t>2024-02-07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68F3684-AB0C-4D1C-E29F-688F466DA9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E8338ED-E5A0-9120-1F83-5BF42AC750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259B0-3F37-40F5-929C-97AD0676269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08332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6B4DF63E-CB62-6FF9-BF81-584D5E04D38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1792AF5-33F6-ACEC-898B-8B02A77D07A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72E9A88-F985-A988-6C6F-CF6D028E13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55718D-0EA6-4B82-BA2A-52747D1218BA}" type="datetimeFigureOut">
              <a:rPr lang="zh-CN" altLang="en-US" smtClean="0"/>
              <a:t>2024-02-07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D71A20A-077B-9F52-6770-BC0B717D67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194DA4B-F7E5-825D-E6B5-9CBFCAE748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259B0-3F37-40F5-929C-97AD0676269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54224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40F1976-24AF-03F2-27A9-1F5450E709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C796EE3-CC57-3438-D6F3-979DEAB468B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2AD4E30-1BF9-9E8B-FA8A-A7463216C5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55718D-0EA6-4B82-BA2A-52747D1218BA}" type="datetimeFigureOut">
              <a:rPr lang="zh-CN" altLang="en-US" smtClean="0"/>
              <a:t>2024-02-07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95E9412-C1B9-18E0-B001-89CEFC9D38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709BF47-1216-EA40-5F4E-9AAEA2097A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259B0-3F37-40F5-929C-97AD0676269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3684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F43C38C-CF89-C3C1-4D2C-BBB4277842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0783BA1-2C04-9206-7E73-3FCB976C0CA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F1E45FB-10AB-5E19-BA17-2EA73A337D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55718D-0EA6-4B82-BA2A-52747D1218BA}" type="datetimeFigureOut">
              <a:rPr lang="zh-CN" altLang="en-US" smtClean="0"/>
              <a:t>2024-02-07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D631EFB-1056-A6FE-3A24-A1F9936FDF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3F977C5-A8C1-8C4D-4D48-F4C178161A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259B0-3F37-40F5-929C-97AD0676269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0312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9104C5E-1E59-FD3B-56DD-E8F259DB36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2D4B33A-CEB5-B2B3-F2A0-66BA372D7D6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FB20B9C8-4FEB-8BE8-E4DB-812E294C178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0D2D1BBF-774E-8FF5-B18F-62D842AAC0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55718D-0EA6-4B82-BA2A-52747D1218BA}" type="datetimeFigureOut">
              <a:rPr lang="zh-CN" altLang="en-US" smtClean="0"/>
              <a:t>2024-02-07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6DEEF42-77A5-A595-6BB5-8B9C879252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0637ED7-D58F-5ECC-973A-4E9D38618F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259B0-3F37-40F5-929C-97AD0676269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73102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E076476-6A60-9A53-E785-B48FFF36F5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80A1617-AA44-CD6F-F18A-E04062B6BD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3D6DE984-7B52-2B0D-AE7A-5CA501CDD1F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FEA39BA2-7571-8E61-7EEF-B7A30AB19C3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2411479E-E4C2-5142-BD23-ADF074CCF64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00893257-E91E-73AE-F716-17774320EF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55718D-0EA6-4B82-BA2A-52747D1218BA}" type="datetimeFigureOut">
              <a:rPr lang="zh-CN" altLang="en-US" smtClean="0"/>
              <a:t>2024-02-07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790C349E-520A-1A00-40C1-6AD18D0E15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2C8A1304-8B65-FB48-E3E4-82B538D3C8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259B0-3F37-40F5-929C-97AD0676269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29792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34C8CDC-5D8A-0BEE-4FC2-4E84C44BD6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8875E765-9A50-77D3-7266-15A8550BC1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55718D-0EA6-4B82-BA2A-52747D1218BA}" type="datetimeFigureOut">
              <a:rPr lang="zh-CN" altLang="en-US" smtClean="0"/>
              <a:t>2024-02-07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E9F21D90-0440-2C1A-38B7-EED437E086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7C7FCA42-2E9D-B9B6-C895-37CA534202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259B0-3F37-40F5-929C-97AD0676269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66837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C37D3B51-75C3-0D0C-56CA-4998383822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55718D-0EA6-4B82-BA2A-52747D1218BA}" type="datetimeFigureOut">
              <a:rPr lang="zh-CN" altLang="en-US" smtClean="0"/>
              <a:t>2024-02-07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777B0CE8-F3A5-B06C-D9BB-340472B45E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D130DBF-C507-801C-3155-B873B9DECA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259B0-3F37-40F5-929C-97AD0676269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16125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65ACBC-E3B2-3BAD-AFE1-187DC4359F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52A4A29-1293-F292-DBB2-2DA85E9410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097EDC21-C348-39AE-9A37-73E2E3B441F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D3E48AE-6CA1-04C9-A0F5-587662C92C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55718D-0EA6-4B82-BA2A-52747D1218BA}" type="datetimeFigureOut">
              <a:rPr lang="zh-CN" altLang="en-US" smtClean="0"/>
              <a:t>2024-02-07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0BAF2019-D0DA-1197-D625-D6B38CC686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60BB6FCA-BBD2-1573-E557-24D1946EB0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259B0-3F37-40F5-929C-97AD0676269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03867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FE17771-10C0-0120-3FA5-EF741A7713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D4A579A8-25CB-42F4-8C95-AA0668C29B5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C866AB5A-BE84-812E-B61D-39520AD6ECA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0FA287F4-E3BE-398E-F411-78EDF4DC64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55718D-0EA6-4B82-BA2A-52747D1218BA}" type="datetimeFigureOut">
              <a:rPr lang="zh-CN" altLang="en-US" smtClean="0"/>
              <a:t>2024-02-07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274142E-30C5-570E-AA97-118C48ED00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473F46DF-2DEE-850F-E111-C65E873314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259B0-3F37-40F5-929C-97AD0676269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79834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8A42DBF8-2BEF-853F-5627-729DD3D812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CFBEBE47-59F3-B342-2125-2B279C7362F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CB2B91D-C200-0D9E-8E91-7B5B06BE279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55718D-0EA6-4B82-BA2A-52747D1218BA}" type="datetimeFigureOut">
              <a:rPr lang="zh-CN" altLang="en-US" smtClean="0"/>
              <a:t>2024-02-07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070BA67-5444-A8E6-A9F4-BFB103068B9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67AE6B1-CA17-EA25-AD35-8973EF042A4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2259B0-3F37-40F5-929C-97AD0676269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81787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>
            <a:extLst>
              <a:ext uri="{FF2B5EF4-FFF2-40B4-BE49-F238E27FC236}">
                <a16:creationId xmlns:a16="http://schemas.microsoft.com/office/drawing/2014/main" id="{ACE6DE5C-4188-412D-239B-305D5B6F89C2}"/>
              </a:ext>
            </a:extLst>
          </p:cNvPr>
          <p:cNvGrpSpPr/>
          <p:nvPr/>
        </p:nvGrpSpPr>
        <p:grpSpPr>
          <a:xfrm>
            <a:off x="133350" y="447675"/>
            <a:ext cx="5962650" cy="5962650"/>
            <a:chOff x="2080052" y="314325"/>
            <a:chExt cx="5962650" cy="5962650"/>
          </a:xfrm>
        </p:grpSpPr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D93AA02C-72E0-4F1D-57E7-E1A0D81DAAEB}"/>
                </a:ext>
              </a:extLst>
            </p:cNvPr>
            <p:cNvSpPr/>
            <p:nvPr/>
          </p:nvSpPr>
          <p:spPr>
            <a:xfrm>
              <a:off x="2080052" y="314325"/>
              <a:ext cx="5962650" cy="59626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61CA7095-F991-E8D9-7C1E-F9765EF8B39B}"/>
                </a:ext>
              </a:extLst>
            </p:cNvPr>
            <p:cNvGrpSpPr/>
            <p:nvPr/>
          </p:nvGrpSpPr>
          <p:grpSpPr>
            <a:xfrm>
              <a:off x="2372541" y="1387923"/>
              <a:ext cx="5377673" cy="3815454"/>
              <a:chOff x="2315323" y="1151157"/>
              <a:chExt cx="5377673" cy="3815454"/>
            </a:xfrm>
            <a:noFill/>
          </p:grpSpPr>
          <p:sp>
            <p:nvSpPr>
              <p:cNvPr id="6" name="任意多边形: 形状 5">
                <a:extLst>
                  <a:ext uri="{FF2B5EF4-FFF2-40B4-BE49-F238E27FC236}">
                    <a16:creationId xmlns:a16="http://schemas.microsoft.com/office/drawing/2014/main" id="{FC94BB7A-14F1-AA71-0FD1-94A239C4BF16}"/>
                  </a:ext>
                </a:extLst>
              </p:cNvPr>
              <p:cNvSpPr/>
              <p:nvPr/>
            </p:nvSpPr>
            <p:spPr>
              <a:xfrm>
                <a:off x="2315323" y="1151157"/>
                <a:ext cx="5377673" cy="3815454"/>
              </a:xfrm>
              <a:custGeom>
                <a:avLst/>
                <a:gdLst>
                  <a:gd name="connsiteX0" fmla="*/ 2242457 w 5497285"/>
                  <a:gd name="connsiteY0" fmla="*/ 1817915 h 3407229"/>
                  <a:gd name="connsiteX1" fmla="*/ 1034142 w 5497285"/>
                  <a:gd name="connsiteY1" fmla="*/ 3407229 h 3407229"/>
                  <a:gd name="connsiteX2" fmla="*/ 0 w 5497285"/>
                  <a:gd name="connsiteY2" fmla="*/ 2460172 h 3407229"/>
                  <a:gd name="connsiteX3" fmla="*/ 707571 w 5497285"/>
                  <a:gd name="connsiteY3" fmla="*/ 217715 h 3407229"/>
                  <a:gd name="connsiteX4" fmla="*/ 3995057 w 5497285"/>
                  <a:gd name="connsiteY4" fmla="*/ 0 h 3407229"/>
                  <a:gd name="connsiteX5" fmla="*/ 4419600 w 5497285"/>
                  <a:gd name="connsiteY5" fmla="*/ 1132115 h 3407229"/>
                  <a:gd name="connsiteX6" fmla="*/ 5497285 w 5497285"/>
                  <a:gd name="connsiteY6" fmla="*/ 1393372 h 3407229"/>
                  <a:gd name="connsiteX7" fmla="*/ 4909457 w 5497285"/>
                  <a:gd name="connsiteY7" fmla="*/ 3058886 h 3407229"/>
                  <a:gd name="connsiteX8" fmla="*/ 2764971 w 5497285"/>
                  <a:gd name="connsiteY8" fmla="*/ 3374572 h 3407229"/>
                  <a:gd name="connsiteX9" fmla="*/ 2764971 w 5497285"/>
                  <a:gd name="connsiteY9" fmla="*/ 3374572 h 3407229"/>
                  <a:gd name="connsiteX0" fmla="*/ 2242457 w 5497285"/>
                  <a:gd name="connsiteY0" fmla="*/ 1817915 h 3418114"/>
                  <a:gd name="connsiteX1" fmla="*/ 979714 w 5497285"/>
                  <a:gd name="connsiteY1" fmla="*/ 3418114 h 3418114"/>
                  <a:gd name="connsiteX2" fmla="*/ 0 w 5497285"/>
                  <a:gd name="connsiteY2" fmla="*/ 2460172 h 3418114"/>
                  <a:gd name="connsiteX3" fmla="*/ 707571 w 5497285"/>
                  <a:gd name="connsiteY3" fmla="*/ 217715 h 3418114"/>
                  <a:gd name="connsiteX4" fmla="*/ 3995057 w 5497285"/>
                  <a:gd name="connsiteY4" fmla="*/ 0 h 3418114"/>
                  <a:gd name="connsiteX5" fmla="*/ 4419600 w 5497285"/>
                  <a:gd name="connsiteY5" fmla="*/ 1132115 h 3418114"/>
                  <a:gd name="connsiteX6" fmla="*/ 5497285 w 5497285"/>
                  <a:gd name="connsiteY6" fmla="*/ 1393372 h 3418114"/>
                  <a:gd name="connsiteX7" fmla="*/ 4909457 w 5497285"/>
                  <a:gd name="connsiteY7" fmla="*/ 3058886 h 3418114"/>
                  <a:gd name="connsiteX8" fmla="*/ 2764971 w 5497285"/>
                  <a:gd name="connsiteY8" fmla="*/ 3374572 h 3418114"/>
                  <a:gd name="connsiteX9" fmla="*/ 2764971 w 5497285"/>
                  <a:gd name="connsiteY9" fmla="*/ 3374572 h 3418114"/>
                  <a:gd name="connsiteX0" fmla="*/ 2242457 w 5497285"/>
                  <a:gd name="connsiteY0" fmla="*/ 1817915 h 3418114"/>
                  <a:gd name="connsiteX1" fmla="*/ 979714 w 5497285"/>
                  <a:gd name="connsiteY1" fmla="*/ 3418114 h 3418114"/>
                  <a:gd name="connsiteX2" fmla="*/ 0 w 5497285"/>
                  <a:gd name="connsiteY2" fmla="*/ 2460172 h 3418114"/>
                  <a:gd name="connsiteX3" fmla="*/ 707571 w 5497285"/>
                  <a:gd name="connsiteY3" fmla="*/ 217715 h 3418114"/>
                  <a:gd name="connsiteX4" fmla="*/ 3995057 w 5497285"/>
                  <a:gd name="connsiteY4" fmla="*/ 0 h 3418114"/>
                  <a:gd name="connsiteX5" fmla="*/ 4419600 w 5497285"/>
                  <a:gd name="connsiteY5" fmla="*/ 1132115 h 3418114"/>
                  <a:gd name="connsiteX6" fmla="*/ 5497285 w 5497285"/>
                  <a:gd name="connsiteY6" fmla="*/ 1393372 h 3418114"/>
                  <a:gd name="connsiteX7" fmla="*/ 4909457 w 5497285"/>
                  <a:gd name="connsiteY7" fmla="*/ 3058886 h 3418114"/>
                  <a:gd name="connsiteX8" fmla="*/ 2764971 w 5497285"/>
                  <a:gd name="connsiteY8" fmla="*/ 3374572 h 3418114"/>
                  <a:gd name="connsiteX9" fmla="*/ 2764971 w 5497285"/>
                  <a:gd name="connsiteY9" fmla="*/ 3374572 h 3418114"/>
                  <a:gd name="connsiteX0" fmla="*/ 2122715 w 5497285"/>
                  <a:gd name="connsiteY0" fmla="*/ 1970315 h 3418114"/>
                  <a:gd name="connsiteX1" fmla="*/ 979714 w 5497285"/>
                  <a:gd name="connsiteY1" fmla="*/ 3418114 h 3418114"/>
                  <a:gd name="connsiteX2" fmla="*/ 0 w 5497285"/>
                  <a:gd name="connsiteY2" fmla="*/ 2460172 h 3418114"/>
                  <a:gd name="connsiteX3" fmla="*/ 707571 w 5497285"/>
                  <a:gd name="connsiteY3" fmla="*/ 217715 h 3418114"/>
                  <a:gd name="connsiteX4" fmla="*/ 3995057 w 5497285"/>
                  <a:gd name="connsiteY4" fmla="*/ 0 h 3418114"/>
                  <a:gd name="connsiteX5" fmla="*/ 4419600 w 5497285"/>
                  <a:gd name="connsiteY5" fmla="*/ 1132115 h 3418114"/>
                  <a:gd name="connsiteX6" fmla="*/ 5497285 w 5497285"/>
                  <a:gd name="connsiteY6" fmla="*/ 1393372 h 3418114"/>
                  <a:gd name="connsiteX7" fmla="*/ 4909457 w 5497285"/>
                  <a:gd name="connsiteY7" fmla="*/ 3058886 h 3418114"/>
                  <a:gd name="connsiteX8" fmla="*/ 2764971 w 5497285"/>
                  <a:gd name="connsiteY8" fmla="*/ 3374572 h 3418114"/>
                  <a:gd name="connsiteX9" fmla="*/ 2764971 w 5497285"/>
                  <a:gd name="connsiteY9" fmla="*/ 3374572 h 3418114"/>
                  <a:gd name="connsiteX0" fmla="*/ 2122715 w 5497285"/>
                  <a:gd name="connsiteY0" fmla="*/ 1970315 h 3418114"/>
                  <a:gd name="connsiteX1" fmla="*/ 979714 w 5497285"/>
                  <a:gd name="connsiteY1" fmla="*/ 3418114 h 3418114"/>
                  <a:gd name="connsiteX2" fmla="*/ 0 w 5497285"/>
                  <a:gd name="connsiteY2" fmla="*/ 2460172 h 3418114"/>
                  <a:gd name="connsiteX3" fmla="*/ 707571 w 5497285"/>
                  <a:gd name="connsiteY3" fmla="*/ 217715 h 3418114"/>
                  <a:gd name="connsiteX4" fmla="*/ 3995057 w 5497285"/>
                  <a:gd name="connsiteY4" fmla="*/ 0 h 3418114"/>
                  <a:gd name="connsiteX5" fmla="*/ 4419600 w 5497285"/>
                  <a:gd name="connsiteY5" fmla="*/ 1132115 h 3418114"/>
                  <a:gd name="connsiteX6" fmla="*/ 5497285 w 5497285"/>
                  <a:gd name="connsiteY6" fmla="*/ 1393372 h 3418114"/>
                  <a:gd name="connsiteX7" fmla="*/ 4909457 w 5497285"/>
                  <a:gd name="connsiteY7" fmla="*/ 3058886 h 3418114"/>
                  <a:gd name="connsiteX8" fmla="*/ 2764971 w 5497285"/>
                  <a:gd name="connsiteY8" fmla="*/ 3374572 h 3418114"/>
                  <a:gd name="connsiteX9" fmla="*/ 2764971 w 5497285"/>
                  <a:gd name="connsiteY9" fmla="*/ 3374572 h 3418114"/>
                  <a:gd name="connsiteX0" fmla="*/ 2090058 w 5497285"/>
                  <a:gd name="connsiteY0" fmla="*/ 1959429 h 3418114"/>
                  <a:gd name="connsiteX1" fmla="*/ 979714 w 5497285"/>
                  <a:gd name="connsiteY1" fmla="*/ 3418114 h 3418114"/>
                  <a:gd name="connsiteX2" fmla="*/ 0 w 5497285"/>
                  <a:gd name="connsiteY2" fmla="*/ 2460172 h 3418114"/>
                  <a:gd name="connsiteX3" fmla="*/ 707571 w 5497285"/>
                  <a:gd name="connsiteY3" fmla="*/ 217715 h 3418114"/>
                  <a:gd name="connsiteX4" fmla="*/ 3995057 w 5497285"/>
                  <a:gd name="connsiteY4" fmla="*/ 0 h 3418114"/>
                  <a:gd name="connsiteX5" fmla="*/ 4419600 w 5497285"/>
                  <a:gd name="connsiteY5" fmla="*/ 1132115 h 3418114"/>
                  <a:gd name="connsiteX6" fmla="*/ 5497285 w 5497285"/>
                  <a:gd name="connsiteY6" fmla="*/ 1393372 h 3418114"/>
                  <a:gd name="connsiteX7" fmla="*/ 4909457 w 5497285"/>
                  <a:gd name="connsiteY7" fmla="*/ 3058886 h 3418114"/>
                  <a:gd name="connsiteX8" fmla="*/ 2764971 w 5497285"/>
                  <a:gd name="connsiteY8" fmla="*/ 3374572 h 3418114"/>
                  <a:gd name="connsiteX9" fmla="*/ 2764971 w 5497285"/>
                  <a:gd name="connsiteY9" fmla="*/ 3374572 h 3418114"/>
                  <a:gd name="connsiteX0" fmla="*/ 2090058 w 5497285"/>
                  <a:gd name="connsiteY0" fmla="*/ 1959429 h 3418114"/>
                  <a:gd name="connsiteX1" fmla="*/ 979714 w 5497285"/>
                  <a:gd name="connsiteY1" fmla="*/ 3418114 h 3418114"/>
                  <a:gd name="connsiteX2" fmla="*/ 0 w 5497285"/>
                  <a:gd name="connsiteY2" fmla="*/ 2460172 h 3418114"/>
                  <a:gd name="connsiteX3" fmla="*/ 707571 w 5497285"/>
                  <a:gd name="connsiteY3" fmla="*/ 217715 h 3418114"/>
                  <a:gd name="connsiteX4" fmla="*/ 3995057 w 5497285"/>
                  <a:gd name="connsiteY4" fmla="*/ 0 h 3418114"/>
                  <a:gd name="connsiteX5" fmla="*/ 4419600 w 5497285"/>
                  <a:gd name="connsiteY5" fmla="*/ 1132115 h 3418114"/>
                  <a:gd name="connsiteX6" fmla="*/ 5497285 w 5497285"/>
                  <a:gd name="connsiteY6" fmla="*/ 1393372 h 3418114"/>
                  <a:gd name="connsiteX7" fmla="*/ 4909457 w 5497285"/>
                  <a:gd name="connsiteY7" fmla="*/ 3058886 h 3418114"/>
                  <a:gd name="connsiteX8" fmla="*/ 2764971 w 5497285"/>
                  <a:gd name="connsiteY8" fmla="*/ 3374572 h 3418114"/>
                  <a:gd name="connsiteX9" fmla="*/ 2764971 w 5497285"/>
                  <a:gd name="connsiteY9" fmla="*/ 3374572 h 3418114"/>
                  <a:gd name="connsiteX0" fmla="*/ 2090058 w 5497285"/>
                  <a:gd name="connsiteY0" fmla="*/ 1959429 h 3418114"/>
                  <a:gd name="connsiteX1" fmla="*/ 979714 w 5497285"/>
                  <a:gd name="connsiteY1" fmla="*/ 3418114 h 3418114"/>
                  <a:gd name="connsiteX2" fmla="*/ 0 w 5497285"/>
                  <a:gd name="connsiteY2" fmla="*/ 2460172 h 3418114"/>
                  <a:gd name="connsiteX3" fmla="*/ 707571 w 5497285"/>
                  <a:gd name="connsiteY3" fmla="*/ 217715 h 3418114"/>
                  <a:gd name="connsiteX4" fmla="*/ 3995057 w 5497285"/>
                  <a:gd name="connsiteY4" fmla="*/ 0 h 3418114"/>
                  <a:gd name="connsiteX5" fmla="*/ 4419600 w 5497285"/>
                  <a:gd name="connsiteY5" fmla="*/ 1132115 h 3418114"/>
                  <a:gd name="connsiteX6" fmla="*/ 5497285 w 5497285"/>
                  <a:gd name="connsiteY6" fmla="*/ 1393372 h 3418114"/>
                  <a:gd name="connsiteX7" fmla="*/ 4909457 w 5497285"/>
                  <a:gd name="connsiteY7" fmla="*/ 3058886 h 3418114"/>
                  <a:gd name="connsiteX8" fmla="*/ 2764971 w 5497285"/>
                  <a:gd name="connsiteY8" fmla="*/ 3374572 h 3418114"/>
                  <a:gd name="connsiteX9" fmla="*/ 2764971 w 5497285"/>
                  <a:gd name="connsiteY9" fmla="*/ 3374572 h 3418114"/>
                  <a:gd name="connsiteX0" fmla="*/ 2090058 w 5497285"/>
                  <a:gd name="connsiteY0" fmla="*/ 1959429 h 3418114"/>
                  <a:gd name="connsiteX1" fmla="*/ 979714 w 5497285"/>
                  <a:gd name="connsiteY1" fmla="*/ 3418114 h 3418114"/>
                  <a:gd name="connsiteX2" fmla="*/ 0 w 5497285"/>
                  <a:gd name="connsiteY2" fmla="*/ 2460172 h 3418114"/>
                  <a:gd name="connsiteX3" fmla="*/ 707571 w 5497285"/>
                  <a:gd name="connsiteY3" fmla="*/ 217715 h 3418114"/>
                  <a:gd name="connsiteX4" fmla="*/ 3995057 w 5497285"/>
                  <a:gd name="connsiteY4" fmla="*/ 0 h 3418114"/>
                  <a:gd name="connsiteX5" fmla="*/ 4419600 w 5497285"/>
                  <a:gd name="connsiteY5" fmla="*/ 1132115 h 3418114"/>
                  <a:gd name="connsiteX6" fmla="*/ 5497285 w 5497285"/>
                  <a:gd name="connsiteY6" fmla="*/ 1393372 h 3418114"/>
                  <a:gd name="connsiteX7" fmla="*/ 4909457 w 5497285"/>
                  <a:gd name="connsiteY7" fmla="*/ 3058886 h 3418114"/>
                  <a:gd name="connsiteX8" fmla="*/ 2764971 w 5497285"/>
                  <a:gd name="connsiteY8" fmla="*/ 3374572 h 3418114"/>
                  <a:gd name="connsiteX9" fmla="*/ 2764971 w 5497285"/>
                  <a:gd name="connsiteY9" fmla="*/ 3374572 h 3418114"/>
                  <a:gd name="connsiteX0" fmla="*/ 2090058 w 5497285"/>
                  <a:gd name="connsiteY0" fmla="*/ 1959429 h 3418114"/>
                  <a:gd name="connsiteX1" fmla="*/ 979714 w 5497285"/>
                  <a:gd name="connsiteY1" fmla="*/ 3418114 h 3418114"/>
                  <a:gd name="connsiteX2" fmla="*/ 0 w 5497285"/>
                  <a:gd name="connsiteY2" fmla="*/ 2460172 h 3418114"/>
                  <a:gd name="connsiteX3" fmla="*/ 707571 w 5497285"/>
                  <a:gd name="connsiteY3" fmla="*/ 217715 h 3418114"/>
                  <a:gd name="connsiteX4" fmla="*/ 3995057 w 5497285"/>
                  <a:gd name="connsiteY4" fmla="*/ 0 h 3418114"/>
                  <a:gd name="connsiteX5" fmla="*/ 4419600 w 5497285"/>
                  <a:gd name="connsiteY5" fmla="*/ 1132115 h 3418114"/>
                  <a:gd name="connsiteX6" fmla="*/ 5497285 w 5497285"/>
                  <a:gd name="connsiteY6" fmla="*/ 1393372 h 3418114"/>
                  <a:gd name="connsiteX7" fmla="*/ 4909457 w 5497285"/>
                  <a:gd name="connsiteY7" fmla="*/ 3058886 h 3418114"/>
                  <a:gd name="connsiteX8" fmla="*/ 2764971 w 5497285"/>
                  <a:gd name="connsiteY8" fmla="*/ 3374572 h 3418114"/>
                  <a:gd name="connsiteX9" fmla="*/ 2764971 w 5497285"/>
                  <a:gd name="connsiteY9" fmla="*/ 3374572 h 3418114"/>
                  <a:gd name="connsiteX0" fmla="*/ 2090058 w 5497285"/>
                  <a:gd name="connsiteY0" fmla="*/ 1959429 h 3418114"/>
                  <a:gd name="connsiteX1" fmla="*/ 979714 w 5497285"/>
                  <a:gd name="connsiteY1" fmla="*/ 3418114 h 3418114"/>
                  <a:gd name="connsiteX2" fmla="*/ 0 w 5497285"/>
                  <a:gd name="connsiteY2" fmla="*/ 2460172 h 3418114"/>
                  <a:gd name="connsiteX3" fmla="*/ 707571 w 5497285"/>
                  <a:gd name="connsiteY3" fmla="*/ 217715 h 3418114"/>
                  <a:gd name="connsiteX4" fmla="*/ 3995057 w 5497285"/>
                  <a:gd name="connsiteY4" fmla="*/ 0 h 3418114"/>
                  <a:gd name="connsiteX5" fmla="*/ 4419600 w 5497285"/>
                  <a:gd name="connsiteY5" fmla="*/ 1132115 h 3418114"/>
                  <a:gd name="connsiteX6" fmla="*/ 5497285 w 5497285"/>
                  <a:gd name="connsiteY6" fmla="*/ 1393372 h 3418114"/>
                  <a:gd name="connsiteX7" fmla="*/ 4909457 w 5497285"/>
                  <a:gd name="connsiteY7" fmla="*/ 3058886 h 3418114"/>
                  <a:gd name="connsiteX8" fmla="*/ 2764971 w 5497285"/>
                  <a:gd name="connsiteY8" fmla="*/ 3374572 h 3418114"/>
                  <a:gd name="connsiteX9" fmla="*/ 2764971 w 5497285"/>
                  <a:gd name="connsiteY9" fmla="*/ 3374572 h 3418114"/>
                  <a:gd name="connsiteX0" fmla="*/ 2090058 w 5497285"/>
                  <a:gd name="connsiteY0" fmla="*/ 1959429 h 3418114"/>
                  <a:gd name="connsiteX1" fmla="*/ 979714 w 5497285"/>
                  <a:gd name="connsiteY1" fmla="*/ 3418114 h 3418114"/>
                  <a:gd name="connsiteX2" fmla="*/ 0 w 5497285"/>
                  <a:gd name="connsiteY2" fmla="*/ 2460172 h 3418114"/>
                  <a:gd name="connsiteX3" fmla="*/ 707571 w 5497285"/>
                  <a:gd name="connsiteY3" fmla="*/ 217715 h 3418114"/>
                  <a:gd name="connsiteX4" fmla="*/ 3995057 w 5497285"/>
                  <a:gd name="connsiteY4" fmla="*/ 0 h 3418114"/>
                  <a:gd name="connsiteX5" fmla="*/ 4419600 w 5497285"/>
                  <a:gd name="connsiteY5" fmla="*/ 1132115 h 3418114"/>
                  <a:gd name="connsiteX6" fmla="*/ 5497285 w 5497285"/>
                  <a:gd name="connsiteY6" fmla="*/ 1393372 h 3418114"/>
                  <a:gd name="connsiteX7" fmla="*/ 4909457 w 5497285"/>
                  <a:gd name="connsiteY7" fmla="*/ 3058886 h 3418114"/>
                  <a:gd name="connsiteX8" fmla="*/ 2764971 w 5497285"/>
                  <a:gd name="connsiteY8" fmla="*/ 3374572 h 3418114"/>
                  <a:gd name="connsiteX9" fmla="*/ 2764971 w 5497285"/>
                  <a:gd name="connsiteY9" fmla="*/ 3374572 h 3418114"/>
                  <a:gd name="connsiteX0" fmla="*/ 2090058 w 5497285"/>
                  <a:gd name="connsiteY0" fmla="*/ 1959429 h 3418114"/>
                  <a:gd name="connsiteX1" fmla="*/ 979714 w 5497285"/>
                  <a:gd name="connsiteY1" fmla="*/ 3418114 h 3418114"/>
                  <a:gd name="connsiteX2" fmla="*/ 0 w 5497285"/>
                  <a:gd name="connsiteY2" fmla="*/ 2460172 h 3418114"/>
                  <a:gd name="connsiteX3" fmla="*/ 707571 w 5497285"/>
                  <a:gd name="connsiteY3" fmla="*/ 185058 h 3418114"/>
                  <a:gd name="connsiteX4" fmla="*/ 3995057 w 5497285"/>
                  <a:gd name="connsiteY4" fmla="*/ 0 h 3418114"/>
                  <a:gd name="connsiteX5" fmla="*/ 4419600 w 5497285"/>
                  <a:gd name="connsiteY5" fmla="*/ 1132115 h 3418114"/>
                  <a:gd name="connsiteX6" fmla="*/ 5497285 w 5497285"/>
                  <a:gd name="connsiteY6" fmla="*/ 1393372 h 3418114"/>
                  <a:gd name="connsiteX7" fmla="*/ 4909457 w 5497285"/>
                  <a:gd name="connsiteY7" fmla="*/ 3058886 h 3418114"/>
                  <a:gd name="connsiteX8" fmla="*/ 2764971 w 5497285"/>
                  <a:gd name="connsiteY8" fmla="*/ 3374572 h 3418114"/>
                  <a:gd name="connsiteX9" fmla="*/ 2764971 w 5497285"/>
                  <a:gd name="connsiteY9" fmla="*/ 3374572 h 3418114"/>
                  <a:gd name="connsiteX0" fmla="*/ 2090058 w 5497285"/>
                  <a:gd name="connsiteY0" fmla="*/ 2078832 h 3537517"/>
                  <a:gd name="connsiteX1" fmla="*/ 979714 w 5497285"/>
                  <a:gd name="connsiteY1" fmla="*/ 3537517 h 3537517"/>
                  <a:gd name="connsiteX2" fmla="*/ 0 w 5497285"/>
                  <a:gd name="connsiteY2" fmla="*/ 2579575 h 3537517"/>
                  <a:gd name="connsiteX3" fmla="*/ 707571 w 5497285"/>
                  <a:gd name="connsiteY3" fmla="*/ 304461 h 3537517"/>
                  <a:gd name="connsiteX4" fmla="*/ 3995057 w 5497285"/>
                  <a:gd name="connsiteY4" fmla="*/ 119403 h 3537517"/>
                  <a:gd name="connsiteX5" fmla="*/ 4419600 w 5497285"/>
                  <a:gd name="connsiteY5" fmla="*/ 1251518 h 3537517"/>
                  <a:gd name="connsiteX6" fmla="*/ 5497285 w 5497285"/>
                  <a:gd name="connsiteY6" fmla="*/ 1512775 h 3537517"/>
                  <a:gd name="connsiteX7" fmla="*/ 4909457 w 5497285"/>
                  <a:gd name="connsiteY7" fmla="*/ 3178289 h 3537517"/>
                  <a:gd name="connsiteX8" fmla="*/ 2764971 w 5497285"/>
                  <a:gd name="connsiteY8" fmla="*/ 3493975 h 3537517"/>
                  <a:gd name="connsiteX9" fmla="*/ 2764971 w 5497285"/>
                  <a:gd name="connsiteY9" fmla="*/ 3493975 h 3537517"/>
                  <a:gd name="connsiteX0" fmla="*/ 2090058 w 5497285"/>
                  <a:gd name="connsiteY0" fmla="*/ 2071438 h 3530123"/>
                  <a:gd name="connsiteX1" fmla="*/ 979714 w 5497285"/>
                  <a:gd name="connsiteY1" fmla="*/ 3530123 h 3530123"/>
                  <a:gd name="connsiteX2" fmla="*/ 0 w 5497285"/>
                  <a:gd name="connsiteY2" fmla="*/ 2572181 h 3530123"/>
                  <a:gd name="connsiteX3" fmla="*/ 707571 w 5497285"/>
                  <a:gd name="connsiteY3" fmla="*/ 297067 h 3530123"/>
                  <a:gd name="connsiteX4" fmla="*/ 3864429 w 5497285"/>
                  <a:gd name="connsiteY4" fmla="*/ 133781 h 3530123"/>
                  <a:gd name="connsiteX5" fmla="*/ 4419600 w 5497285"/>
                  <a:gd name="connsiteY5" fmla="*/ 1244124 h 3530123"/>
                  <a:gd name="connsiteX6" fmla="*/ 5497285 w 5497285"/>
                  <a:gd name="connsiteY6" fmla="*/ 1505381 h 3530123"/>
                  <a:gd name="connsiteX7" fmla="*/ 4909457 w 5497285"/>
                  <a:gd name="connsiteY7" fmla="*/ 3170895 h 3530123"/>
                  <a:gd name="connsiteX8" fmla="*/ 2764971 w 5497285"/>
                  <a:gd name="connsiteY8" fmla="*/ 3486581 h 3530123"/>
                  <a:gd name="connsiteX9" fmla="*/ 2764971 w 5497285"/>
                  <a:gd name="connsiteY9" fmla="*/ 3486581 h 3530123"/>
                  <a:gd name="connsiteX0" fmla="*/ 2090058 w 5497285"/>
                  <a:gd name="connsiteY0" fmla="*/ 2203383 h 3662068"/>
                  <a:gd name="connsiteX1" fmla="*/ 979714 w 5497285"/>
                  <a:gd name="connsiteY1" fmla="*/ 3662068 h 3662068"/>
                  <a:gd name="connsiteX2" fmla="*/ 0 w 5497285"/>
                  <a:gd name="connsiteY2" fmla="*/ 2704126 h 3662068"/>
                  <a:gd name="connsiteX3" fmla="*/ 707571 w 5497285"/>
                  <a:gd name="connsiteY3" fmla="*/ 429012 h 3662068"/>
                  <a:gd name="connsiteX4" fmla="*/ 3864429 w 5497285"/>
                  <a:gd name="connsiteY4" fmla="*/ 265726 h 3662068"/>
                  <a:gd name="connsiteX5" fmla="*/ 4419600 w 5497285"/>
                  <a:gd name="connsiteY5" fmla="*/ 1376069 h 3662068"/>
                  <a:gd name="connsiteX6" fmla="*/ 5497285 w 5497285"/>
                  <a:gd name="connsiteY6" fmla="*/ 1637326 h 3662068"/>
                  <a:gd name="connsiteX7" fmla="*/ 4909457 w 5497285"/>
                  <a:gd name="connsiteY7" fmla="*/ 3302840 h 3662068"/>
                  <a:gd name="connsiteX8" fmla="*/ 2764971 w 5497285"/>
                  <a:gd name="connsiteY8" fmla="*/ 3618526 h 3662068"/>
                  <a:gd name="connsiteX9" fmla="*/ 2764971 w 5497285"/>
                  <a:gd name="connsiteY9" fmla="*/ 3618526 h 3662068"/>
                  <a:gd name="connsiteX0" fmla="*/ 2090058 w 5497285"/>
                  <a:gd name="connsiteY0" fmla="*/ 2282266 h 3740951"/>
                  <a:gd name="connsiteX1" fmla="*/ 979714 w 5497285"/>
                  <a:gd name="connsiteY1" fmla="*/ 3740951 h 3740951"/>
                  <a:gd name="connsiteX2" fmla="*/ 0 w 5497285"/>
                  <a:gd name="connsiteY2" fmla="*/ 2783009 h 3740951"/>
                  <a:gd name="connsiteX3" fmla="*/ 707571 w 5497285"/>
                  <a:gd name="connsiteY3" fmla="*/ 507895 h 3740951"/>
                  <a:gd name="connsiteX4" fmla="*/ 3864429 w 5497285"/>
                  <a:gd name="connsiteY4" fmla="*/ 344609 h 3740951"/>
                  <a:gd name="connsiteX5" fmla="*/ 4419600 w 5497285"/>
                  <a:gd name="connsiteY5" fmla="*/ 1454952 h 3740951"/>
                  <a:gd name="connsiteX6" fmla="*/ 5497285 w 5497285"/>
                  <a:gd name="connsiteY6" fmla="*/ 1716209 h 3740951"/>
                  <a:gd name="connsiteX7" fmla="*/ 4909457 w 5497285"/>
                  <a:gd name="connsiteY7" fmla="*/ 3381723 h 3740951"/>
                  <a:gd name="connsiteX8" fmla="*/ 2764971 w 5497285"/>
                  <a:gd name="connsiteY8" fmla="*/ 3697409 h 3740951"/>
                  <a:gd name="connsiteX9" fmla="*/ 2764971 w 5497285"/>
                  <a:gd name="connsiteY9" fmla="*/ 3697409 h 3740951"/>
                  <a:gd name="connsiteX0" fmla="*/ 2090058 w 5497285"/>
                  <a:gd name="connsiteY0" fmla="*/ 2321646 h 3780331"/>
                  <a:gd name="connsiteX1" fmla="*/ 979714 w 5497285"/>
                  <a:gd name="connsiteY1" fmla="*/ 3780331 h 3780331"/>
                  <a:gd name="connsiteX2" fmla="*/ 0 w 5497285"/>
                  <a:gd name="connsiteY2" fmla="*/ 2822389 h 3780331"/>
                  <a:gd name="connsiteX3" fmla="*/ 707571 w 5497285"/>
                  <a:gd name="connsiteY3" fmla="*/ 547275 h 3780331"/>
                  <a:gd name="connsiteX4" fmla="*/ 3864429 w 5497285"/>
                  <a:gd name="connsiteY4" fmla="*/ 383989 h 3780331"/>
                  <a:gd name="connsiteX5" fmla="*/ 4419600 w 5497285"/>
                  <a:gd name="connsiteY5" fmla="*/ 1494332 h 3780331"/>
                  <a:gd name="connsiteX6" fmla="*/ 5497285 w 5497285"/>
                  <a:gd name="connsiteY6" fmla="*/ 1755589 h 3780331"/>
                  <a:gd name="connsiteX7" fmla="*/ 4909457 w 5497285"/>
                  <a:gd name="connsiteY7" fmla="*/ 3421103 h 3780331"/>
                  <a:gd name="connsiteX8" fmla="*/ 2764971 w 5497285"/>
                  <a:gd name="connsiteY8" fmla="*/ 3736789 h 3780331"/>
                  <a:gd name="connsiteX9" fmla="*/ 2764971 w 5497285"/>
                  <a:gd name="connsiteY9" fmla="*/ 3736789 h 3780331"/>
                  <a:gd name="connsiteX0" fmla="*/ 2090058 w 5497285"/>
                  <a:gd name="connsiteY0" fmla="*/ 2340552 h 3799237"/>
                  <a:gd name="connsiteX1" fmla="*/ 979714 w 5497285"/>
                  <a:gd name="connsiteY1" fmla="*/ 3799237 h 3799237"/>
                  <a:gd name="connsiteX2" fmla="*/ 0 w 5497285"/>
                  <a:gd name="connsiteY2" fmla="*/ 2841295 h 3799237"/>
                  <a:gd name="connsiteX3" fmla="*/ 707571 w 5497285"/>
                  <a:gd name="connsiteY3" fmla="*/ 533524 h 3799237"/>
                  <a:gd name="connsiteX4" fmla="*/ 3864429 w 5497285"/>
                  <a:gd name="connsiteY4" fmla="*/ 402895 h 3799237"/>
                  <a:gd name="connsiteX5" fmla="*/ 4419600 w 5497285"/>
                  <a:gd name="connsiteY5" fmla="*/ 1513238 h 3799237"/>
                  <a:gd name="connsiteX6" fmla="*/ 5497285 w 5497285"/>
                  <a:gd name="connsiteY6" fmla="*/ 1774495 h 3799237"/>
                  <a:gd name="connsiteX7" fmla="*/ 4909457 w 5497285"/>
                  <a:gd name="connsiteY7" fmla="*/ 3440009 h 3799237"/>
                  <a:gd name="connsiteX8" fmla="*/ 2764971 w 5497285"/>
                  <a:gd name="connsiteY8" fmla="*/ 3755695 h 3799237"/>
                  <a:gd name="connsiteX9" fmla="*/ 2764971 w 5497285"/>
                  <a:gd name="connsiteY9" fmla="*/ 3755695 h 3799237"/>
                  <a:gd name="connsiteX0" fmla="*/ 2090058 w 5497285"/>
                  <a:gd name="connsiteY0" fmla="*/ 2342280 h 3800965"/>
                  <a:gd name="connsiteX1" fmla="*/ 979714 w 5497285"/>
                  <a:gd name="connsiteY1" fmla="*/ 3800965 h 3800965"/>
                  <a:gd name="connsiteX2" fmla="*/ 0 w 5497285"/>
                  <a:gd name="connsiteY2" fmla="*/ 2843023 h 3800965"/>
                  <a:gd name="connsiteX3" fmla="*/ 707571 w 5497285"/>
                  <a:gd name="connsiteY3" fmla="*/ 535252 h 3800965"/>
                  <a:gd name="connsiteX4" fmla="*/ 2427514 w 5497285"/>
                  <a:gd name="connsiteY4" fmla="*/ 1852 h 3800965"/>
                  <a:gd name="connsiteX5" fmla="*/ 3864429 w 5497285"/>
                  <a:gd name="connsiteY5" fmla="*/ 404623 h 3800965"/>
                  <a:gd name="connsiteX6" fmla="*/ 4419600 w 5497285"/>
                  <a:gd name="connsiteY6" fmla="*/ 1514966 h 3800965"/>
                  <a:gd name="connsiteX7" fmla="*/ 5497285 w 5497285"/>
                  <a:gd name="connsiteY7" fmla="*/ 1776223 h 3800965"/>
                  <a:gd name="connsiteX8" fmla="*/ 4909457 w 5497285"/>
                  <a:gd name="connsiteY8" fmla="*/ 3441737 h 3800965"/>
                  <a:gd name="connsiteX9" fmla="*/ 2764971 w 5497285"/>
                  <a:gd name="connsiteY9" fmla="*/ 3757423 h 3800965"/>
                  <a:gd name="connsiteX10" fmla="*/ 2764971 w 5497285"/>
                  <a:gd name="connsiteY10" fmla="*/ 3757423 h 3800965"/>
                  <a:gd name="connsiteX0" fmla="*/ 2090058 w 5497285"/>
                  <a:gd name="connsiteY0" fmla="*/ 2353069 h 3811754"/>
                  <a:gd name="connsiteX1" fmla="*/ 979714 w 5497285"/>
                  <a:gd name="connsiteY1" fmla="*/ 3811754 h 3811754"/>
                  <a:gd name="connsiteX2" fmla="*/ 0 w 5497285"/>
                  <a:gd name="connsiteY2" fmla="*/ 2853812 h 3811754"/>
                  <a:gd name="connsiteX3" fmla="*/ 707571 w 5497285"/>
                  <a:gd name="connsiteY3" fmla="*/ 546041 h 3811754"/>
                  <a:gd name="connsiteX4" fmla="*/ 2460171 w 5497285"/>
                  <a:gd name="connsiteY4" fmla="*/ 1755 h 3811754"/>
                  <a:gd name="connsiteX5" fmla="*/ 3864429 w 5497285"/>
                  <a:gd name="connsiteY5" fmla="*/ 415412 h 3811754"/>
                  <a:gd name="connsiteX6" fmla="*/ 4419600 w 5497285"/>
                  <a:gd name="connsiteY6" fmla="*/ 1525755 h 3811754"/>
                  <a:gd name="connsiteX7" fmla="*/ 5497285 w 5497285"/>
                  <a:gd name="connsiteY7" fmla="*/ 1787012 h 3811754"/>
                  <a:gd name="connsiteX8" fmla="*/ 4909457 w 5497285"/>
                  <a:gd name="connsiteY8" fmla="*/ 3452526 h 3811754"/>
                  <a:gd name="connsiteX9" fmla="*/ 2764971 w 5497285"/>
                  <a:gd name="connsiteY9" fmla="*/ 3768212 h 3811754"/>
                  <a:gd name="connsiteX10" fmla="*/ 2764971 w 5497285"/>
                  <a:gd name="connsiteY10" fmla="*/ 3768212 h 3811754"/>
                  <a:gd name="connsiteX0" fmla="*/ 2090058 w 5497285"/>
                  <a:gd name="connsiteY0" fmla="*/ 2353069 h 3811754"/>
                  <a:gd name="connsiteX1" fmla="*/ 979714 w 5497285"/>
                  <a:gd name="connsiteY1" fmla="*/ 3811754 h 3811754"/>
                  <a:gd name="connsiteX2" fmla="*/ 0 w 5497285"/>
                  <a:gd name="connsiteY2" fmla="*/ 2853812 h 3811754"/>
                  <a:gd name="connsiteX3" fmla="*/ 707571 w 5497285"/>
                  <a:gd name="connsiteY3" fmla="*/ 546041 h 3811754"/>
                  <a:gd name="connsiteX4" fmla="*/ 2460171 w 5497285"/>
                  <a:gd name="connsiteY4" fmla="*/ 1755 h 3811754"/>
                  <a:gd name="connsiteX5" fmla="*/ 3864429 w 5497285"/>
                  <a:gd name="connsiteY5" fmla="*/ 415412 h 3811754"/>
                  <a:gd name="connsiteX6" fmla="*/ 4419600 w 5497285"/>
                  <a:gd name="connsiteY6" fmla="*/ 1525755 h 3811754"/>
                  <a:gd name="connsiteX7" fmla="*/ 5497285 w 5497285"/>
                  <a:gd name="connsiteY7" fmla="*/ 1787012 h 3811754"/>
                  <a:gd name="connsiteX8" fmla="*/ 4909457 w 5497285"/>
                  <a:gd name="connsiteY8" fmla="*/ 3452526 h 3811754"/>
                  <a:gd name="connsiteX9" fmla="*/ 2764971 w 5497285"/>
                  <a:gd name="connsiteY9" fmla="*/ 3768212 h 3811754"/>
                  <a:gd name="connsiteX10" fmla="*/ 2764971 w 5497285"/>
                  <a:gd name="connsiteY10" fmla="*/ 3768212 h 3811754"/>
                  <a:gd name="connsiteX0" fmla="*/ 2090058 w 5497285"/>
                  <a:gd name="connsiteY0" fmla="*/ 2331503 h 3790188"/>
                  <a:gd name="connsiteX1" fmla="*/ 979714 w 5497285"/>
                  <a:gd name="connsiteY1" fmla="*/ 3790188 h 3790188"/>
                  <a:gd name="connsiteX2" fmla="*/ 0 w 5497285"/>
                  <a:gd name="connsiteY2" fmla="*/ 2832246 h 3790188"/>
                  <a:gd name="connsiteX3" fmla="*/ 707571 w 5497285"/>
                  <a:gd name="connsiteY3" fmla="*/ 524475 h 3790188"/>
                  <a:gd name="connsiteX4" fmla="*/ 2481943 w 5497285"/>
                  <a:gd name="connsiteY4" fmla="*/ 1960 h 3790188"/>
                  <a:gd name="connsiteX5" fmla="*/ 3864429 w 5497285"/>
                  <a:gd name="connsiteY5" fmla="*/ 393846 h 3790188"/>
                  <a:gd name="connsiteX6" fmla="*/ 4419600 w 5497285"/>
                  <a:gd name="connsiteY6" fmla="*/ 1504189 h 3790188"/>
                  <a:gd name="connsiteX7" fmla="*/ 5497285 w 5497285"/>
                  <a:gd name="connsiteY7" fmla="*/ 1765446 h 3790188"/>
                  <a:gd name="connsiteX8" fmla="*/ 4909457 w 5497285"/>
                  <a:gd name="connsiteY8" fmla="*/ 3430960 h 3790188"/>
                  <a:gd name="connsiteX9" fmla="*/ 2764971 w 5497285"/>
                  <a:gd name="connsiteY9" fmla="*/ 3746646 h 3790188"/>
                  <a:gd name="connsiteX10" fmla="*/ 2764971 w 5497285"/>
                  <a:gd name="connsiteY10" fmla="*/ 3746646 h 3790188"/>
                  <a:gd name="connsiteX0" fmla="*/ 2090058 w 5497285"/>
                  <a:gd name="connsiteY0" fmla="*/ 2331623 h 3790308"/>
                  <a:gd name="connsiteX1" fmla="*/ 979714 w 5497285"/>
                  <a:gd name="connsiteY1" fmla="*/ 3790308 h 3790308"/>
                  <a:gd name="connsiteX2" fmla="*/ 0 w 5497285"/>
                  <a:gd name="connsiteY2" fmla="*/ 2832366 h 3790308"/>
                  <a:gd name="connsiteX3" fmla="*/ 707571 w 5497285"/>
                  <a:gd name="connsiteY3" fmla="*/ 524595 h 3790308"/>
                  <a:gd name="connsiteX4" fmla="*/ 2481943 w 5497285"/>
                  <a:gd name="connsiteY4" fmla="*/ 2080 h 3790308"/>
                  <a:gd name="connsiteX5" fmla="*/ 3897086 w 5497285"/>
                  <a:gd name="connsiteY5" fmla="*/ 383080 h 3790308"/>
                  <a:gd name="connsiteX6" fmla="*/ 4419600 w 5497285"/>
                  <a:gd name="connsiteY6" fmla="*/ 1504309 h 3790308"/>
                  <a:gd name="connsiteX7" fmla="*/ 5497285 w 5497285"/>
                  <a:gd name="connsiteY7" fmla="*/ 1765566 h 3790308"/>
                  <a:gd name="connsiteX8" fmla="*/ 4909457 w 5497285"/>
                  <a:gd name="connsiteY8" fmla="*/ 3431080 h 3790308"/>
                  <a:gd name="connsiteX9" fmla="*/ 2764971 w 5497285"/>
                  <a:gd name="connsiteY9" fmla="*/ 3746766 h 3790308"/>
                  <a:gd name="connsiteX10" fmla="*/ 2764971 w 5497285"/>
                  <a:gd name="connsiteY10" fmla="*/ 3746766 h 3790308"/>
                  <a:gd name="connsiteX0" fmla="*/ 2090058 w 5497285"/>
                  <a:gd name="connsiteY0" fmla="*/ 2331304 h 3789989"/>
                  <a:gd name="connsiteX1" fmla="*/ 979714 w 5497285"/>
                  <a:gd name="connsiteY1" fmla="*/ 3789989 h 3789989"/>
                  <a:gd name="connsiteX2" fmla="*/ 0 w 5497285"/>
                  <a:gd name="connsiteY2" fmla="*/ 2832047 h 3789989"/>
                  <a:gd name="connsiteX3" fmla="*/ 707571 w 5497285"/>
                  <a:gd name="connsiteY3" fmla="*/ 524276 h 3789989"/>
                  <a:gd name="connsiteX4" fmla="*/ 2481943 w 5497285"/>
                  <a:gd name="connsiteY4" fmla="*/ 1761 h 3789989"/>
                  <a:gd name="connsiteX5" fmla="*/ 3897086 w 5497285"/>
                  <a:gd name="connsiteY5" fmla="*/ 382761 h 3789989"/>
                  <a:gd name="connsiteX6" fmla="*/ 4419600 w 5497285"/>
                  <a:gd name="connsiteY6" fmla="*/ 1503990 h 3789989"/>
                  <a:gd name="connsiteX7" fmla="*/ 5497285 w 5497285"/>
                  <a:gd name="connsiteY7" fmla="*/ 1765247 h 3789989"/>
                  <a:gd name="connsiteX8" fmla="*/ 4909457 w 5497285"/>
                  <a:gd name="connsiteY8" fmla="*/ 3430761 h 3789989"/>
                  <a:gd name="connsiteX9" fmla="*/ 2764971 w 5497285"/>
                  <a:gd name="connsiteY9" fmla="*/ 3746447 h 3789989"/>
                  <a:gd name="connsiteX10" fmla="*/ 2764971 w 5497285"/>
                  <a:gd name="connsiteY10" fmla="*/ 3746447 h 3789989"/>
                  <a:gd name="connsiteX0" fmla="*/ 2090058 w 5497285"/>
                  <a:gd name="connsiteY0" fmla="*/ 2334919 h 3793604"/>
                  <a:gd name="connsiteX1" fmla="*/ 979714 w 5497285"/>
                  <a:gd name="connsiteY1" fmla="*/ 3793604 h 3793604"/>
                  <a:gd name="connsiteX2" fmla="*/ 0 w 5497285"/>
                  <a:gd name="connsiteY2" fmla="*/ 2835662 h 3793604"/>
                  <a:gd name="connsiteX3" fmla="*/ 707571 w 5497285"/>
                  <a:gd name="connsiteY3" fmla="*/ 527891 h 3793604"/>
                  <a:gd name="connsiteX4" fmla="*/ 2481943 w 5497285"/>
                  <a:gd name="connsiteY4" fmla="*/ 5376 h 3793604"/>
                  <a:gd name="connsiteX5" fmla="*/ 3897086 w 5497285"/>
                  <a:gd name="connsiteY5" fmla="*/ 386376 h 3793604"/>
                  <a:gd name="connsiteX6" fmla="*/ 4419600 w 5497285"/>
                  <a:gd name="connsiteY6" fmla="*/ 1507605 h 3793604"/>
                  <a:gd name="connsiteX7" fmla="*/ 5497285 w 5497285"/>
                  <a:gd name="connsiteY7" fmla="*/ 1768862 h 3793604"/>
                  <a:gd name="connsiteX8" fmla="*/ 4909457 w 5497285"/>
                  <a:gd name="connsiteY8" fmla="*/ 3434376 h 3793604"/>
                  <a:gd name="connsiteX9" fmla="*/ 2764971 w 5497285"/>
                  <a:gd name="connsiteY9" fmla="*/ 3750062 h 3793604"/>
                  <a:gd name="connsiteX10" fmla="*/ 2764971 w 5497285"/>
                  <a:gd name="connsiteY10" fmla="*/ 3750062 h 3793604"/>
                  <a:gd name="connsiteX0" fmla="*/ 2090058 w 5497285"/>
                  <a:gd name="connsiteY0" fmla="*/ 2331781 h 3790466"/>
                  <a:gd name="connsiteX1" fmla="*/ 979714 w 5497285"/>
                  <a:gd name="connsiteY1" fmla="*/ 3790466 h 3790466"/>
                  <a:gd name="connsiteX2" fmla="*/ 0 w 5497285"/>
                  <a:gd name="connsiteY2" fmla="*/ 2832524 h 3790466"/>
                  <a:gd name="connsiteX3" fmla="*/ 707571 w 5497285"/>
                  <a:gd name="connsiteY3" fmla="*/ 524753 h 3790466"/>
                  <a:gd name="connsiteX4" fmla="*/ 2481943 w 5497285"/>
                  <a:gd name="connsiteY4" fmla="*/ 2238 h 3790466"/>
                  <a:gd name="connsiteX5" fmla="*/ 3897086 w 5497285"/>
                  <a:gd name="connsiteY5" fmla="*/ 383238 h 3790466"/>
                  <a:gd name="connsiteX6" fmla="*/ 4419600 w 5497285"/>
                  <a:gd name="connsiteY6" fmla="*/ 1504467 h 3790466"/>
                  <a:gd name="connsiteX7" fmla="*/ 5497285 w 5497285"/>
                  <a:gd name="connsiteY7" fmla="*/ 1765724 h 3790466"/>
                  <a:gd name="connsiteX8" fmla="*/ 4909457 w 5497285"/>
                  <a:gd name="connsiteY8" fmla="*/ 3431238 h 3790466"/>
                  <a:gd name="connsiteX9" fmla="*/ 2764971 w 5497285"/>
                  <a:gd name="connsiteY9" fmla="*/ 3746924 h 3790466"/>
                  <a:gd name="connsiteX10" fmla="*/ 2764971 w 5497285"/>
                  <a:gd name="connsiteY10" fmla="*/ 3746924 h 3790466"/>
                  <a:gd name="connsiteX0" fmla="*/ 2090058 w 5497285"/>
                  <a:gd name="connsiteY0" fmla="*/ 2332322 h 3791007"/>
                  <a:gd name="connsiteX1" fmla="*/ 979714 w 5497285"/>
                  <a:gd name="connsiteY1" fmla="*/ 3791007 h 3791007"/>
                  <a:gd name="connsiteX2" fmla="*/ 0 w 5497285"/>
                  <a:gd name="connsiteY2" fmla="*/ 2833065 h 3791007"/>
                  <a:gd name="connsiteX3" fmla="*/ 707571 w 5497285"/>
                  <a:gd name="connsiteY3" fmla="*/ 525294 h 3791007"/>
                  <a:gd name="connsiteX4" fmla="*/ 2481943 w 5497285"/>
                  <a:gd name="connsiteY4" fmla="*/ 2779 h 3791007"/>
                  <a:gd name="connsiteX5" fmla="*/ 3864429 w 5497285"/>
                  <a:gd name="connsiteY5" fmla="*/ 351122 h 3791007"/>
                  <a:gd name="connsiteX6" fmla="*/ 4419600 w 5497285"/>
                  <a:gd name="connsiteY6" fmla="*/ 1505008 h 3791007"/>
                  <a:gd name="connsiteX7" fmla="*/ 5497285 w 5497285"/>
                  <a:gd name="connsiteY7" fmla="*/ 1766265 h 3791007"/>
                  <a:gd name="connsiteX8" fmla="*/ 4909457 w 5497285"/>
                  <a:gd name="connsiteY8" fmla="*/ 3431779 h 3791007"/>
                  <a:gd name="connsiteX9" fmla="*/ 2764971 w 5497285"/>
                  <a:gd name="connsiteY9" fmla="*/ 3747465 h 3791007"/>
                  <a:gd name="connsiteX10" fmla="*/ 2764971 w 5497285"/>
                  <a:gd name="connsiteY10" fmla="*/ 3747465 h 3791007"/>
                  <a:gd name="connsiteX0" fmla="*/ 2090058 w 5497285"/>
                  <a:gd name="connsiteY0" fmla="*/ 2332552 h 3791237"/>
                  <a:gd name="connsiteX1" fmla="*/ 979714 w 5497285"/>
                  <a:gd name="connsiteY1" fmla="*/ 3791237 h 3791237"/>
                  <a:gd name="connsiteX2" fmla="*/ 0 w 5497285"/>
                  <a:gd name="connsiteY2" fmla="*/ 2833295 h 3791237"/>
                  <a:gd name="connsiteX3" fmla="*/ 707571 w 5497285"/>
                  <a:gd name="connsiteY3" fmla="*/ 525524 h 3791237"/>
                  <a:gd name="connsiteX4" fmla="*/ 2481943 w 5497285"/>
                  <a:gd name="connsiteY4" fmla="*/ 3009 h 3791237"/>
                  <a:gd name="connsiteX5" fmla="*/ 3864429 w 5497285"/>
                  <a:gd name="connsiteY5" fmla="*/ 351352 h 3791237"/>
                  <a:gd name="connsiteX6" fmla="*/ 4419600 w 5497285"/>
                  <a:gd name="connsiteY6" fmla="*/ 1505238 h 3791237"/>
                  <a:gd name="connsiteX7" fmla="*/ 5497285 w 5497285"/>
                  <a:gd name="connsiteY7" fmla="*/ 1766495 h 3791237"/>
                  <a:gd name="connsiteX8" fmla="*/ 4909457 w 5497285"/>
                  <a:gd name="connsiteY8" fmla="*/ 3432009 h 3791237"/>
                  <a:gd name="connsiteX9" fmla="*/ 2764971 w 5497285"/>
                  <a:gd name="connsiteY9" fmla="*/ 3747695 h 3791237"/>
                  <a:gd name="connsiteX10" fmla="*/ 2764971 w 5497285"/>
                  <a:gd name="connsiteY10" fmla="*/ 3747695 h 3791237"/>
                  <a:gd name="connsiteX0" fmla="*/ 2090058 w 5497285"/>
                  <a:gd name="connsiteY0" fmla="*/ 2332111 h 3790796"/>
                  <a:gd name="connsiteX1" fmla="*/ 979714 w 5497285"/>
                  <a:gd name="connsiteY1" fmla="*/ 3790796 h 3790796"/>
                  <a:gd name="connsiteX2" fmla="*/ 0 w 5497285"/>
                  <a:gd name="connsiteY2" fmla="*/ 2832854 h 3790796"/>
                  <a:gd name="connsiteX3" fmla="*/ 707571 w 5497285"/>
                  <a:gd name="connsiteY3" fmla="*/ 525083 h 3790796"/>
                  <a:gd name="connsiteX4" fmla="*/ 2481943 w 5497285"/>
                  <a:gd name="connsiteY4" fmla="*/ 2568 h 3790796"/>
                  <a:gd name="connsiteX5" fmla="*/ 3864429 w 5497285"/>
                  <a:gd name="connsiteY5" fmla="*/ 372682 h 3790796"/>
                  <a:gd name="connsiteX6" fmla="*/ 4419600 w 5497285"/>
                  <a:gd name="connsiteY6" fmla="*/ 1504797 h 3790796"/>
                  <a:gd name="connsiteX7" fmla="*/ 5497285 w 5497285"/>
                  <a:gd name="connsiteY7" fmla="*/ 1766054 h 3790796"/>
                  <a:gd name="connsiteX8" fmla="*/ 4909457 w 5497285"/>
                  <a:gd name="connsiteY8" fmla="*/ 3431568 h 3790796"/>
                  <a:gd name="connsiteX9" fmla="*/ 2764971 w 5497285"/>
                  <a:gd name="connsiteY9" fmla="*/ 3747254 h 3790796"/>
                  <a:gd name="connsiteX10" fmla="*/ 2764971 w 5497285"/>
                  <a:gd name="connsiteY10" fmla="*/ 3747254 h 3790796"/>
                  <a:gd name="connsiteX0" fmla="*/ 2090058 w 5497285"/>
                  <a:gd name="connsiteY0" fmla="*/ 2332111 h 3790796"/>
                  <a:gd name="connsiteX1" fmla="*/ 979714 w 5497285"/>
                  <a:gd name="connsiteY1" fmla="*/ 3790796 h 3790796"/>
                  <a:gd name="connsiteX2" fmla="*/ 0 w 5497285"/>
                  <a:gd name="connsiteY2" fmla="*/ 2832854 h 3790796"/>
                  <a:gd name="connsiteX3" fmla="*/ 707571 w 5497285"/>
                  <a:gd name="connsiteY3" fmla="*/ 525083 h 3790796"/>
                  <a:gd name="connsiteX4" fmla="*/ 2481943 w 5497285"/>
                  <a:gd name="connsiteY4" fmla="*/ 2568 h 3790796"/>
                  <a:gd name="connsiteX5" fmla="*/ 3864429 w 5497285"/>
                  <a:gd name="connsiteY5" fmla="*/ 372682 h 3790796"/>
                  <a:gd name="connsiteX6" fmla="*/ 4419600 w 5497285"/>
                  <a:gd name="connsiteY6" fmla="*/ 1504797 h 3790796"/>
                  <a:gd name="connsiteX7" fmla="*/ 5497285 w 5497285"/>
                  <a:gd name="connsiteY7" fmla="*/ 1766054 h 3790796"/>
                  <a:gd name="connsiteX8" fmla="*/ 4909457 w 5497285"/>
                  <a:gd name="connsiteY8" fmla="*/ 3431568 h 3790796"/>
                  <a:gd name="connsiteX9" fmla="*/ 2764971 w 5497285"/>
                  <a:gd name="connsiteY9" fmla="*/ 3747254 h 3790796"/>
                  <a:gd name="connsiteX10" fmla="*/ 2764971 w 5497285"/>
                  <a:gd name="connsiteY10" fmla="*/ 3747254 h 3790796"/>
                  <a:gd name="connsiteX0" fmla="*/ 2090058 w 5497285"/>
                  <a:gd name="connsiteY0" fmla="*/ 2332111 h 3790796"/>
                  <a:gd name="connsiteX1" fmla="*/ 979714 w 5497285"/>
                  <a:gd name="connsiteY1" fmla="*/ 3790796 h 3790796"/>
                  <a:gd name="connsiteX2" fmla="*/ 0 w 5497285"/>
                  <a:gd name="connsiteY2" fmla="*/ 2832854 h 3790796"/>
                  <a:gd name="connsiteX3" fmla="*/ 707571 w 5497285"/>
                  <a:gd name="connsiteY3" fmla="*/ 525083 h 3790796"/>
                  <a:gd name="connsiteX4" fmla="*/ 2481943 w 5497285"/>
                  <a:gd name="connsiteY4" fmla="*/ 2568 h 3790796"/>
                  <a:gd name="connsiteX5" fmla="*/ 3864429 w 5497285"/>
                  <a:gd name="connsiteY5" fmla="*/ 372682 h 3790796"/>
                  <a:gd name="connsiteX6" fmla="*/ 4419600 w 5497285"/>
                  <a:gd name="connsiteY6" fmla="*/ 1504797 h 3790796"/>
                  <a:gd name="connsiteX7" fmla="*/ 5497285 w 5497285"/>
                  <a:gd name="connsiteY7" fmla="*/ 1766054 h 3790796"/>
                  <a:gd name="connsiteX8" fmla="*/ 4909457 w 5497285"/>
                  <a:gd name="connsiteY8" fmla="*/ 3431568 h 3790796"/>
                  <a:gd name="connsiteX9" fmla="*/ 2764971 w 5497285"/>
                  <a:gd name="connsiteY9" fmla="*/ 3747254 h 3790796"/>
                  <a:gd name="connsiteX10" fmla="*/ 2764971 w 5497285"/>
                  <a:gd name="connsiteY10" fmla="*/ 3747254 h 3790796"/>
                  <a:gd name="connsiteX0" fmla="*/ 2090058 w 5497285"/>
                  <a:gd name="connsiteY0" fmla="*/ 2332111 h 3790796"/>
                  <a:gd name="connsiteX1" fmla="*/ 979714 w 5497285"/>
                  <a:gd name="connsiteY1" fmla="*/ 3790796 h 3790796"/>
                  <a:gd name="connsiteX2" fmla="*/ 0 w 5497285"/>
                  <a:gd name="connsiteY2" fmla="*/ 2832854 h 3790796"/>
                  <a:gd name="connsiteX3" fmla="*/ 707571 w 5497285"/>
                  <a:gd name="connsiteY3" fmla="*/ 525083 h 3790796"/>
                  <a:gd name="connsiteX4" fmla="*/ 2481943 w 5497285"/>
                  <a:gd name="connsiteY4" fmla="*/ 2568 h 3790796"/>
                  <a:gd name="connsiteX5" fmla="*/ 3864429 w 5497285"/>
                  <a:gd name="connsiteY5" fmla="*/ 372682 h 3790796"/>
                  <a:gd name="connsiteX6" fmla="*/ 4419600 w 5497285"/>
                  <a:gd name="connsiteY6" fmla="*/ 1504797 h 3790796"/>
                  <a:gd name="connsiteX7" fmla="*/ 5497285 w 5497285"/>
                  <a:gd name="connsiteY7" fmla="*/ 1766054 h 3790796"/>
                  <a:gd name="connsiteX8" fmla="*/ 4909457 w 5497285"/>
                  <a:gd name="connsiteY8" fmla="*/ 3431568 h 3790796"/>
                  <a:gd name="connsiteX9" fmla="*/ 2764971 w 5497285"/>
                  <a:gd name="connsiteY9" fmla="*/ 3747254 h 3790796"/>
                  <a:gd name="connsiteX10" fmla="*/ 2764971 w 5497285"/>
                  <a:gd name="connsiteY10" fmla="*/ 3747254 h 3790796"/>
                  <a:gd name="connsiteX0" fmla="*/ 2090058 w 5497285"/>
                  <a:gd name="connsiteY0" fmla="*/ 2332111 h 3790796"/>
                  <a:gd name="connsiteX1" fmla="*/ 979714 w 5497285"/>
                  <a:gd name="connsiteY1" fmla="*/ 3790796 h 3790796"/>
                  <a:gd name="connsiteX2" fmla="*/ 0 w 5497285"/>
                  <a:gd name="connsiteY2" fmla="*/ 2832854 h 3790796"/>
                  <a:gd name="connsiteX3" fmla="*/ 707571 w 5497285"/>
                  <a:gd name="connsiteY3" fmla="*/ 525083 h 3790796"/>
                  <a:gd name="connsiteX4" fmla="*/ 2481943 w 5497285"/>
                  <a:gd name="connsiteY4" fmla="*/ 2568 h 3790796"/>
                  <a:gd name="connsiteX5" fmla="*/ 3864429 w 5497285"/>
                  <a:gd name="connsiteY5" fmla="*/ 372682 h 3790796"/>
                  <a:gd name="connsiteX6" fmla="*/ 4419600 w 5497285"/>
                  <a:gd name="connsiteY6" fmla="*/ 1504797 h 3790796"/>
                  <a:gd name="connsiteX7" fmla="*/ 5497285 w 5497285"/>
                  <a:gd name="connsiteY7" fmla="*/ 1766054 h 3790796"/>
                  <a:gd name="connsiteX8" fmla="*/ 4909457 w 5497285"/>
                  <a:gd name="connsiteY8" fmla="*/ 3431568 h 3790796"/>
                  <a:gd name="connsiteX9" fmla="*/ 2764971 w 5497285"/>
                  <a:gd name="connsiteY9" fmla="*/ 3747254 h 3790796"/>
                  <a:gd name="connsiteX10" fmla="*/ 2764971 w 5497285"/>
                  <a:gd name="connsiteY10" fmla="*/ 3747254 h 3790796"/>
                  <a:gd name="connsiteX0" fmla="*/ 2090058 w 5497285"/>
                  <a:gd name="connsiteY0" fmla="*/ 2331640 h 3790325"/>
                  <a:gd name="connsiteX1" fmla="*/ 979714 w 5497285"/>
                  <a:gd name="connsiteY1" fmla="*/ 3790325 h 3790325"/>
                  <a:gd name="connsiteX2" fmla="*/ 0 w 5497285"/>
                  <a:gd name="connsiteY2" fmla="*/ 2832383 h 3790325"/>
                  <a:gd name="connsiteX3" fmla="*/ 707571 w 5497285"/>
                  <a:gd name="connsiteY3" fmla="*/ 524612 h 3790325"/>
                  <a:gd name="connsiteX4" fmla="*/ 2481943 w 5497285"/>
                  <a:gd name="connsiteY4" fmla="*/ 2097 h 3790325"/>
                  <a:gd name="connsiteX5" fmla="*/ 3929743 w 5497285"/>
                  <a:gd name="connsiteY5" fmla="*/ 404868 h 3790325"/>
                  <a:gd name="connsiteX6" fmla="*/ 4419600 w 5497285"/>
                  <a:gd name="connsiteY6" fmla="*/ 1504326 h 3790325"/>
                  <a:gd name="connsiteX7" fmla="*/ 5497285 w 5497285"/>
                  <a:gd name="connsiteY7" fmla="*/ 1765583 h 3790325"/>
                  <a:gd name="connsiteX8" fmla="*/ 4909457 w 5497285"/>
                  <a:gd name="connsiteY8" fmla="*/ 3431097 h 3790325"/>
                  <a:gd name="connsiteX9" fmla="*/ 2764971 w 5497285"/>
                  <a:gd name="connsiteY9" fmla="*/ 3746783 h 3790325"/>
                  <a:gd name="connsiteX10" fmla="*/ 2764971 w 5497285"/>
                  <a:gd name="connsiteY10" fmla="*/ 3746783 h 3790325"/>
                  <a:gd name="connsiteX0" fmla="*/ 2090058 w 5497285"/>
                  <a:gd name="connsiteY0" fmla="*/ 2331517 h 3790202"/>
                  <a:gd name="connsiteX1" fmla="*/ 979714 w 5497285"/>
                  <a:gd name="connsiteY1" fmla="*/ 3790202 h 3790202"/>
                  <a:gd name="connsiteX2" fmla="*/ 0 w 5497285"/>
                  <a:gd name="connsiteY2" fmla="*/ 2832260 h 3790202"/>
                  <a:gd name="connsiteX3" fmla="*/ 707571 w 5497285"/>
                  <a:gd name="connsiteY3" fmla="*/ 524489 h 3790202"/>
                  <a:gd name="connsiteX4" fmla="*/ 2481943 w 5497285"/>
                  <a:gd name="connsiteY4" fmla="*/ 1974 h 3790202"/>
                  <a:gd name="connsiteX5" fmla="*/ 3897086 w 5497285"/>
                  <a:gd name="connsiteY5" fmla="*/ 415631 h 3790202"/>
                  <a:gd name="connsiteX6" fmla="*/ 4419600 w 5497285"/>
                  <a:gd name="connsiteY6" fmla="*/ 1504203 h 3790202"/>
                  <a:gd name="connsiteX7" fmla="*/ 5497285 w 5497285"/>
                  <a:gd name="connsiteY7" fmla="*/ 1765460 h 3790202"/>
                  <a:gd name="connsiteX8" fmla="*/ 4909457 w 5497285"/>
                  <a:gd name="connsiteY8" fmla="*/ 3430974 h 3790202"/>
                  <a:gd name="connsiteX9" fmla="*/ 2764971 w 5497285"/>
                  <a:gd name="connsiteY9" fmla="*/ 3746660 h 3790202"/>
                  <a:gd name="connsiteX10" fmla="*/ 2764971 w 5497285"/>
                  <a:gd name="connsiteY10" fmla="*/ 3746660 h 3790202"/>
                  <a:gd name="connsiteX0" fmla="*/ 2090058 w 5312228"/>
                  <a:gd name="connsiteY0" fmla="*/ 2331517 h 3790202"/>
                  <a:gd name="connsiteX1" fmla="*/ 979714 w 5312228"/>
                  <a:gd name="connsiteY1" fmla="*/ 3790202 h 3790202"/>
                  <a:gd name="connsiteX2" fmla="*/ 0 w 5312228"/>
                  <a:gd name="connsiteY2" fmla="*/ 2832260 h 3790202"/>
                  <a:gd name="connsiteX3" fmla="*/ 707571 w 5312228"/>
                  <a:gd name="connsiteY3" fmla="*/ 524489 h 3790202"/>
                  <a:gd name="connsiteX4" fmla="*/ 2481943 w 5312228"/>
                  <a:gd name="connsiteY4" fmla="*/ 1974 h 3790202"/>
                  <a:gd name="connsiteX5" fmla="*/ 3897086 w 5312228"/>
                  <a:gd name="connsiteY5" fmla="*/ 415631 h 3790202"/>
                  <a:gd name="connsiteX6" fmla="*/ 4419600 w 5312228"/>
                  <a:gd name="connsiteY6" fmla="*/ 1504203 h 3790202"/>
                  <a:gd name="connsiteX7" fmla="*/ 5312228 w 5312228"/>
                  <a:gd name="connsiteY7" fmla="*/ 1689260 h 3790202"/>
                  <a:gd name="connsiteX8" fmla="*/ 4909457 w 5312228"/>
                  <a:gd name="connsiteY8" fmla="*/ 3430974 h 3790202"/>
                  <a:gd name="connsiteX9" fmla="*/ 2764971 w 5312228"/>
                  <a:gd name="connsiteY9" fmla="*/ 3746660 h 3790202"/>
                  <a:gd name="connsiteX10" fmla="*/ 2764971 w 5312228"/>
                  <a:gd name="connsiteY10" fmla="*/ 3746660 h 3790202"/>
                  <a:gd name="connsiteX0" fmla="*/ 2090058 w 5378190"/>
                  <a:gd name="connsiteY0" fmla="*/ 2331517 h 3790202"/>
                  <a:gd name="connsiteX1" fmla="*/ 979714 w 5378190"/>
                  <a:gd name="connsiteY1" fmla="*/ 3790202 h 3790202"/>
                  <a:gd name="connsiteX2" fmla="*/ 0 w 5378190"/>
                  <a:gd name="connsiteY2" fmla="*/ 2832260 h 3790202"/>
                  <a:gd name="connsiteX3" fmla="*/ 707571 w 5378190"/>
                  <a:gd name="connsiteY3" fmla="*/ 524489 h 3790202"/>
                  <a:gd name="connsiteX4" fmla="*/ 2481943 w 5378190"/>
                  <a:gd name="connsiteY4" fmla="*/ 1974 h 3790202"/>
                  <a:gd name="connsiteX5" fmla="*/ 3897086 w 5378190"/>
                  <a:gd name="connsiteY5" fmla="*/ 415631 h 3790202"/>
                  <a:gd name="connsiteX6" fmla="*/ 4419600 w 5378190"/>
                  <a:gd name="connsiteY6" fmla="*/ 1504203 h 3790202"/>
                  <a:gd name="connsiteX7" fmla="*/ 5312228 w 5378190"/>
                  <a:gd name="connsiteY7" fmla="*/ 1689260 h 3790202"/>
                  <a:gd name="connsiteX8" fmla="*/ 4909457 w 5378190"/>
                  <a:gd name="connsiteY8" fmla="*/ 3430974 h 3790202"/>
                  <a:gd name="connsiteX9" fmla="*/ 2764971 w 5378190"/>
                  <a:gd name="connsiteY9" fmla="*/ 3746660 h 3790202"/>
                  <a:gd name="connsiteX10" fmla="*/ 2764971 w 5378190"/>
                  <a:gd name="connsiteY10" fmla="*/ 3746660 h 3790202"/>
                  <a:gd name="connsiteX0" fmla="*/ 2090058 w 5372602"/>
                  <a:gd name="connsiteY0" fmla="*/ 2331517 h 3790202"/>
                  <a:gd name="connsiteX1" fmla="*/ 979714 w 5372602"/>
                  <a:gd name="connsiteY1" fmla="*/ 3790202 h 3790202"/>
                  <a:gd name="connsiteX2" fmla="*/ 0 w 5372602"/>
                  <a:gd name="connsiteY2" fmla="*/ 2832260 h 3790202"/>
                  <a:gd name="connsiteX3" fmla="*/ 707571 w 5372602"/>
                  <a:gd name="connsiteY3" fmla="*/ 524489 h 3790202"/>
                  <a:gd name="connsiteX4" fmla="*/ 2481943 w 5372602"/>
                  <a:gd name="connsiteY4" fmla="*/ 1974 h 3790202"/>
                  <a:gd name="connsiteX5" fmla="*/ 3897086 w 5372602"/>
                  <a:gd name="connsiteY5" fmla="*/ 415631 h 3790202"/>
                  <a:gd name="connsiteX6" fmla="*/ 4419600 w 5372602"/>
                  <a:gd name="connsiteY6" fmla="*/ 1504203 h 3790202"/>
                  <a:gd name="connsiteX7" fmla="*/ 5312228 w 5372602"/>
                  <a:gd name="connsiteY7" fmla="*/ 1689260 h 3790202"/>
                  <a:gd name="connsiteX8" fmla="*/ 4844143 w 5372602"/>
                  <a:gd name="connsiteY8" fmla="*/ 3365659 h 3790202"/>
                  <a:gd name="connsiteX9" fmla="*/ 2764971 w 5372602"/>
                  <a:gd name="connsiteY9" fmla="*/ 3746660 h 3790202"/>
                  <a:gd name="connsiteX10" fmla="*/ 2764971 w 5372602"/>
                  <a:gd name="connsiteY10" fmla="*/ 3746660 h 3790202"/>
                  <a:gd name="connsiteX0" fmla="*/ 2090058 w 5372602"/>
                  <a:gd name="connsiteY0" fmla="*/ 2331517 h 3790202"/>
                  <a:gd name="connsiteX1" fmla="*/ 979714 w 5372602"/>
                  <a:gd name="connsiteY1" fmla="*/ 3790202 h 3790202"/>
                  <a:gd name="connsiteX2" fmla="*/ 0 w 5372602"/>
                  <a:gd name="connsiteY2" fmla="*/ 2832260 h 3790202"/>
                  <a:gd name="connsiteX3" fmla="*/ 707571 w 5372602"/>
                  <a:gd name="connsiteY3" fmla="*/ 524489 h 3790202"/>
                  <a:gd name="connsiteX4" fmla="*/ 2481943 w 5372602"/>
                  <a:gd name="connsiteY4" fmla="*/ 1974 h 3790202"/>
                  <a:gd name="connsiteX5" fmla="*/ 3897086 w 5372602"/>
                  <a:gd name="connsiteY5" fmla="*/ 415631 h 3790202"/>
                  <a:gd name="connsiteX6" fmla="*/ 4419600 w 5372602"/>
                  <a:gd name="connsiteY6" fmla="*/ 1504203 h 3790202"/>
                  <a:gd name="connsiteX7" fmla="*/ 5312228 w 5372602"/>
                  <a:gd name="connsiteY7" fmla="*/ 1689260 h 3790202"/>
                  <a:gd name="connsiteX8" fmla="*/ 4844143 w 5372602"/>
                  <a:gd name="connsiteY8" fmla="*/ 3365659 h 3790202"/>
                  <a:gd name="connsiteX9" fmla="*/ 2764971 w 5372602"/>
                  <a:gd name="connsiteY9" fmla="*/ 3746660 h 3790202"/>
                  <a:gd name="connsiteX10" fmla="*/ 2764971 w 5372602"/>
                  <a:gd name="connsiteY10" fmla="*/ 3746660 h 3790202"/>
                  <a:gd name="connsiteX0" fmla="*/ 2090058 w 5372602"/>
                  <a:gd name="connsiteY0" fmla="*/ 2331517 h 3790202"/>
                  <a:gd name="connsiteX1" fmla="*/ 979714 w 5372602"/>
                  <a:gd name="connsiteY1" fmla="*/ 3790202 h 3790202"/>
                  <a:gd name="connsiteX2" fmla="*/ 0 w 5372602"/>
                  <a:gd name="connsiteY2" fmla="*/ 2832260 h 3790202"/>
                  <a:gd name="connsiteX3" fmla="*/ 707571 w 5372602"/>
                  <a:gd name="connsiteY3" fmla="*/ 524489 h 3790202"/>
                  <a:gd name="connsiteX4" fmla="*/ 2481943 w 5372602"/>
                  <a:gd name="connsiteY4" fmla="*/ 1974 h 3790202"/>
                  <a:gd name="connsiteX5" fmla="*/ 3897086 w 5372602"/>
                  <a:gd name="connsiteY5" fmla="*/ 415631 h 3790202"/>
                  <a:gd name="connsiteX6" fmla="*/ 4419600 w 5372602"/>
                  <a:gd name="connsiteY6" fmla="*/ 1504203 h 3790202"/>
                  <a:gd name="connsiteX7" fmla="*/ 5312228 w 5372602"/>
                  <a:gd name="connsiteY7" fmla="*/ 1689260 h 3790202"/>
                  <a:gd name="connsiteX8" fmla="*/ 4844143 w 5372602"/>
                  <a:gd name="connsiteY8" fmla="*/ 3365659 h 3790202"/>
                  <a:gd name="connsiteX9" fmla="*/ 2764971 w 5372602"/>
                  <a:gd name="connsiteY9" fmla="*/ 3746660 h 3790202"/>
                  <a:gd name="connsiteX10" fmla="*/ 2764971 w 5372602"/>
                  <a:gd name="connsiteY10" fmla="*/ 3746660 h 3790202"/>
                  <a:gd name="connsiteX0" fmla="*/ 2090058 w 5375275"/>
                  <a:gd name="connsiteY0" fmla="*/ 2331517 h 3790202"/>
                  <a:gd name="connsiteX1" fmla="*/ 979714 w 5375275"/>
                  <a:gd name="connsiteY1" fmla="*/ 3790202 h 3790202"/>
                  <a:gd name="connsiteX2" fmla="*/ 0 w 5375275"/>
                  <a:gd name="connsiteY2" fmla="*/ 2832260 h 3790202"/>
                  <a:gd name="connsiteX3" fmla="*/ 707571 w 5375275"/>
                  <a:gd name="connsiteY3" fmla="*/ 524489 h 3790202"/>
                  <a:gd name="connsiteX4" fmla="*/ 2481943 w 5375275"/>
                  <a:gd name="connsiteY4" fmla="*/ 1974 h 3790202"/>
                  <a:gd name="connsiteX5" fmla="*/ 3897086 w 5375275"/>
                  <a:gd name="connsiteY5" fmla="*/ 415631 h 3790202"/>
                  <a:gd name="connsiteX6" fmla="*/ 4419600 w 5375275"/>
                  <a:gd name="connsiteY6" fmla="*/ 1504203 h 3790202"/>
                  <a:gd name="connsiteX7" fmla="*/ 5312228 w 5375275"/>
                  <a:gd name="connsiteY7" fmla="*/ 1689260 h 3790202"/>
                  <a:gd name="connsiteX8" fmla="*/ 4876800 w 5375275"/>
                  <a:gd name="connsiteY8" fmla="*/ 3354773 h 3790202"/>
                  <a:gd name="connsiteX9" fmla="*/ 2764971 w 5375275"/>
                  <a:gd name="connsiteY9" fmla="*/ 3746660 h 3790202"/>
                  <a:gd name="connsiteX10" fmla="*/ 2764971 w 5375275"/>
                  <a:gd name="connsiteY10" fmla="*/ 3746660 h 3790202"/>
                  <a:gd name="connsiteX0" fmla="*/ 2090058 w 5399336"/>
                  <a:gd name="connsiteY0" fmla="*/ 2331517 h 3790202"/>
                  <a:gd name="connsiteX1" fmla="*/ 979714 w 5399336"/>
                  <a:gd name="connsiteY1" fmla="*/ 3790202 h 3790202"/>
                  <a:gd name="connsiteX2" fmla="*/ 0 w 5399336"/>
                  <a:gd name="connsiteY2" fmla="*/ 2832260 h 3790202"/>
                  <a:gd name="connsiteX3" fmla="*/ 707571 w 5399336"/>
                  <a:gd name="connsiteY3" fmla="*/ 524489 h 3790202"/>
                  <a:gd name="connsiteX4" fmla="*/ 2481943 w 5399336"/>
                  <a:gd name="connsiteY4" fmla="*/ 1974 h 3790202"/>
                  <a:gd name="connsiteX5" fmla="*/ 3897086 w 5399336"/>
                  <a:gd name="connsiteY5" fmla="*/ 415631 h 3790202"/>
                  <a:gd name="connsiteX6" fmla="*/ 4419600 w 5399336"/>
                  <a:gd name="connsiteY6" fmla="*/ 1504203 h 3790202"/>
                  <a:gd name="connsiteX7" fmla="*/ 5312228 w 5399336"/>
                  <a:gd name="connsiteY7" fmla="*/ 1689260 h 3790202"/>
                  <a:gd name="connsiteX8" fmla="*/ 4876800 w 5399336"/>
                  <a:gd name="connsiteY8" fmla="*/ 3354773 h 3790202"/>
                  <a:gd name="connsiteX9" fmla="*/ 2764971 w 5399336"/>
                  <a:gd name="connsiteY9" fmla="*/ 3746660 h 3790202"/>
                  <a:gd name="connsiteX10" fmla="*/ 2764971 w 5399336"/>
                  <a:gd name="connsiteY10" fmla="*/ 3746660 h 3790202"/>
                  <a:gd name="connsiteX0" fmla="*/ 2090058 w 5399336"/>
                  <a:gd name="connsiteY0" fmla="*/ 2331517 h 3790202"/>
                  <a:gd name="connsiteX1" fmla="*/ 979714 w 5399336"/>
                  <a:gd name="connsiteY1" fmla="*/ 3790202 h 3790202"/>
                  <a:gd name="connsiteX2" fmla="*/ 0 w 5399336"/>
                  <a:gd name="connsiteY2" fmla="*/ 2832260 h 3790202"/>
                  <a:gd name="connsiteX3" fmla="*/ 707571 w 5399336"/>
                  <a:gd name="connsiteY3" fmla="*/ 524489 h 3790202"/>
                  <a:gd name="connsiteX4" fmla="*/ 2481943 w 5399336"/>
                  <a:gd name="connsiteY4" fmla="*/ 1974 h 3790202"/>
                  <a:gd name="connsiteX5" fmla="*/ 3897086 w 5399336"/>
                  <a:gd name="connsiteY5" fmla="*/ 415631 h 3790202"/>
                  <a:gd name="connsiteX6" fmla="*/ 4419600 w 5399336"/>
                  <a:gd name="connsiteY6" fmla="*/ 1504203 h 3790202"/>
                  <a:gd name="connsiteX7" fmla="*/ 5312228 w 5399336"/>
                  <a:gd name="connsiteY7" fmla="*/ 1689260 h 3790202"/>
                  <a:gd name="connsiteX8" fmla="*/ 4876800 w 5399336"/>
                  <a:gd name="connsiteY8" fmla="*/ 3354773 h 3790202"/>
                  <a:gd name="connsiteX9" fmla="*/ 2764971 w 5399336"/>
                  <a:gd name="connsiteY9" fmla="*/ 3746660 h 3790202"/>
                  <a:gd name="connsiteX10" fmla="*/ 2764971 w 5399336"/>
                  <a:gd name="connsiteY10" fmla="*/ 3746660 h 3790202"/>
                  <a:gd name="connsiteX0" fmla="*/ 2090058 w 5399336"/>
                  <a:gd name="connsiteY0" fmla="*/ 2331517 h 3790202"/>
                  <a:gd name="connsiteX1" fmla="*/ 979714 w 5399336"/>
                  <a:gd name="connsiteY1" fmla="*/ 3790202 h 3790202"/>
                  <a:gd name="connsiteX2" fmla="*/ 0 w 5399336"/>
                  <a:gd name="connsiteY2" fmla="*/ 2832260 h 3790202"/>
                  <a:gd name="connsiteX3" fmla="*/ 707571 w 5399336"/>
                  <a:gd name="connsiteY3" fmla="*/ 524489 h 3790202"/>
                  <a:gd name="connsiteX4" fmla="*/ 2481943 w 5399336"/>
                  <a:gd name="connsiteY4" fmla="*/ 1974 h 3790202"/>
                  <a:gd name="connsiteX5" fmla="*/ 3897086 w 5399336"/>
                  <a:gd name="connsiteY5" fmla="*/ 415631 h 3790202"/>
                  <a:gd name="connsiteX6" fmla="*/ 4419600 w 5399336"/>
                  <a:gd name="connsiteY6" fmla="*/ 1504203 h 3790202"/>
                  <a:gd name="connsiteX7" fmla="*/ 4876799 w 5399336"/>
                  <a:gd name="connsiteY7" fmla="*/ 1689260 h 3790202"/>
                  <a:gd name="connsiteX8" fmla="*/ 5312228 w 5399336"/>
                  <a:gd name="connsiteY8" fmla="*/ 1689260 h 3790202"/>
                  <a:gd name="connsiteX9" fmla="*/ 4876800 w 5399336"/>
                  <a:gd name="connsiteY9" fmla="*/ 3354773 h 3790202"/>
                  <a:gd name="connsiteX10" fmla="*/ 2764971 w 5399336"/>
                  <a:gd name="connsiteY10" fmla="*/ 3746660 h 3790202"/>
                  <a:gd name="connsiteX11" fmla="*/ 2764971 w 5399336"/>
                  <a:gd name="connsiteY11" fmla="*/ 3746660 h 3790202"/>
                  <a:gd name="connsiteX0" fmla="*/ 2090058 w 5399336"/>
                  <a:gd name="connsiteY0" fmla="*/ 2331517 h 3790202"/>
                  <a:gd name="connsiteX1" fmla="*/ 979714 w 5399336"/>
                  <a:gd name="connsiteY1" fmla="*/ 3790202 h 3790202"/>
                  <a:gd name="connsiteX2" fmla="*/ 0 w 5399336"/>
                  <a:gd name="connsiteY2" fmla="*/ 2832260 h 3790202"/>
                  <a:gd name="connsiteX3" fmla="*/ 707571 w 5399336"/>
                  <a:gd name="connsiteY3" fmla="*/ 524489 h 3790202"/>
                  <a:gd name="connsiteX4" fmla="*/ 2481943 w 5399336"/>
                  <a:gd name="connsiteY4" fmla="*/ 1974 h 3790202"/>
                  <a:gd name="connsiteX5" fmla="*/ 3897086 w 5399336"/>
                  <a:gd name="connsiteY5" fmla="*/ 415631 h 3790202"/>
                  <a:gd name="connsiteX6" fmla="*/ 4419600 w 5399336"/>
                  <a:gd name="connsiteY6" fmla="*/ 1504203 h 3790202"/>
                  <a:gd name="connsiteX7" fmla="*/ 4865913 w 5399336"/>
                  <a:gd name="connsiteY7" fmla="*/ 1656603 h 3790202"/>
                  <a:gd name="connsiteX8" fmla="*/ 5312228 w 5399336"/>
                  <a:gd name="connsiteY8" fmla="*/ 1689260 h 3790202"/>
                  <a:gd name="connsiteX9" fmla="*/ 4876800 w 5399336"/>
                  <a:gd name="connsiteY9" fmla="*/ 3354773 h 3790202"/>
                  <a:gd name="connsiteX10" fmla="*/ 2764971 w 5399336"/>
                  <a:gd name="connsiteY10" fmla="*/ 3746660 h 3790202"/>
                  <a:gd name="connsiteX11" fmla="*/ 2764971 w 5399336"/>
                  <a:gd name="connsiteY11" fmla="*/ 3746660 h 3790202"/>
                  <a:gd name="connsiteX0" fmla="*/ 2090058 w 5399336"/>
                  <a:gd name="connsiteY0" fmla="*/ 2331517 h 3790202"/>
                  <a:gd name="connsiteX1" fmla="*/ 979714 w 5399336"/>
                  <a:gd name="connsiteY1" fmla="*/ 3790202 h 3790202"/>
                  <a:gd name="connsiteX2" fmla="*/ 0 w 5399336"/>
                  <a:gd name="connsiteY2" fmla="*/ 2832260 h 3790202"/>
                  <a:gd name="connsiteX3" fmla="*/ 707571 w 5399336"/>
                  <a:gd name="connsiteY3" fmla="*/ 524489 h 3790202"/>
                  <a:gd name="connsiteX4" fmla="*/ 2481943 w 5399336"/>
                  <a:gd name="connsiteY4" fmla="*/ 1974 h 3790202"/>
                  <a:gd name="connsiteX5" fmla="*/ 3897086 w 5399336"/>
                  <a:gd name="connsiteY5" fmla="*/ 415631 h 3790202"/>
                  <a:gd name="connsiteX6" fmla="*/ 4419600 w 5399336"/>
                  <a:gd name="connsiteY6" fmla="*/ 1504203 h 3790202"/>
                  <a:gd name="connsiteX7" fmla="*/ 4865913 w 5399336"/>
                  <a:gd name="connsiteY7" fmla="*/ 1656603 h 3790202"/>
                  <a:gd name="connsiteX8" fmla="*/ 5312228 w 5399336"/>
                  <a:gd name="connsiteY8" fmla="*/ 1689260 h 3790202"/>
                  <a:gd name="connsiteX9" fmla="*/ 4876800 w 5399336"/>
                  <a:gd name="connsiteY9" fmla="*/ 3354773 h 3790202"/>
                  <a:gd name="connsiteX10" fmla="*/ 2764971 w 5399336"/>
                  <a:gd name="connsiteY10" fmla="*/ 3746660 h 3790202"/>
                  <a:gd name="connsiteX11" fmla="*/ 2764971 w 5399336"/>
                  <a:gd name="connsiteY11" fmla="*/ 3746660 h 3790202"/>
                  <a:gd name="connsiteX0" fmla="*/ 2090058 w 5399336"/>
                  <a:gd name="connsiteY0" fmla="*/ 2331517 h 3790202"/>
                  <a:gd name="connsiteX1" fmla="*/ 979714 w 5399336"/>
                  <a:gd name="connsiteY1" fmla="*/ 3790202 h 3790202"/>
                  <a:gd name="connsiteX2" fmla="*/ 0 w 5399336"/>
                  <a:gd name="connsiteY2" fmla="*/ 2832260 h 3790202"/>
                  <a:gd name="connsiteX3" fmla="*/ 707571 w 5399336"/>
                  <a:gd name="connsiteY3" fmla="*/ 524489 h 3790202"/>
                  <a:gd name="connsiteX4" fmla="*/ 2481943 w 5399336"/>
                  <a:gd name="connsiteY4" fmla="*/ 1974 h 3790202"/>
                  <a:gd name="connsiteX5" fmla="*/ 3897086 w 5399336"/>
                  <a:gd name="connsiteY5" fmla="*/ 415631 h 3790202"/>
                  <a:gd name="connsiteX6" fmla="*/ 4419600 w 5399336"/>
                  <a:gd name="connsiteY6" fmla="*/ 1504203 h 3790202"/>
                  <a:gd name="connsiteX7" fmla="*/ 4865913 w 5399336"/>
                  <a:gd name="connsiteY7" fmla="*/ 1656603 h 3790202"/>
                  <a:gd name="connsiteX8" fmla="*/ 5312228 w 5399336"/>
                  <a:gd name="connsiteY8" fmla="*/ 1689260 h 3790202"/>
                  <a:gd name="connsiteX9" fmla="*/ 4876800 w 5399336"/>
                  <a:gd name="connsiteY9" fmla="*/ 3354773 h 3790202"/>
                  <a:gd name="connsiteX10" fmla="*/ 2764971 w 5399336"/>
                  <a:gd name="connsiteY10" fmla="*/ 3746660 h 3790202"/>
                  <a:gd name="connsiteX11" fmla="*/ 2764971 w 5399336"/>
                  <a:gd name="connsiteY11" fmla="*/ 3746660 h 3790202"/>
                  <a:gd name="connsiteX0" fmla="*/ 2090058 w 5399336"/>
                  <a:gd name="connsiteY0" fmla="*/ 2331294 h 3789979"/>
                  <a:gd name="connsiteX1" fmla="*/ 979714 w 5399336"/>
                  <a:gd name="connsiteY1" fmla="*/ 3789979 h 3789979"/>
                  <a:gd name="connsiteX2" fmla="*/ 0 w 5399336"/>
                  <a:gd name="connsiteY2" fmla="*/ 2832037 h 3789979"/>
                  <a:gd name="connsiteX3" fmla="*/ 707571 w 5399336"/>
                  <a:gd name="connsiteY3" fmla="*/ 524266 h 3789979"/>
                  <a:gd name="connsiteX4" fmla="*/ 2481943 w 5399336"/>
                  <a:gd name="connsiteY4" fmla="*/ 1751 h 3789979"/>
                  <a:gd name="connsiteX5" fmla="*/ 3897086 w 5399336"/>
                  <a:gd name="connsiteY5" fmla="*/ 415408 h 3789979"/>
                  <a:gd name="connsiteX6" fmla="*/ 4381500 w 5399336"/>
                  <a:gd name="connsiteY6" fmla="*/ 1511600 h 3789979"/>
                  <a:gd name="connsiteX7" fmla="*/ 4865913 w 5399336"/>
                  <a:gd name="connsiteY7" fmla="*/ 1656380 h 3789979"/>
                  <a:gd name="connsiteX8" fmla="*/ 5312228 w 5399336"/>
                  <a:gd name="connsiteY8" fmla="*/ 1689037 h 3789979"/>
                  <a:gd name="connsiteX9" fmla="*/ 4876800 w 5399336"/>
                  <a:gd name="connsiteY9" fmla="*/ 3354550 h 3789979"/>
                  <a:gd name="connsiteX10" fmla="*/ 2764971 w 5399336"/>
                  <a:gd name="connsiteY10" fmla="*/ 3746437 h 3789979"/>
                  <a:gd name="connsiteX11" fmla="*/ 2764971 w 5399336"/>
                  <a:gd name="connsiteY11" fmla="*/ 3746437 h 3789979"/>
                  <a:gd name="connsiteX0" fmla="*/ 2090058 w 5399336"/>
                  <a:gd name="connsiteY0" fmla="*/ 2331294 h 3789979"/>
                  <a:gd name="connsiteX1" fmla="*/ 979714 w 5399336"/>
                  <a:gd name="connsiteY1" fmla="*/ 3789979 h 3789979"/>
                  <a:gd name="connsiteX2" fmla="*/ 0 w 5399336"/>
                  <a:gd name="connsiteY2" fmla="*/ 2832037 h 3789979"/>
                  <a:gd name="connsiteX3" fmla="*/ 707571 w 5399336"/>
                  <a:gd name="connsiteY3" fmla="*/ 524266 h 3789979"/>
                  <a:gd name="connsiteX4" fmla="*/ 2481943 w 5399336"/>
                  <a:gd name="connsiteY4" fmla="*/ 1751 h 3789979"/>
                  <a:gd name="connsiteX5" fmla="*/ 3897086 w 5399336"/>
                  <a:gd name="connsiteY5" fmla="*/ 415408 h 3789979"/>
                  <a:gd name="connsiteX6" fmla="*/ 4381500 w 5399336"/>
                  <a:gd name="connsiteY6" fmla="*/ 1511600 h 3789979"/>
                  <a:gd name="connsiteX7" fmla="*/ 4865913 w 5399336"/>
                  <a:gd name="connsiteY7" fmla="*/ 1656380 h 3789979"/>
                  <a:gd name="connsiteX8" fmla="*/ 5312228 w 5399336"/>
                  <a:gd name="connsiteY8" fmla="*/ 1689037 h 3789979"/>
                  <a:gd name="connsiteX9" fmla="*/ 4876800 w 5399336"/>
                  <a:gd name="connsiteY9" fmla="*/ 3354550 h 3789979"/>
                  <a:gd name="connsiteX10" fmla="*/ 2764971 w 5399336"/>
                  <a:gd name="connsiteY10" fmla="*/ 3746437 h 3789979"/>
                  <a:gd name="connsiteX11" fmla="*/ 2764971 w 5399336"/>
                  <a:gd name="connsiteY11" fmla="*/ 3746437 h 3789979"/>
                  <a:gd name="connsiteX0" fmla="*/ 2090058 w 5332663"/>
                  <a:gd name="connsiteY0" fmla="*/ 2331294 h 3789979"/>
                  <a:gd name="connsiteX1" fmla="*/ 979714 w 5332663"/>
                  <a:gd name="connsiteY1" fmla="*/ 3789979 h 3789979"/>
                  <a:gd name="connsiteX2" fmla="*/ 0 w 5332663"/>
                  <a:gd name="connsiteY2" fmla="*/ 2832037 h 3789979"/>
                  <a:gd name="connsiteX3" fmla="*/ 707571 w 5332663"/>
                  <a:gd name="connsiteY3" fmla="*/ 524266 h 3789979"/>
                  <a:gd name="connsiteX4" fmla="*/ 2481943 w 5332663"/>
                  <a:gd name="connsiteY4" fmla="*/ 1751 h 3789979"/>
                  <a:gd name="connsiteX5" fmla="*/ 3897086 w 5332663"/>
                  <a:gd name="connsiteY5" fmla="*/ 415408 h 3789979"/>
                  <a:gd name="connsiteX6" fmla="*/ 4381500 w 5332663"/>
                  <a:gd name="connsiteY6" fmla="*/ 1511600 h 3789979"/>
                  <a:gd name="connsiteX7" fmla="*/ 4865913 w 5332663"/>
                  <a:gd name="connsiteY7" fmla="*/ 1656380 h 3789979"/>
                  <a:gd name="connsiteX8" fmla="*/ 5312228 w 5332663"/>
                  <a:gd name="connsiteY8" fmla="*/ 1689037 h 3789979"/>
                  <a:gd name="connsiteX9" fmla="*/ 4876800 w 5332663"/>
                  <a:gd name="connsiteY9" fmla="*/ 3354550 h 3789979"/>
                  <a:gd name="connsiteX10" fmla="*/ 2764971 w 5332663"/>
                  <a:gd name="connsiteY10" fmla="*/ 3746437 h 3789979"/>
                  <a:gd name="connsiteX11" fmla="*/ 2764971 w 5332663"/>
                  <a:gd name="connsiteY11" fmla="*/ 3746437 h 3789979"/>
                  <a:gd name="connsiteX0" fmla="*/ 2090058 w 5368099"/>
                  <a:gd name="connsiteY0" fmla="*/ 2331294 h 3789979"/>
                  <a:gd name="connsiteX1" fmla="*/ 979714 w 5368099"/>
                  <a:gd name="connsiteY1" fmla="*/ 3789979 h 3789979"/>
                  <a:gd name="connsiteX2" fmla="*/ 0 w 5368099"/>
                  <a:gd name="connsiteY2" fmla="*/ 2832037 h 3789979"/>
                  <a:gd name="connsiteX3" fmla="*/ 707571 w 5368099"/>
                  <a:gd name="connsiteY3" fmla="*/ 524266 h 3789979"/>
                  <a:gd name="connsiteX4" fmla="*/ 2481943 w 5368099"/>
                  <a:gd name="connsiteY4" fmla="*/ 1751 h 3789979"/>
                  <a:gd name="connsiteX5" fmla="*/ 3897086 w 5368099"/>
                  <a:gd name="connsiteY5" fmla="*/ 415408 h 3789979"/>
                  <a:gd name="connsiteX6" fmla="*/ 4381500 w 5368099"/>
                  <a:gd name="connsiteY6" fmla="*/ 1511600 h 3789979"/>
                  <a:gd name="connsiteX7" fmla="*/ 4865913 w 5368099"/>
                  <a:gd name="connsiteY7" fmla="*/ 1656380 h 3789979"/>
                  <a:gd name="connsiteX8" fmla="*/ 5350328 w 5368099"/>
                  <a:gd name="connsiteY8" fmla="*/ 1719517 h 3789979"/>
                  <a:gd name="connsiteX9" fmla="*/ 4876800 w 5368099"/>
                  <a:gd name="connsiteY9" fmla="*/ 3354550 h 3789979"/>
                  <a:gd name="connsiteX10" fmla="*/ 2764971 w 5368099"/>
                  <a:gd name="connsiteY10" fmla="*/ 3746437 h 3789979"/>
                  <a:gd name="connsiteX11" fmla="*/ 2764971 w 5368099"/>
                  <a:gd name="connsiteY11" fmla="*/ 3746437 h 3789979"/>
                  <a:gd name="connsiteX0" fmla="*/ 2090058 w 5339695"/>
                  <a:gd name="connsiteY0" fmla="*/ 2331294 h 3789979"/>
                  <a:gd name="connsiteX1" fmla="*/ 979714 w 5339695"/>
                  <a:gd name="connsiteY1" fmla="*/ 3789979 h 3789979"/>
                  <a:gd name="connsiteX2" fmla="*/ 0 w 5339695"/>
                  <a:gd name="connsiteY2" fmla="*/ 2832037 h 3789979"/>
                  <a:gd name="connsiteX3" fmla="*/ 707571 w 5339695"/>
                  <a:gd name="connsiteY3" fmla="*/ 524266 h 3789979"/>
                  <a:gd name="connsiteX4" fmla="*/ 2481943 w 5339695"/>
                  <a:gd name="connsiteY4" fmla="*/ 1751 h 3789979"/>
                  <a:gd name="connsiteX5" fmla="*/ 3897086 w 5339695"/>
                  <a:gd name="connsiteY5" fmla="*/ 415408 h 3789979"/>
                  <a:gd name="connsiteX6" fmla="*/ 4381500 w 5339695"/>
                  <a:gd name="connsiteY6" fmla="*/ 1511600 h 3789979"/>
                  <a:gd name="connsiteX7" fmla="*/ 4865913 w 5339695"/>
                  <a:gd name="connsiteY7" fmla="*/ 1656380 h 3789979"/>
                  <a:gd name="connsiteX8" fmla="*/ 5319848 w 5339695"/>
                  <a:gd name="connsiteY8" fmla="*/ 1719517 h 3789979"/>
                  <a:gd name="connsiteX9" fmla="*/ 4876800 w 5339695"/>
                  <a:gd name="connsiteY9" fmla="*/ 3354550 h 3789979"/>
                  <a:gd name="connsiteX10" fmla="*/ 2764971 w 5339695"/>
                  <a:gd name="connsiteY10" fmla="*/ 3746437 h 3789979"/>
                  <a:gd name="connsiteX11" fmla="*/ 2764971 w 5339695"/>
                  <a:gd name="connsiteY11" fmla="*/ 3746437 h 3789979"/>
                  <a:gd name="connsiteX0" fmla="*/ 2090058 w 5339695"/>
                  <a:gd name="connsiteY0" fmla="*/ 2331294 h 3789979"/>
                  <a:gd name="connsiteX1" fmla="*/ 979714 w 5339695"/>
                  <a:gd name="connsiteY1" fmla="*/ 3789979 h 3789979"/>
                  <a:gd name="connsiteX2" fmla="*/ 0 w 5339695"/>
                  <a:gd name="connsiteY2" fmla="*/ 2832037 h 3789979"/>
                  <a:gd name="connsiteX3" fmla="*/ 707571 w 5339695"/>
                  <a:gd name="connsiteY3" fmla="*/ 524266 h 3789979"/>
                  <a:gd name="connsiteX4" fmla="*/ 2481943 w 5339695"/>
                  <a:gd name="connsiteY4" fmla="*/ 1751 h 3789979"/>
                  <a:gd name="connsiteX5" fmla="*/ 3897086 w 5339695"/>
                  <a:gd name="connsiteY5" fmla="*/ 415408 h 3789979"/>
                  <a:gd name="connsiteX6" fmla="*/ 4381500 w 5339695"/>
                  <a:gd name="connsiteY6" fmla="*/ 1511600 h 3789979"/>
                  <a:gd name="connsiteX7" fmla="*/ 4865913 w 5339695"/>
                  <a:gd name="connsiteY7" fmla="*/ 1656380 h 3789979"/>
                  <a:gd name="connsiteX8" fmla="*/ 5319848 w 5339695"/>
                  <a:gd name="connsiteY8" fmla="*/ 1719517 h 3789979"/>
                  <a:gd name="connsiteX9" fmla="*/ 4876800 w 5339695"/>
                  <a:gd name="connsiteY9" fmla="*/ 3354550 h 3789979"/>
                  <a:gd name="connsiteX10" fmla="*/ 2764971 w 5339695"/>
                  <a:gd name="connsiteY10" fmla="*/ 3746437 h 3789979"/>
                  <a:gd name="connsiteX11" fmla="*/ 2764971 w 5339695"/>
                  <a:gd name="connsiteY11" fmla="*/ 3746437 h 3789979"/>
                  <a:gd name="connsiteX0" fmla="*/ 2090058 w 5345128"/>
                  <a:gd name="connsiteY0" fmla="*/ 2331294 h 3789979"/>
                  <a:gd name="connsiteX1" fmla="*/ 979714 w 5345128"/>
                  <a:gd name="connsiteY1" fmla="*/ 3789979 h 3789979"/>
                  <a:gd name="connsiteX2" fmla="*/ 0 w 5345128"/>
                  <a:gd name="connsiteY2" fmla="*/ 2832037 h 3789979"/>
                  <a:gd name="connsiteX3" fmla="*/ 707571 w 5345128"/>
                  <a:gd name="connsiteY3" fmla="*/ 524266 h 3789979"/>
                  <a:gd name="connsiteX4" fmla="*/ 2481943 w 5345128"/>
                  <a:gd name="connsiteY4" fmla="*/ 1751 h 3789979"/>
                  <a:gd name="connsiteX5" fmla="*/ 3897086 w 5345128"/>
                  <a:gd name="connsiteY5" fmla="*/ 415408 h 3789979"/>
                  <a:gd name="connsiteX6" fmla="*/ 4381500 w 5345128"/>
                  <a:gd name="connsiteY6" fmla="*/ 1511600 h 3789979"/>
                  <a:gd name="connsiteX7" fmla="*/ 4865913 w 5345128"/>
                  <a:gd name="connsiteY7" fmla="*/ 1656380 h 3789979"/>
                  <a:gd name="connsiteX8" fmla="*/ 5319848 w 5345128"/>
                  <a:gd name="connsiteY8" fmla="*/ 1719517 h 3789979"/>
                  <a:gd name="connsiteX9" fmla="*/ 4876800 w 5345128"/>
                  <a:gd name="connsiteY9" fmla="*/ 3354550 h 3789979"/>
                  <a:gd name="connsiteX10" fmla="*/ 2764971 w 5345128"/>
                  <a:gd name="connsiteY10" fmla="*/ 3746437 h 3789979"/>
                  <a:gd name="connsiteX11" fmla="*/ 2764971 w 5345128"/>
                  <a:gd name="connsiteY11" fmla="*/ 3746437 h 3789979"/>
                  <a:gd name="connsiteX0" fmla="*/ 2090058 w 5366153"/>
                  <a:gd name="connsiteY0" fmla="*/ 2331294 h 3789979"/>
                  <a:gd name="connsiteX1" fmla="*/ 979714 w 5366153"/>
                  <a:gd name="connsiteY1" fmla="*/ 3789979 h 3789979"/>
                  <a:gd name="connsiteX2" fmla="*/ 0 w 5366153"/>
                  <a:gd name="connsiteY2" fmla="*/ 2832037 h 3789979"/>
                  <a:gd name="connsiteX3" fmla="*/ 707571 w 5366153"/>
                  <a:gd name="connsiteY3" fmla="*/ 524266 h 3789979"/>
                  <a:gd name="connsiteX4" fmla="*/ 2481943 w 5366153"/>
                  <a:gd name="connsiteY4" fmla="*/ 1751 h 3789979"/>
                  <a:gd name="connsiteX5" fmla="*/ 3897086 w 5366153"/>
                  <a:gd name="connsiteY5" fmla="*/ 415408 h 3789979"/>
                  <a:gd name="connsiteX6" fmla="*/ 4381500 w 5366153"/>
                  <a:gd name="connsiteY6" fmla="*/ 1511600 h 3789979"/>
                  <a:gd name="connsiteX7" fmla="*/ 4865913 w 5366153"/>
                  <a:gd name="connsiteY7" fmla="*/ 1656380 h 3789979"/>
                  <a:gd name="connsiteX8" fmla="*/ 5342708 w 5366153"/>
                  <a:gd name="connsiteY8" fmla="*/ 1727137 h 3789979"/>
                  <a:gd name="connsiteX9" fmla="*/ 4876800 w 5366153"/>
                  <a:gd name="connsiteY9" fmla="*/ 3354550 h 3789979"/>
                  <a:gd name="connsiteX10" fmla="*/ 2764971 w 5366153"/>
                  <a:gd name="connsiteY10" fmla="*/ 3746437 h 3789979"/>
                  <a:gd name="connsiteX11" fmla="*/ 2764971 w 5366153"/>
                  <a:gd name="connsiteY11" fmla="*/ 3746437 h 3789979"/>
                  <a:gd name="connsiteX0" fmla="*/ 2090058 w 5343298"/>
                  <a:gd name="connsiteY0" fmla="*/ 2331294 h 3789979"/>
                  <a:gd name="connsiteX1" fmla="*/ 979714 w 5343298"/>
                  <a:gd name="connsiteY1" fmla="*/ 3789979 h 3789979"/>
                  <a:gd name="connsiteX2" fmla="*/ 0 w 5343298"/>
                  <a:gd name="connsiteY2" fmla="*/ 2832037 h 3789979"/>
                  <a:gd name="connsiteX3" fmla="*/ 707571 w 5343298"/>
                  <a:gd name="connsiteY3" fmla="*/ 524266 h 3789979"/>
                  <a:gd name="connsiteX4" fmla="*/ 2481943 w 5343298"/>
                  <a:gd name="connsiteY4" fmla="*/ 1751 h 3789979"/>
                  <a:gd name="connsiteX5" fmla="*/ 3897086 w 5343298"/>
                  <a:gd name="connsiteY5" fmla="*/ 415408 h 3789979"/>
                  <a:gd name="connsiteX6" fmla="*/ 4381500 w 5343298"/>
                  <a:gd name="connsiteY6" fmla="*/ 1511600 h 3789979"/>
                  <a:gd name="connsiteX7" fmla="*/ 4865913 w 5343298"/>
                  <a:gd name="connsiteY7" fmla="*/ 1656380 h 3789979"/>
                  <a:gd name="connsiteX8" fmla="*/ 5342708 w 5343298"/>
                  <a:gd name="connsiteY8" fmla="*/ 1727137 h 3789979"/>
                  <a:gd name="connsiteX9" fmla="*/ 4914900 w 5343298"/>
                  <a:gd name="connsiteY9" fmla="*/ 3362170 h 3789979"/>
                  <a:gd name="connsiteX10" fmla="*/ 2764971 w 5343298"/>
                  <a:gd name="connsiteY10" fmla="*/ 3746437 h 3789979"/>
                  <a:gd name="connsiteX11" fmla="*/ 2764971 w 5343298"/>
                  <a:gd name="connsiteY11" fmla="*/ 3746437 h 3789979"/>
                  <a:gd name="connsiteX0" fmla="*/ 2090058 w 5343179"/>
                  <a:gd name="connsiteY0" fmla="*/ 2331294 h 3789979"/>
                  <a:gd name="connsiteX1" fmla="*/ 979714 w 5343179"/>
                  <a:gd name="connsiteY1" fmla="*/ 3789979 h 3789979"/>
                  <a:gd name="connsiteX2" fmla="*/ 0 w 5343179"/>
                  <a:gd name="connsiteY2" fmla="*/ 2832037 h 3789979"/>
                  <a:gd name="connsiteX3" fmla="*/ 707571 w 5343179"/>
                  <a:gd name="connsiteY3" fmla="*/ 524266 h 3789979"/>
                  <a:gd name="connsiteX4" fmla="*/ 2481943 w 5343179"/>
                  <a:gd name="connsiteY4" fmla="*/ 1751 h 3789979"/>
                  <a:gd name="connsiteX5" fmla="*/ 3897086 w 5343179"/>
                  <a:gd name="connsiteY5" fmla="*/ 415408 h 3789979"/>
                  <a:gd name="connsiteX6" fmla="*/ 4381500 w 5343179"/>
                  <a:gd name="connsiteY6" fmla="*/ 1511600 h 3789979"/>
                  <a:gd name="connsiteX7" fmla="*/ 4865913 w 5343179"/>
                  <a:gd name="connsiteY7" fmla="*/ 1656380 h 3789979"/>
                  <a:gd name="connsiteX8" fmla="*/ 5342708 w 5343179"/>
                  <a:gd name="connsiteY8" fmla="*/ 1727137 h 3789979"/>
                  <a:gd name="connsiteX9" fmla="*/ 4914900 w 5343179"/>
                  <a:gd name="connsiteY9" fmla="*/ 3362170 h 3789979"/>
                  <a:gd name="connsiteX10" fmla="*/ 2764971 w 5343179"/>
                  <a:gd name="connsiteY10" fmla="*/ 3746437 h 3789979"/>
                  <a:gd name="connsiteX11" fmla="*/ 2764971 w 5343179"/>
                  <a:gd name="connsiteY11" fmla="*/ 3746437 h 3789979"/>
                  <a:gd name="connsiteX0" fmla="*/ 2090058 w 5381157"/>
                  <a:gd name="connsiteY0" fmla="*/ 2331294 h 3789979"/>
                  <a:gd name="connsiteX1" fmla="*/ 979714 w 5381157"/>
                  <a:gd name="connsiteY1" fmla="*/ 3789979 h 3789979"/>
                  <a:gd name="connsiteX2" fmla="*/ 0 w 5381157"/>
                  <a:gd name="connsiteY2" fmla="*/ 2832037 h 3789979"/>
                  <a:gd name="connsiteX3" fmla="*/ 707571 w 5381157"/>
                  <a:gd name="connsiteY3" fmla="*/ 524266 h 3789979"/>
                  <a:gd name="connsiteX4" fmla="*/ 2481943 w 5381157"/>
                  <a:gd name="connsiteY4" fmla="*/ 1751 h 3789979"/>
                  <a:gd name="connsiteX5" fmla="*/ 3897086 w 5381157"/>
                  <a:gd name="connsiteY5" fmla="*/ 415408 h 3789979"/>
                  <a:gd name="connsiteX6" fmla="*/ 4381500 w 5381157"/>
                  <a:gd name="connsiteY6" fmla="*/ 1511600 h 3789979"/>
                  <a:gd name="connsiteX7" fmla="*/ 4865913 w 5381157"/>
                  <a:gd name="connsiteY7" fmla="*/ 1656380 h 3789979"/>
                  <a:gd name="connsiteX8" fmla="*/ 5380808 w 5381157"/>
                  <a:gd name="connsiteY8" fmla="*/ 1788097 h 3789979"/>
                  <a:gd name="connsiteX9" fmla="*/ 4914900 w 5381157"/>
                  <a:gd name="connsiteY9" fmla="*/ 3362170 h 3789979"/>
                  <a:gd name="connsiteX10" fmla="*/ 2764971 w 5381157"/>
                  <a:gd name="connsiteY10" fmla="*/ 3746437 h 3789979"/>
                  <a:gd name="connsiteX11" fmla="*/ 2764971 w 5381157"/>
                  <a:gd name="connsiteY11" fmla="*/ 3746437 h 3789979"/>
                  <a:gd name="connsiteX0" fmla="*/ 2090058 w 5399440"/>
                  <a:gd name="connsiteY0" fmla="*/ 2331294 h 3789979"/>
                  <a:gd name="connsiteX1" fmla="*/ 979714 w 5399440"/>
                  <a:gd name="connsiteY1" fmla="*/ 3789979 h 3789979"/>
                  <a:gd name="connsiteX2" fmla="*/ 0 w 5399440"/>
                  <a:gd name="connsiteY2" fmla="*/ 2832037 h 3789979"/>
                  <a:gd name="connsiteX3" fmla="*/ 707571 w 5399440"/>
                  <a:gd name="connsiteY3" fmla="*/ 524266 h 3789979"/>
                  <a:gd name="connsiteX4" fmla="*/ 2481943 w 5399440"/>
                  <a:gd name="connsiteY4" fmla="*/ 1751 h 3789979"/>
                  <a:gd name="connsiteX5" fmla="*/ 3897086 w 5399440"/>
                  <a:gd name="connsiteY5" fmla="*/ 415408 h 3789979"/>
                  <a:gd name="connsiteX6" fmla="*/ 4381500 w 5399440"/>
                  <a:gd name="connsiteY6" fmla="*/ 1511600 h 3789979"/>
                  <a:gd name="connsiteX7" fmla="*/ 4865913 w 5399440"/>
                  <a:gd name="connsiteY7" fmla="*/ 1656380 h 3789979"/>
                  <a:gd name="connsiteX8" fmla="*/ 5380808 w 5399440"/>
                  <a:gd name="connsiteY8" fmla="*/ 1788097 h 3789979"/>
                  <a:gd name="connsiteX9" fmla="*/ 4914900 w 5399440"/>
                  <a:gd name="connsiteY9" fmla="*/ 3362170 h 3789979"/>
                  <a:gd name="connsiteX10" fmla="*/ 2764971 w 5399440"/>
                  <a:gd name="connsiteY10" fmla="*/ 3746437 h 3789979"/>
                  <a:gd name="connsiteX11" fmla="*/ 2764971 w 5399440"/>
                  <a:gd name="connsiteY11" fmla="*/ 3746437 h 3789979"/>
                  <a:gd name="connsiteX0" fmla="*/ 2090058 w 5392290"/>
                  <a:gd name="connsiteY0" fmla="*/ 2331294 h 3789979"/>
                  <a:gd name="connsiteX1" fmla="*/ 979714 w 5392290"/>
                  <a:gd name="connsiteY1" fmla="*/ 3789979 h 3789979"/>
                  <a:gd name="connsiteX2" fmla="*/ 0 w 5392290"/>
                  <a:gd name="connsiteY2" fmla="*/ 2832037 h 3789979"/>
                  <a:gd name="connsiteX3" fmla="*/ 707571 w 5392290"/>
                  <a:gd name="connsiteY3" fmla="*/ 524266 h 3789979"/>
                  <a:gd name="connsiteX4" fmla="*/ 2481943 w 5392290"/>
                  <a:gd name="connsiteY4" fmla="*/ 1751 h 3789979"/>
                  <a:gd name="connsiteX5" fmla="*/ 3897086 w 5392290"/>
                  <a:gd name="connsiteY5" fmla="*/ 415408 h 3789979"/>
                  <a:gd name="connsiteX6" fmla="*/ 4381500 w 5392290"/>
                  <a:gd name="connsiteY6" fmla="*/ 1511600 h 3789979"/>
                  <a:gd name="connsiteX7" fmla="*/ 4865913 w 5392290"/>
                  <a:gd name="connsiteY7" fmla="*/ 1656380 h 3789979"/>
                  <a:gd name="connsiteX8" fmla="*/ 5373188 w 5392290"/>
                  <a:gd name="connsiteY8" fmla="*/ 1757617 h 3789979"/>
                  <a:gd name="connsiteX9" fmla="*/ 4914900 w 5392290"/>
                  <a:gd name="connsiteY9" fmla="*/ 3362170 h 3789979"/>
                  <a:gd name="connsiteX10" fmla="*/ 2764971 w 5392290"/>
                  <a:gd name="connsiteY10" fmla="*/ 3746437 h 3789979"/>
                  <a:gd name="connsiteX11" fmla="*/ 2764971 w 5392290"/>
                  <a:gd name="connsiteY11" fmla="*/ 3746437 h 3789979"/>
                  <a:gd name="connsiteX0" fmla="*/ 2090058 w 5373299"/>
                  <a:gd name="connsiteY0" fmla="*/ 2331294 h 3789979"/>
                  <a:gd name="connsiteX1" fmla="*/ 979714 w 5373299"/>
                  <a:gd name="connsiteY1" fmla="*/ 3789979 h 3789979"/>
                  <a:gd name="connsiteX2" fmla="*/ 0 w 5373299"/>
                  <a:gd name="connsiteY2" fmla="*/ 2832037 h 3789979"/>
                  <a:gd name="connsiteX3" fmla="*/ 707571 w 5373299"/>
                  <a:gd name="connsiteY3" fmla="*/ 524266 h 3789979"/>
                  <a:gd name="connsiteX4" fmla="*/ 2481943 w 5373299"/>
                  <a:gd name="connsiteY4" fmla="*/ 1751 h 3789979"/>
                  <a:gd name="connsiteX5" fmla="*/ 3897086 w 5373299"/>
                  <a:gd name="connsiteY5" fmla="*/ 415408 h 3789979"/>
                  <a:gd name="connsiteX6" fmla="*/ 4381500 w 5373299"/>
                  <a:gd name="connsiteY6" fmla="*/ 1511600 h 3789979"/>
                  <a:gd name="connsiteX7" fmla="*/ 4888773 w 5373299"/>
                  <a:gd name="connsiteY7" fmla="*/ 1664000 h 3789979"/>
                  <a:gd name="connsiteX8" fmla="*/ 5373188 w 5373299"/>
                  <a:gd name="connsiteY8" fmla="*/ 1757617 h 3789979"/>
                  <a:gd name="connsiteX9" fmla="*/ 4914900 w 5373299"/>
                  <a:gd name="connsiteY9" fmla="*/ 3362170 h 3789979"/>
                  <a:gd name="connsiteX10" fmla="*/ 2764971 w 5373299"/>
                  <a:gd name="connsiteY10" fmla="*/ 3746437 h 3789979"/>
                  <a:gd name="connsiteX11" fmla="*/ 2764971 w 5373299"/>
                  <a:gd name="connsiteY11" fmla="*/ 3746437 h 3789979"/>
                  <a:gd name="connsiteX0" fmla="*/ 2090058 w 5373299"/>
                  <a:gd name="connsiteY0" fmla="*/ 2331294 h 3789979"/>
                  <a:gd name="connsiteX1" fmla="*/ 979714 w 5373299"/>
                  <a:gd name="connsiteY1" fmla="*/ 3789979 h 3789979"/>
                  <a:gd name="connsiteX2" fmla="*/ 0 w 5373299"/>
                  <a:gd name="connsiteY2" fmla="*/ 2832037 h 3789979"/>
                  <a:gd name="connsiteX3" fmla="*/ 707571 w 5373299"/>
                  <a:gd name="connsiteY3" fmla="*/ 524266 h 3789979"/>
                  <a:gd name="connsiteX4" fmla="*/ 2481943 w 5373299"/>
                  <a:gd name="connsiteY4" fmla="*/ 1751 h 3789979"/>
                  <a:gd name="connsiteX5" fmla="*/ 3897086 w 5373299"/>
                  <a:gd name="connsiteY5" fmla="*/ 415408 h 3789979"/>
                  <a:gd name="connsiteX6" fmla="*/ 4381500 w 5373299"/>
                  <a:gd name="connsiteY6" fmla="*/ 1511600 h 3789979"/>
                  <a:gd name="connsiteX7" fmla="*/ 5373188 w 5373299"/>
                  <a:gd name="connsiteY7" fmla="*/ 1757617 h 3789979"/>
                  <a:gd name="connsiteX8" fmla="*/ 4914900 w 5373299"/>
                  <a:gd name="connsiteY8" fmla="*/ 3362170 h 3789979"/>
                  <a:gd name="connsiteX9" fmla="*/ 2764971 w 5373299"/>
                  <a:gd name="connsiteY9" fmla="*/ 3746437 h 3789979"/>
                  <a:gd name="connsiteX10" fmla="*/ 2764971 w 5373299"/>
                  <a:gd name="connsiteY10" fmla="*/ 3746437 h 3789979"/>
                  <a:gd name="connsiteX0" fmla="*/ 2090058 w 5380913"/>
                  <a:gd name="connsiteY0" fmla="*/ 2331294 h 3789979"/>
                  <a:gd name="connsiteX1" fmla="*/ 979714 w 5380913"/>
                  <a:gd name="connsiteY1" fmla="*/ 3789979 h 3789979"/>
                  <a:gd name="connsiteX2" fmla="*/ 0 w 5380913"/>
                  <a:gd name="connsiteY2" fmla="*/ 2832037 h 3789979"/>
                  <a:gd name="connsiteX3" fmla="*/ 707571 w 5380913"/>
                  <a:gd name="connsiteY3" fmla="*/ 524266 h 3789979"/>
                  <a:gd name="connsiteX4" fmla="*/ 2481943 w 5380913"/>
                  <a:gd name="connsiteY4" fmla="*/ 1751 h 3789979"/>
                  <a:gd name="connsiteX5" fmla="*/ 3897086 w 5380913"/>
                  <a:gd name="connsiteY5" fmla="*/ 415408 h 3789979"/>
                  <a:gd name="connsiteX6" fmla="*/ 4381500 w 5380913"/>
                  <a:gd name="connsiteY6" fmla="*/ 1511600 h 3789979"/>
                  <a:gd name="connsiteX7" fmla="*/ 5380808 w 5380913"/>
                  <a:gd name="connsiteY7" fmla="*/ 1788097 h 3789979"/>
                  <a:gd name="connsiteX8" fmla="*/ 4914900 w 5380913"/>
                  <a:gd name="connsiteY8" fmla="*/ 3362170 h 3789979"/>
                  <a:gd name="connsiteX9" fmla="*/ 2764971 w 5380913"/>
                  <a:gd name="connsiteY9" fmla="*/ 3746437 h 3789979"/>
                  <a:gd name="connsiteX10" fmla="*/ 2764971 w 5380913"/>
                  <a:gd name="connsiteY10" fmla="*/ 3746437 h 3789979"/>
                  <a:gd name="connsiteX0" fmla="*/ 2090058 w 5408723"/>
                  <a:gd name="connsiteY0" fmla="*/ 2331294 h 3789979"/>
                  <a:gd name="connsiteX1" fmla="*/ 979714 w 5408723"/>
                  <a:gd name="connsiteY1" fmla="*/ 3789979 h 3789979"/>
                  <a:gd name="connsiteX2" fmla="*/ 0 w 5408723"/>
                  <a:gd name="connsiteY2" fmla="*/ 2832037 h 3789979"/>
                  <a:gd name="connsiteX3" fmla="*/ 707571 w 5408723"/>
                  <a:gd name="connsiteY3" fmla="*/ 524266 h 3789979"/>
                  <a:gd name="connsiteX4" fmla="*/ 2481943 w 5408723"/>
                  <a:gd name="connsiteY4" fmla="*/ 1751 h 3789979"/>
                  <a:gd name="connsiteX5" fmla="*/ 3897086 w 5408723"/>
                  <a:gd name="connsiteY5" fmla="*/ 415408 h 3789979"/>
                  <a:gd name="connsiteX6" fmla="*/ 4381500 w 5408723"/>
                  <a:gd name="connsiteY6" fmla="*/ 1511600 h 3789979"/>
                  <a:gd name="connsiteX7" fmla="*/ 5380808 w 5408723"/>
                  <a:gd name="connsiteY7" fmla="*/ 1788097 h 3789979"/>
                  <a:gd name="connsiteX8" fmla="*/ 4914900 w 5408723"/>
                  <a:gd name="connsiteY8" fmla="*/ 3362170 h 3789979"/>
                  <a:gd name="connsiteX9" fmla="*/ 2764971 w 5408723"/>
                  <a:gd name="connsiteY9" fmla="*/ 3746437 h 3789979"/>
                  <a:gd name="connsiteX10" fmla="*/ 2764971 w 5408723"/>
                  <a:gd name="connsiteY10" fmla="*/ 3746437 h 3789979"/>
                  <a:gd name="connsiteX0" fmla="*/ 2090058 w 5408723"/>
                  <a:gd name="connsiteY0" fmla="*/ 2331294 h 3789979"/>
                  <a:gd name="connsiteX1" fmla="*/ 979714 w 5408723"/>
                  <a:gd name="connsiteY1" fmla="*/ 3789979 h 3789979"/>
                  <a:gd name="connsiteX2" fmla="*/ 0 w 5408723"/>
                  <a:gd name="connsiteY2" fmla="*/ 2832037 h 3789979"/>
                  <a:gd name="connsiteX3" fmla="*/ 707571 w 5408723"/>
                  <a:gd name="connsiteY3" fmla="*/ 524266 h 3789979"/>
                  <a:gd name="connsiteX4" fmla="*/ 2481943 w 5408723"/>
                  <a:gd name="connsiteY4" fmla="*/ 1751 h 3789979"/>
                  <a:gd name="connsiteX5" fmla="*/ 3897086 w 5408723"/>
                  <a:gd name="connsiteY5" fmla="*/ 415408 h 3789979"/>
                  <a:gd name="connsiteX6" fmla="*/ 4381500 w 5408723"/>
                  <a:gd name="connsiteY6" fmla="*/ 1511600 h 3789979"/>
                  <a:gd name="connsiteX7" fmla="*/ 5380808 w 5408723"/>
                  <a:gd name="connsiteY7" fmla="*/ 1772857 h 3789979"/>
                  <a:gd name="connsiteX8" fmla="*/ 4914900 w 5408723"/>
                  <a:gd name="connsiteY8" fmla="*/ 3362170 h 3789979"/>
                  <a:gd name="connsiteX9" fmla="*/ 2764971 w 5408723"/>
                  <a:gd name="connsiteY9" fmla="*/ 3746437 h 3789979"/>
                  <a:gd name="connsiteX10" fmla="*/ 2764971 w 5408723"/>
                  <a:gd name="connsiteY10" fmla="*/ 3746437 h 3789979"/>
                  <a:gd name="connsiteX0" fmla="*/ 2090058 w 5397590"/>
                  <a:gd name="connsiteY0" fmla="*/ 2331294 h 3789979"/>
                  <a:gd name="connsiteX1" fmla="*/ 979714 w 5397590"/>
                  <a:gd name="connsiteY1" fmla="*/ 3789979 h 3789979"/>
                  <a:gd name="connsiteX2" fmla="*/ 0 w 5397590"/>
                  <a:gd name="connsiteY2" fmla="*/ 2832037 h 3789979"/>
                  <a:gd name="connsiteX3" fmla="*/ 707571 w 5397590"/>
                  <a:gd name="connsiteY3" fmla="*/ 524266 h 3789979"/>
                  <a:gd name="connsiteX4" fmla="*/ 2481943 w 5397590"/>
                  <a:gd name="connsiteY4" fmla="*/ 1751 h 3789979"/>
                  <a:gd name="connsiteX5" fmla="*/ 3897086 w 5397590"/>
                  <a:gd name="connsiteY5" fmla="*/ 415408 h 3789979"/>
                  <a:gd name="connsiteX6" fmla="*/ 4381500 w 5397590"/>
                  <a:gd name="connsiteY6" fmla="*/ 1511600 h 3789979"/>
                  <a:gd name="connsiteX7" fmla="*/ 5380808 w 5397590"/>
                  <a:gd name="connsiteY7" fmla="*/ 1772857 h 3789979"/>
                  <a:gd name="connsiteX8" fmla="*/ 4884420 w 5397590"/>
                  <a:gd name="connsiteY8" fmla="*/ 3339310 h 3789979"/>
                  <a:gd name="connsiteX9" fmla="*/ 2764971 w 5397590"/>
                  <a:gd name="connsiteY9" fmla="*/ 3746437 h 3789979"/>
                  <a:gd name="connsiteX10" fmla="*/ 2764971 w 5397590"/>
                  <a:gd name="connsiteY10" fmla="*/ 3746437 h 3789979"/>
                  <a:gd name="connsiteX0" fmla="*/ 2090058 w 5399945"/>
                  <a:gd name="connsiteY0" fmla="*/ 2331294 h 3789979"/>
                  <a:gd name="connsiteX1" fmla="*/ 979714 w 5399945"/>
                  <a:gd name="connsiteY1" fmla="*/ 3789979 h 3789979"/>
                  <a:gd name="connsiteX2" fmla="*/ 0 w 5399945"/>
                  <a:gd name="connsiteY2" fmla="*/ 2832037 h 3789979"/>
                  <a:gd name="connsiteX3" fmla="*/ 707571 w 5399945"/>
                  <a:gd name="connsiteY3" fmla="*/ 524266 h 3789979"/>
                  <a:gd name="connsiteX4" fmla="*/ 2481943 w 5399945"/>
                  <a:gd name="connsiteY4" fmla="*/ 1751 h 3789979"/>
                  <a:gd name="connsiteX5" fmla="*/ 3897086 w 5399945"/>
                  <a:gd name="connsiteY5" fmla="*/ 415408 h 3789979"/>
                  <a:gd name="connsiteX6" fmla="*/ 4381500 w 5399945"/>
                  <a:gd name="connsiteY6" fmla="*/ 1511600 h 3789979"/>
                  <a:gd name="connsiteX7" fmla="*/ 5380808 w 5399945"/>
                  <a:gd name="connsiteY7" fmla="*/ 1772857 h 3789979"/>
                  <a:gd name="connsiteX8" fmla="*/ 4884420 w 5399945"/>
                  <a:gd name="connsiteY8" fmla="*/ 3339310 h 3789979"/>
                  <a:gd name="connsiteX9" fmla="*/ 2764971 w 5399945"/>
                  <a:gd name="connsiteY9" fmla="*/ 3746437 h 3789979"/>
                  <a:gd name="connsiteX10" fmla="*/ 2764971 w 5399945"/>
                  <a:gd name="connsiteY10" fmla="*/ 3746437 h 3789979"/>
                  <a:gd name="connsiteX0" fmla="*/ 2090058 w 5402233"/>
                  <a:gd name="connsiteY0" fmla="*/ 2331211 h 3789896"/>
                  <a:gd name="connsiteX1" fmla="*/ 979714 w 5402233"/>
                  <a:gd name="connsiteY1" fmla="*/ 3789896 h 3789896"/>
                  <a:gd name="connsiteX2" fmla="*/ 0 w 5402233"/>
                  <a:gd name="connsiteY2" fmla="*/ 2831954 h 3789896"/>
                  <a:gd name="connsiteX3" fmla="*/ 707571 w 5402233"/>
                  <a:gd name="connsiteY3" fmla="*/ 524183 h 3789896"/>
                  <a:gd name="connsiteX4" fmla="*/ 2481943 w 5402233"/>
                  <a:gd name="connsiteY4" fmla="*/ 1668 h 3789896"/>
                  <a:gd name="connsiteX5" fmla="*/ 3897086 w 5402233"/>
                  <a:gd name="connsiteY5" fmla="*/ 415325 h 3789896"/>
                  <a:gd name="connsiteX6" fmla="*/ 4292600 w 5402233"/>
                  <a:gd name="connsiteY6" fmla="*/ 1448017 h 3789896"/>
                  <a:gd name="connsiteX7" fmla="*/ 5380808 w 5402233"/>
                  <a:gd name="connsiteY7" fmla="*/ 1772774 h 3789896"/>
                  <a:gd name="connsiteX8" fmla="*/ 4884420 w 5402233"/>
                  <a:gd name="connsiteY8" fmla="*/ 3339227 h 3789896"/>
                  <a:gd name="connsiteX9" fmla="*/ 2764971 w 5402233"/>
                  <a:gd name="connsiteY9" fmla="*/ 3746354 h 3789896"/>
                  <a:gd name="connsiteX10" fmla="*/ 2764971 w 5402233"/>
                  <a:gd name="connsiteY10" fmla="*/ 3746354 h 3789896"/>
                  <a:gd name="connsiteX0" fmla="*/ 2090058 w 5393244"/>
                  <a:gd name="connsiteY0" fmla="*/ 2331276 h 3789961"/>
                  <a:gd name="connsiteX1" fmla="*/ 979714 w 5393244"/>
                  <a:gd name="connsiteY1" fmla="*/ 3789961 h 3789961"/>
                  <a:gd name="connsiteX2" fmla="*/ 0 w 5393244"/>
                  <a:gd name="connsiteY2" fmla="*/ 2832019 h 3789961"/>
                  <a:gd name="connsiteX3" fmla="*/ 707571 w 5393244"/>
                  <a:gd name="connsiteY3" fmla="*/ 524248 h 3789961"/>
                  <a:gd name="connsiteX4" fmla="*/ 2481943 w 5393244"/>
                  <a:gd name="connsiteY4" fmla="*/ 1733 h 3789961"/>
                  <a:gd name="connsiteX5" fmla="*/ 3897086 w 5393244"/>
                  <a:gd name="connsiteY5" fmla="*/ 415390 h 3789961"/>
                  <a:gd name="connsiteX6" fmla="*/ 4470400 w 5393244"/>
                  <a:gd name="connsiteY6" fmla="*/ 1498882 h 3789961"/>
                  <a:gd name="connsiteX7" fmla="*/ 5380808 w 5393244"/>
                  <a:gd name="connsiteY7" fmla="*/ 1772839 h 3789961"/>
                  <a:gd name="connsiteX8" fmla="*/ 4884420 w 5393244"/>
                  <a:gd name="connsiteY8" fmla="*/ 3339292 h 3789961"/>
                  <a:gd name="connsiteX9" fmla="*/ 2764971 w 5393244"/>
                  <a:gd name="connsiteY9" fmla="*/ 3746419 h 3789961"/>
                  <a:gd name="connsiteX10" fmla="*/ 2764971 w 5393244"/>
                  <a:gd name="connsiteY10" fmla="*/ 3746419 h 3789961"/>
                  <a:gd name="connsiteX0" fmla="*/ 2090058 w 5396950"/>
                  <a:gd name="connsiteY0" fmla="*/ 2331260 h 3789945"/>
                  <a:gd name="connsiteX1" fmla="*/ 979714 w 5396950"/>
                  <a:gd name="connsiteY1" fmla="*/ 3789945 h 3789945"/>
                  <a:gd name="connsiteX2" fmla="*/ 0 w 5396950"/>
                  <a:gd name="connsiteY2" fmla="*/ 2832003 h 3789945"/>
                  <a:gd name="connsiteX3" fmla="*/ 707571 w 5396950"/>
                  <a:gd name="connsiteY3" fmla="*/ 524232 h 3789945"/>
                  <a:gd name="connsiteX4" fmla="*/ 2481943 w 5396950"/>
                  <a:gd name="connsiteY4" fmla="*/ 1717 h 3789945"/>
                  <a:gd name="connsiteX5" fmla="*/ 3897086 w 5396950"/>
                  <a:gd name="connsiteY5" fmla="*/ 415374 h 3789945"/>
                  <a:gd name="connsiteX6" fmla="*/ 4394200 w 5396950"/>
                  <a:gd name="connsiteY6" fmla="*/ 1486166 h 3789945"/>
                  <a:gd name="connsiteX7" fmla="*/ 5380808 w 5396950"/>
                  <a:gd name="connsiteY7" fmla="*/ 1772823 h 3789945"/>
                  <a:gd name="connsiteX8" fmla="*/ 4884420 w 5396950"/>
                  <a:gd name="connsiteY8" fmla="*/ 3339276 h 3789945"/>
                  <a:gd name="connsiteX9" fmla="*/ 2764971 w 5396950"/>
                  <a:gd name="connsiteY9" fmla="*/ 3746403 h 3789945"/>
                  <a:gd name="connsiteX10" fmla="*/ 2764971 w 5396950"/>
                  <a:gd name="connsiteY10" fmla="*/ 3746403 h 3789945"/>
                  <a:gd name="connsiteX0" fmla="*/ 2090058 w 5396950"/>
                  <a:gd name="connsiteY0" fmla="*/ 2330784 h 3789469"/>
                  <a:gd name="connsiteX1" fmla="*/ 979714 w 5396950"/>
                  <a:gd name="connsiteY1" fmla="*/ 3789469 h 3789469"/>
                  <a:gd name="connsiteX2" fmla="*/ 0 w 5396950"/>
                  <a:gd name="connsiteY2" fmla="*/ 2831527 h 3789469"/>
                  <a:gd name="connsiteX3" fmla="*/ 707571 w 5396950"/>
                  <a:gd name="connsiteY3" fmla="*/ 523756 h 3789469"/>
                  <a:gd name="connsiteX4" fmla="*/ 2481943 w 5396950"/>
                  <a:gd name="connsiteY4" fmla="*/ 1241 h 3789469"/>
                  <a:gd name="connsiteX5" fmla="*/ 3897086 w 5396950"/>
                  <a:gd name="connsiteY5" fmla="*/ 414898 h 3789469"/>
                  <a:gd name="connsiteX6" fmla="*/ 4106091 w 5396950"/>
                  <a:gd name="connsiteY6" fmla="*/ 994596 h 3789469"/>
                  <a:gd name="connsiteX7" fmla="*/ 4394200 w 5396950"/>
                  <a:gd name="connsiteY7" fmla="*/ 1485690 h 3789469"/>
                  <a:gd name="connsiteX8" fmla="*/ 5380808 w 5396950"/>
                  <a:gd name="connsiteY8" fmla="*/ 1772347 h 3789469"/>
                  <a:gd name="connsiteX9" fmla="*/ 4884420 w 5396950"/>
                  <a:gd name="connsiteY9" fmla="*/ 3338800 h 3789469"/>
                  <a:gd name="connsiteX10" fmla="*/ 2764971 w 5396950"/>
                  <a:gd name="connsiteY10" fmla="*/ 3745927 h 3789469"/>
                  <a:gd name="connsiteX11" fmla="*/ 2764971 w 5396950"/>
                  <a:gd name="connsiteY11" fmla="*/ 3745927 h 3789469"/>
                  <a:gd name="connsiteX0" fmla="*/ 2090058 w 5396950"/>
                  <a:gd name="connsiteY0" fmla="*/ 2331588 h 3790273"/>
                  <a:gd name="connsiteX1" fmla="*/ 979714 w 5396950"/>
                  <a:gd name="connsiteY1" fmla="*/ 3790273 h 3790273"/>
                  <a:gd name="connsiteX2" fmla="*/ 0 w 5396950"/>
                  <a:gd name="connsiteY2" fmla="*/ 2832331 h 3790273"/>
                  <a:gd name="connsiteX3" fmla="*/ 707571 w 5396950"/>
                  <a:gd name="connsiteY3" fmla="*/ 524560 h 3790273"/>
                  <a:gd name="connsiteX4" fmla="*/ 2481943 w 5396950"/>
                  <a:gd name="connsiteY4" fmla="*/ 2045 h 3790273"/>
                  <a:gd name="connsiteX5" fmla="*/ 3795486 w 5396950"/>
                  <a:gd name="connsiteY5" fmla="*/ 301402 h 3790273"/>
                  <a:gd name="connsiteX6" fmla="*/ 4106091 w 5396950"/>
                  <a:gd name="connsiteY6" fmla="*/ 995400 h 3790273"/>
                  <a:gd name="connsiteX7" fmla="*/ 4394200 w 5396950"/>
                  <a:gd name="connsiteY7" fmla="*/ 1486494 h 3790273"/>
                  <a:gd name="connsiteX8" fmla="*/ 5380808 w 5396950"/>
                  <a:gd name="connsiteY8" fmla="*/ 1773151 h 3790273"/>
                  <a:gd name="connsiteX9" fmla="*/ 4884420 w 5396950"/>
                  <a:gd name="connsiteY9" fmla="*/ 3339604 h 3790273"/>
                  <a:gd name="connsiteX10" fmla="*/ 2764971 w 5396950"/>
                  <a:gd name="connsiteY10" fmla="*/ 3746731 h 3790273"/>
                  <a:gd name="connsiteX11" fmla="*/ 2764971 w 5396950"/>
                  <a:gd name="connsiteY11" fmla="*/ 3746731 h 3790273"/>
                  <a:gd name="connsiteX0" fmla="*/ 2090058 w 5396950"/>
                  <a:gd name="connsiteY0" fmla="*/ 2331588 h 3790273"/>
                  <a:gd name="connsiteX1" fmla="*/ 979714 w 5396950"/>
                  <a:gd name="connsiteY1" fmla="*/ 3790273 h 3790273"/>
                  <a:gd name="connsiteX2" fmla="*/ 0 w 5396950"/>
                  <a:gd name="connsiteY2" fmla="*/ 2832331 h 3790273"/>
                  <a:gd name="connsiteX3" fmla="*/ 707571 w 5396950"/>
                  <a:gd name="connsiteY3" fmla="*/ 524560 h 3790273"/>
                  <a:gd name="connsiteX4" fmla="*/ 2481943 w 5396950"/>
                  <a:gd name="connsiteY4" fmla="*/ 2045 h 3790273"/>
                  <a:gd name="connsiteX5" fmla="*/ 3795486 w 5396950"/>
                  <a:gd name="connsiteY5" fmla="*/ 301402 h 3790273"/>
                  <a:gd name="connsiteX6" fmla="*/ 4106091 w 5396950"/>
                  <a:gd name="connsiteY6" fmla="*/ 995400 h 3790273"/>
                  <a:gd name="connsiteX7" fmla="*/ 4394200 w 5396950"/>
                  <a:gd name="connsiteY7" fmla="*/ 1486494 h 3790273"/>
                  <a:gd name="connsiteX8" fmla="*/ 5380808 w 5396950"/>
                  <a:gd name="connsiteY8" fmla="*/ 1836651 h 3790273"/>
                  <a:gd name="connsiteX9" fmla="*/ 4884420 w 5396950"/>
                  <a:gd name="connsiteY9" fmla="*/ 3339604 h 3790273"/>
                  <a:gd name="connsiteX10" fmla="*/ 2764971 w 5396950"/>
                  <a:gd name="connsiteY10" fmla="*/ 3746731 h 3790273"/>
                  <a:gd name="connsiteX11" fmla="*/ 2764971 w 5396950"/>
                  <a:gd name="connsiteY11" fmla="*/ 3746731 h 3790273"/>
                  <a:gd name="connsiteX0" fmla="*/ 2090058 w 5372889"/>
                  <a:gd name="connsiteY0" fmla="*/ 2331588 h 3790273"/>
                  <a:gd name="connsiteX1" fmla="*/ 979714 w 5372889"/>
                  <a:gd name="connsiteY1" fmla="*/ 3790273 h 3790273"/>
                  <a:gd name="connsiteX2" fmla="*/ 0 w 5372889"/>
                  <a:gd name="connsiteY2" fmla="*/ 2832331 h 3790273"/>
                  <a:gd name="connsiteX3" fmla="*/ 707571 w 5372889"/>
                  <a:gd name="connsiteY3" fmla="*/ 524560 h 3790273"/>
                  <a:gd name="connsiteX4" fmla="*/ 2481943 w 5372889"/>
                  <a:gd name="connsiteY4" fmla="*/ 2045 h 3790273"/>
                  <a:gd name="connsiteX5" fmla="*/ 3795486 w 5372889"/>
                  <a:gd name="connsiteY5" fmla="*/ 301402 h 3790273"/>
                  <a:gd name="connsiteX6" fmla="*/ 4106091 w 5372889"/>
                  <a:gd name="connsiteY6" fmla="*/ 995400 h 3790273"/>
                  <a:gd name="connsiteX7" fmla="*/ 4394200 w 5372889"/>
                  <a:gd name="connsiteY7" fmla="*/ 1486494 h 3790273"/>
                  <a:gd name="connsiteX8" fmla="*/ 5355408 w 5372889"/>
                  <a:gd name="connsiteY8" fmla="*/ 1735051 h 3790273"/>
                  <a:gd name="connsiteX9" fmla="*/ 4884420 w 5372889"/>
                  <a:gd name="connsiteY9" fmla="*/ 3339604 h 3790273"/>
                  <a:gd name="connsiteX10" fmla="*/ 2764971 w 5372889"/>
                  <a:gd name="connsiteY10" fmla="*/ 3746731 h 3790273"/>
                  <a:gd name="connsiteX11" fmla="*/ 2764971 w 5372889"/>
                  <a:gd name="connsiteY11" fmla="*/ 3746731 h 3790273"/>
                  <a:gd name="connsiteX0" fmla="*/ 2090058 w 5372889"/>
                  <a:gd name="connsiteY0" fmla="*/ 2331588 h 3790273"/>
                  <a:gd name="connsiteX1" fmla="*/ 979714 w 5372889"/>
                  <a:gd name="connsiteY1" fmla="*/ 3790273 h 3790273"/>
                  <a:gd name="connsiteX2" fmla="*/ 0 w 5372889"/>
                  <a:gd name="connsiteY2" fmla="*/ 2832331 h 3790273"/>
                  <a:gd name="connsiteX3" fmla="*/ 707571 w 5372889"/>
                  <a:gd name="connsiteY3" fmla="*/ 524560 h 3790273"/>
                  <a:gd name="connsiteX4" fmla="*/ 2481943 w 5372889"/>
                  <a:gd name="connsiteY4" fmla="*/ 2045 h 3790273"/>
                  <a:gd name="connsiteX5" fmla="*/ 3795486 w 5372889"/>
                  <a:gd name="connsiteY5" fmla="*/ 301402 h 3790273"/>
                  <a:gd name="connsiteX6" fmla="*/ 4106091 w 5372889"/>
                  <a:gd name="connsiteY6" fmla="*/ 995400 h 3790273"/>
                  <a:gd name="connsiteX7" fmla="*/ 4394200 w 5372889"/>
                  <a:gd name="connsiteY7" fmla="*/ 1486494 h 3790273"/>
                  <a:gd name="connsiteX8" fmla="*/ 5355408 w 5372889"/>
                  <a:gd name="connsiteY8" fmla="*/ 1785851 h 3790273"/>
                  <a:gd name="connsiteX9" fmla="*/ 4884420 w 5372889"/>
                  <a:gd name="connsiteY9" fmla="*/ 3339604 h 3790273"/>
                  <a:gd name="connsiteX10" fmla="*/ 2764971 w 5372889"/>
                  <a:gd name="connsiteY10" fmla="*/ 3746731 h 3790273"/>
                  <a:gd name="connsiteX11" fmla="*/ 2764971 w 5372889"/>
                  <a:gd name="connsiteY11" fmla="*/ 3746731 h 3790273"/>
                  <a:gd name="connsiteX0" fmla="*/ 2090058 w 5372889"/>
                  <a:gd name="connsiteY0" fmla="*/ 2331588 h 3790273"/>
                  <a:gd name="connsiteX1" fmla="*/ 979714 w 5372889"/>
                  <a:gd name="connsiteY1" fmla="*/ 3790273 h 3790273"/>
                  <a:gd name="connsiteX2" fmla="*/ 0 w 5372889"/>
                  <a:gd name="connsiteY2" fmla="*/ 2832331 h 3790273"/>
                  <a:gd name="connsiteX3" fmla="*/ 707571 w 5372889"/>
                  <a:gd name="connsiteY3" fmla="*/ 524560 h 3790273"/>
                  <a:gd name="connsiteX4" fmla="*/ 2481943 w 5372889"/>
                  <a:gd name="connsiteY4" fmla="*/ 2045 h 3790273"/>
                  <a:gd name="connsiteX5" fmla="*/ 3795486 w 5372889"/>
                  <a:gd name="connsiteY5" fmla="*/ 301402 h 3790273"/>
                  <a:gd name="connsiteX6" fmla="*/ 4106091 w 5372889"/>
                  <a:gd name="connsiteY6" fmla="*/ 995400 h 3790273"/>
                  <a:gd name="connsiteX7" fmla="*/ 4394200 w 5372889"/>
                  <a:gd name="connsiteY7" fmla="*/ 1486494 h 3790273"/>
                  <a:gd name="connsiteX8" fmla="*/ 5355408 w 5372889"/>
                  <a:gd name="connsiteY8" fmla="*/ 1823951 h 3790273"/>
                  <a:gd name="connsiteX9" fmla="*/ 4884420 w 5372889"/>
                  <a:gd name="connsiteY9" fmla="*/ 3339604 h 3790273"/>
                  <a:gd name="connsiteX10" fmla="*/ 2764971 w 5372889"/>
                  <a:gd name="connsiteY10" fmla="*/ 3746731 h 3790273"/>
                  <a:gd name="connsiteX11" fmla="*/ 2764971 w 5372889"/>
                  <a:gd name="connsiteY11" fmla="*/ 3746731 h 3790273"/>
                  <a:gd name="connsiteX0" fmla="*/ 2090058 w 5372889"/>
                  <a:gd name="connsiteY0" fmla="*/ 2356769 h 3815454"/>
                  <a:gd name="connsiteX1" fmla="*/ 979714 w 5372889"/>
                  <a:gd name="connsiteY1" fmla="*/ 3815454 h 3815454"/>
                  <a:gd name="connsiteX2" fmla="*/ 0 w 5372889"/>
                  <a:gd name="connsiteY2" fmla="*/ 2857512 h 3815454"/>
                  <a:gd name="connsiteX3" fmla="*/ 707571 w 5372889"/>
                  <a:gd name="connsiteY3" fmla="*/ 549741 h 3815454"/>
                  <a:gd name="connsiteX4" fmla="*/ 2443843 w 5372889"/>
                  <a:gd name="connsiteY4" fmla="*/ 1826 h 3815454"/>
                  <a:gd name="connsiteX5" fmla="*/ 3795486 w 5372889"/>
                  <a:gd name="connsiteY5" fmla="*/ 326583 h 3815454"/>
                  <a:gd name="connsiteX6" fmla="*/ 4106091 w 5372889"/>
                  <a:gd name="connsiteY6" fmla="*/ 1020581 h 3815454"/>
                  <a:gd name="connsiteX7" fmla="*/ 4394200 w 5372889"/>
                  <a:gd name="connsiteY7" fmla="*/ 1511675 h 3815454"/>
                  <a:gd name="connsiteX8" fmla="*/ 5355408 w 5372889"/>
                  <a:gd name="connsiteY8" fmla="*/ 1849132 h 3815454"/>
                  <a:gd name="connsiteX9" fmla="*/ 4884420 w 5372889"/>
                  <a:gd name="connsiteY9" fmla="*/ 3364785 h 3815454"/>
                  <a:gd name="connsiteX10" fmla="*/ 2764971 w 5372889"/>
                  <a:gd name="connsiteY10" fmla="*/ 3771912 h 3815454"/>
                  <a:gd name="connsiteX11" fmla="*/ 2764971 w 5372889"/>
                  <a:gd name="connsiteY11" fmla="*/ 3771912 h 3815454"/>
                  <a:gd name="connsiteX0" fmla="*/ 2178958 w 5372889"/>
                  <a:gd name="connsiteY0" fmla="*/ 2293269 h 3815454"/>
                  <a:gd name="connsiteX1" fmla="*/ 979714 w 5372889"/>
                  <a:gd name="connsiteY1" fmla="*/ 3815454 h 3815454"/>
                  <a:gd name="connsiteX2" fmla="*/ 0 w 5372889"/>
                  <a:gd name="connsiteY2" fmla="*/ 2857512 h 3815454"/>
                  <a:gd name="connsiteX3" fmla="*/ 707571 w 5372889"/>
                  <a:gd name="connsiteY3" fmla="*/ 549741 h 3815454"/>
                  <a:gd name="connsiteX4" fmla="*/ 2443843 w 5372889"/>
                  <a:gd name="connsiteY4" fmla="*/ 1826 h 3815454"/>
                  <a:gd name="connsiteX5" fmla="*/ 3795486 w 5372889"/>
                  <a:gd name="connsiteY5" fmla="*/ 326583 h 3815454"/>
                  <a:gd name="connsiteX6" fmla="*/ 4106091 w 5372889"/>
                  <a:gd name="connsiteY6" fmla="*/ 1020581 h 3815454"/>
                  <a:gd name="connsiteX7" fmla="*/ 4394200 w 5372889"/>
                  <a:gd name="connsiteY7" fmla="*/ 1511675 h 3815454"/>
                  <a:gd name="connsiteX8" fmla="*/ 5355408 w 5372889"/>
                  <a:gd name="connsiteY8" fmla="*/ 1849132 h 3815454"/>
                  <a:gd name="connsiteX9" fmla="*/ 4884420 w 5372889"/>
                  <a:gd name="connsiteY9" fmla="*/ 3364785 h 3815454"/>
                  <a:gd name="connsiteX10" fmla="*/ 2764971 w 5372889"/>
                  <a:gd name="connsiteY10" fmla="*/ 3771912 h 3815454"/>
                  <a:gd name="connsiteX11" fmla="*/ 2764971 w 5372889"/>
                  <a:gd name="connsiteY11" fmla="*/ 3771912 h 3815454"/>
                  <a:gd name="connsiteX0" fmla="*/ 2115458 w 5372889"/>
                  <a:gd name="connsiteY0" fmla="*/ 2293269 h 3815454"/>
                  <a:gd name="connsiteX1" fmla="*/ 979714 w 5372889"/>
                  <a:gd name="connsiteY1" fmla="*/ 3815454 h 3815454"/>
                  <a:gd name="connsiteX2" fmla="*/ 0 w 5372889"/>
                  <a:gd name="connsiteY2" fmla="*/ 2857512 h 3815454"/>
                  <a:gd name="connsiteX3" fmla="*/ 707571 w 5372889"/>
                  <a:gd name="connsiteY3" fmla="*/ 549741 h 3815454"/>
                  <a:gd name="connsiteX4" fmla="*/ 2443843 w 5372889"/>
                  <a:gd name="connsiteY4" fmla="*/ 1826 h 3815454"/>
                  <a:gd name="connsiteX5" fmla="*/ 3795486 w 5372889"/>
                  <a:gd name="connsiteY5" fmla="*/ 326583 h 3815454"/>
                  <a:gd name="connsiteX6" fmla="*/ 4106091 w 5372889"/>
                  <a:gd name="connsiteY6" fmla="*/ 1020581 h 3815454"/>
                  <a:gd name="connsiteX7" fmla="*/ 4394200 w 5372889"/>
                  <a:gd name="connsiteY7" fmla="*/ 1511675 h 3815454"/>
                  <a:gd name="connsiteX8" fmla="*/ 5355408 w 5372889"/>
                  <a:gd name="connsiteY8" fmla="*/ 1849132 h 3815454"/>
                  <a:gd name="connsiteX9" fmla="*/ 4884420 w 5372889"/>
                  <a:gd name="connsiteY9" fmla="*/ 3364785 h 3815454"/>
                  <a:gd name="connsiteX10" fmla="*/ 2764971 w 5372889"/>
                  <a:gd name="connsiteY10" fmla="*/ 3771912 h 3815454"/>
                  <a:gd name="connsiteX11" fmla="*/ 2764971 w 5372889"/>
                  <a:gd name="connsiteY11" fmla="*/ 3771912 h 3815454"/>
                  <a:gd name="connsiteX0" fmla="*/ 2115458 w 5372889"/>
                  <a:gd name="connsiteY0" fmla="*/ 2293269 h 3815454"/>
                  <a:gd name="connsiteX1" fmla="*/ 979714 w 5372889"/>
                  <a:gd name="connsiteY1" fmla="*/ 3815454 h 3815454"/>
                  <a:gd name="connsiteX2" fmla="*/ 0 w 5372889"/>
                  <a:gd name="connsiteY2" fmla="*/ 2857512 h 3815454"/>
                  <a:gd name="connsiteX3" fmla="*/ 707571 w 5372889"/>
                  <a:gd name="connsiteY3" fmla="*/ 549741 h 3815454"/>
                  <a:gd name="connsiteX4" fmla="*/ 2443843 w 5372889"/>
                  <a:gd name="connsiteY4" fmla="*/ 1826 h 3815454"/>
                  <a:gd name="connsiteX5" fmla="*/ 3795486 w 5372889"/>
                  <a:gd name="connsiteY5" fmla="*/ 326583 h 3815454"/>
                  <a:gd name="connsiteX6" fmla="*/ 4106091 w 5372889"/>
                  <a:gd name="connsiteY6" fmla="*/ 1020581 h 3815454"/>
                  <a:gd name="connsiteX7" fmla="*/ 4394200 w 5372889"/>
                  <a:gd name="connsiteY7" fmla="*/ 1511675 h 3815454"/>
                  <a:gd name="connsiteX8" fmla="*/ 5355408 w 5372889"/>
                  <a:gd name="connsiteY8" fmla="*/ 1849132 h 3815454"/>
                  <a:gd name="connsiteX9" fmla="*/ 4884420 w 5372889"/>
                  <a:gd name="connsiteY9" fmla="*/ 3364785 h 3815454"/>
                  <a:gd name="connsiteX10" fmla="*/ 2764971 w 5372889"/>
                  <a:gd name="connsiteY10" fmla="*/ 3771912 h 3815454"/>
                  <a:gd name="connsiteX11" fmla="*/ 2764971 w 5372889"/>
                  <a:gd name="connsiteY11" fmla="*/ 3771912 h 3815454"/>
                  <a:gd name="connsiteX0" fmla="*/ 2115458 w 5372889"/>
                  <a:gd name="connsiteY0" fmla="*/ 2293269 h 3815454"/>
                  <a:gd name="connsiteX1" fmla="*/ 979714 w 5372889"/>
                  <a:gd name="connsiteY1" fmla="*/ 3815454 h 3815454"/>
                  <a:gd name="connsiteX2" fmla="*/ 0 w 5372889"/>
                  <a:gd name="connsiteY2" fmla="*/ 2857512 h 3815454"/>
                  <a:gd name="connsiteX3" fmla="*/ 707571 w 5372889"/>
                  <a:gd name="connsiteY3" fmla="*/ 549741 h 3815454"/>
                  <a:gd name="connsiteX4" fmla="*/ 2443843 w 5372889"/>
                  <a:gd name="connsiteY4" fmla="*/ 1826 h 3815454"/>
                  <a:gd name="connsiteX5" fmla="*/ 3795486 w 5372889"/>
                  <a:gd name="connsiteY5" fmla="*/ 326583 h 3815454"/>
                  <a:gd name="connsiteX6" fmla="*/ 4106091 w 5372889"/>
                  <a:gd name="connsiteY6" fmla="*/ 1020581 h 3815454"/>
                  <a:gd name="connsiteX7" fmla="*/ 4394200 w 5372889"/>
                  <a:gd name="connsiteY7" fmla="*/ 1511675 h 3815454"/>
                  <a:gd name="connsiteX8" fmla="*/ 5355408 w 5372889"/>
                  <a:gd name="connsiteY8" fmla="*/ 1849132 h 3815454"/>
                  <a:gd name="connsiteX9" fmla="*/ 4884420 w 5372889"/>
                  <a:gd name="connsiteY9" fmla="*/ 3364785 h 3815454"/>
                  <a:gd name="connsiteX10" fmla="*/ 2764971 w 5372889"/>
                  <a:gd name="connsiteY10" fmla="*/ 3771912 h 3815454"/>
                  <a:gd name="connsiteX11" fmla="*/ 2764971 w 5372889"/>
                  <a:gd name="connsiteY11" fmla="*/ 3771912 h 3815454"/>
                  <a:gd name="connsiteX0" fmla="*/ 2119515 w 5376946"/>
                  <a:gd name="connsiteY0" fmla="*/ 2293269 h 3815454"/>
                  <a:gd name="connsiteX1" fmla="*/ 983771 w 5376946"/>
                  <a:gd name="connsiteY1" fmla="*/ 3815454 h 3815454"/>
                  <a:gd name="connsiteX2" fmla="*/ 4057 w 5376946"/>
                  <a:gd name="connsiteY2" fmla="*/ 2857512 h 3815454"/>
                  <a:gd name="connsiteX3" fmla="*/ 711628 w 5376946"/>
                  <a:gd name="connsiteY3" fmla="*/ 549741 h 3815454"/>
                  <a:gd name="connsiteX4" fmla="*/ 2447900 w 5376946"/>
                  <a:gd name="connsiteY4" fmla="*/ 1826 h 3815454"/>
                  <a:gd name="connsiteX5" fmla="*/ 3799543 w 5376946"/>
                  <a:gd name="connsiteY5" fmla="*/ 326583 h 3815454"/>
                  <a:gd name="connsiteX6" fmla="*/ 4110148 w 5376946"/>
                  <a:gd name="connsiteY6" fmla="*/ 1020581 h 3815454"/>
                  <a:gd name="connsiteX7" fmla="*/ 4398257 w 5376946"/>
                  <a:gd name="connsiteY7" fmla="*/ 1511675 h 3815454"/>
                  <a:gd name="connsiteX8" fmla="*/ 5359465 w 5376946"/>
                  <a:gd name="connsiteY8" fmla="*/ 1849132 h 3815454"/>
                  <a:gd name="connsiteX9" fmla="*/ 4888477 w 5376946"/>
                  <a:gd name="connsiteY9" fmla="*/ 3364785 h 3815454"/>
                  <a:gd name="connsiteX10" fmla="*/ 2769028 w 5376946"/>
                  <a:gd name="connsiteY10" fmla="*/ 3771912 h 3815454"/>
                  <a:gd name="connsiteX11" fmla="*/ 2769028 w 5376946"/>
                  <a:gd name="connsiteY11" fmla="*/ 3771912 h 3815454"/>
                  <a:gd name="connsiteX0" fmla="*/ 2119515 w 5376946"/>
                  <a:gd name="connsiteY0" fmla="*/ 2293269 h 3815454"/>
                  <a:gd name="connsiteX1" fmla="*/ 983771 w 5376946"/>
                  <a:gd name="connsiteY1" fmla="*/ 3815454 h 3815454"/>
                  <a:gd name="connsiteX2" fmla="*/ 4057 w 5376946"/>
                  <a:gd name="connsiteY2" fmla="*/ 2857512 h 3815454"/>
                  <a:gd name="connsiteX3" fmla="*/ 711628 w 5376946"/>
                  <a:gd name="connsiteY3" fmla="*/ 549741 h 3815454"/>
                  <a:gd name="connsiteX4" fmla="*/ 2447900 w 5376946"/>
                  <a:gd name="connsiteY4" fmla="*/ 1826 h 3815454"/>
                  <a:gd name="connsiteX5" fmla="*/ 3799543 w 5376946"/>
                  <a:gd name="connsiteY5" fmla="*/ 326583 h 3815454"/>
                  <a:gd name="connsiteX6" fmla="*/ 4110148 w 5376946"/>
                  <a:gd name="connsiteY6" fmla="*/ 1020581 h 3815454"/>
                  <a:gd name="connsiteX7" fmla="*/ 4398257 w 5376946"/>
                  <a:gd name="connsiteY7" fmla="*/ 1511675 h 3815454"/>
                  <a:gd name="connsiteX8" fmla="*/ 5359465 w 5376946"/>
                  <a:gd name="connsiteY8" fmla="*/ 1849132 h 3815454"/>
                  <a:gd name="connsiteX9" fmla="*/ 4888477 w 5376946"/>
                  <a:gd name="connsiteY9" fmla="*/ 3364785 h 3815454"/>
                  <a:gd name="connsiteX10" fmla="*/ 2769028 w 5376946"/>
                  <a:gd name="connsiteY10" fmla="*/ 3771912 h 3815454"/>
                  <a:gd name="connsiteX11" fmla="*/ 2769028 w 5376946"/>
                  <a:gd name="connsiteY11" fmla="*/ 3771912 h 3815454"/>
                  <a:gd name="connsiteX0" fmla="*/ 2120242 w 5377673"/>
                  <a:gd name="connsiteY0" fmla="*/ 2293269 h 3815454"/>
                  <a:gd name="connsiteX1" fmla="*/ 984498 w 5377673"/>
                  <a:gd name="connsiteY1" fmla="*/ 3815454 h 3815454"/>
                  <a:gd name="connsiteX2" fmla="*/ 4784 w 5377673"/>
                  <a:gd name="connsiteY2" fmla="*/ 2857512 h 3815454"/>
                  <a:gd name="connsiteX3" fmla="*/ 712355 w 5377673"/>
                  <a:gd name="connsiteY3" fmla="*/ 549741 h 3815454"/>
                  <a:gd name="connsiteX4" fmla="*/ 2448627 w 5377673"/>
                  <a:gd name="connsiteY4" fmla="*/ 1826 h 3815454"/>
                  <a:gd name="connsiteX5" fmla="*/ 3800270 w 5377673"/>
                  <a:gd name="connsiteY5" fmla="*/ 326583 h 3815454"/>
                  <a:gd name="connsiteX6" fmla="*/ 4110875 w 5377673"/>
                  <a:gd name="connsiteY6" fmla="*/ 1020581 h 3815454"/>
                  <a:gd name="connsiteX7" fmla="*/ 4398984 w 5377673"/>
                  <a:gd name="connsiteY7" fmla="*/ 1511675 h 3815454"/>
                  <a:gd name="connsiteX8" fmla="*/ 5360192 w 5377673"/>
                  <a:gd name="connsiteY8" fmla="*/ 1849132 h 3815454"/>
                  <a:gd name="connsiteX9" fmla="*/ 4889204 w 5377673"/>
                  <a:gd name="connsiteY9" fmla="*/ 3364785 h 3815454"/>
                  <a:gd name="connsiteX10" fmla="*/ 2769755 w 5377673"/>
                  <a:gd name="connsiteY10" fmla="*/ 3771912 h 3815454"/>
                  <a:gd name="connsiteX11" fmla="*/ 2769755 w 5377673"/>
                  <a:gd name="connsiteY11" fmla="*/ 3771912 h 3815454"/>
                  <a:gd name="connsiteX0" fmla="*/ 2120242 w 5377673"/>
                  <a:gd name="connsiteY0" fmla="*/ 2293269 h 3815454"/>
                  <a:gd name="connsiteX1" fmla="*/ 984498 w 5377673"/>
                  <a:gd name="connsiteY1" fmla="*/ 3815454 h 3815454"/>
                  <a:gd name="connsiteX2" fmla="*/ 4784 w 5377673"/>
                  <a:gd name="connsiteY2" fmla="*/ 2857512 h 3815454"/>
                  <a:gd name="connsiteX3" fmla="*/ 712355 w 5377673"/>
                  <a:gd name="connsiteY3" fmla="*/ 549741 h 3815454"/>
                  <a:gd name="connsiteX4" fmla="*/ 2448627 w 5377673"/>
                  <a:gd name="connsiteY4" fmla="*/ 1826 h 3815454"/>
                  <a:gd name="connsiteX5" fmla="*/ 3800270 w 5377673"/>
                  <a:gd name="connsiteY5" fmla="*/ 326583 h 3815454"/>
                  <a:gd name="connsiteX6" fmla="*/ 4110875 w 5377673"/>
                  <a:gd name="connsiteY6" fmla="*/ 1020581 h 3815454"/>
                  <a:gd name="connsiteX7" fmla="*/ 4398984 w 5377673"/>
                  <a:gd name="connsiteY7" fmla="*/ 1511675 h 3815454"/>
                  <a:gd name="connsiteX8" fmla="*/ 5360192 w 5377673"/>
                  <a:gd name="connsiteY8" fmla="*/ 1849132 h 3815454"/>
                  <a:gd name="connsiteX9" fmla="*/ 4889204 w 5377673"/>
                  <a:gd name="connsiteY9" fmla="*/ 3364785 h 3815454"/>
                  <a:gd name="connsiteX10" fmla="*/ 2769755 w 5377673"/>
                  <a:gd name="connsiteY10" fmla="*/ 3771912 h 3815454"/>
                  <a:gd name="connsiteX11" fmla="*/ 2769755 w 5377673"/>
                  <a:gd name="connsiteY11" fmla="*/ 3771912 h 3815454"/>
                  <a:gd name="connsiteX0" fmla="*/ 2120242 w 5377673"/>
                  <a:gd name="connsiteY0" fmla="*/ 2293269 h 3815454"/>
                  <a:gd name="connsiteX1" fmla="*/ 984498 w 5377673"/>
                  <a:gd name="connsiteY1" fmla="*/ 3815454 h 3815454"/>
                  <a:gd name="connsiteX2" fmla="*/ 4784 w 5377673"/>
                  <a:gd name="connsiteY2" fmla="*/ 2857512 h 3815454"/>
                  <a:gd name="connsiteX3" fmla="*/ 712355 w 5377673"/>
                  <a:gd name="connsiteY3" fmla="*/ 549741 h 3815454"/>
                  <a:gd name="connsiteX4" fmla="*/ 2448627 w 5377673"/>
                  <a:gd name="connsiteY4" fmla="*/ 1826 h 3815454"/>
                  <a:gd name="connsiteX5" fmla="*/ 3800270 w 5377673"/>
                  <a:gd name="connsiteY5" fmla="*/ 326583 h 3815454"/>
                  <a:gd name="connsiteX6" fmla="*/ 4110875 w 5377673"/>
                  <a:gd name="connsiteY6" fmla="*/ 1020581 h 3815454"/>
                  <a:gd name="connsiteX7" fmla="*/ 4398984 w 5377673"/>
                  <a:gd name="connsiteY7" fmla="*/ 1511675 h 3815454"/>
                  <a:gd name="connsiteX8" fmla="*/ 5360192 w 5377673"/>
                  <a:gd name="connsiteY8" fmla="*/ 1849132 h 3815454"/>
                  <a:gd name="connsiteX9" fmla="*/ 4889204 w 5377673"/>
                  <a:gd name="connsiteY9" fmla="*/ 3364785 h 3815454"/>
                  <a:gd name="connsiteX10" fmla="*/ 2769755 w 5377673"/>
                  <a:gd name="connsiteY10" fmla="*/ 3771912 h 3815454"/>
                  <a:gd name="connsiteX11" fmla="*/ 2769755 w 5377673"/>
                  <a:gd name="connsiteY11" fmla="*/ 3771912 h 3815454"/>
                  <a:gd name="connsiteX0" fmla="*/ 2120242 w 5377673"/>
                  <a:gd name="connsiteY0" fmla="*/ 2293269 h 3815454"/>
                  <a:gd name="connsiteX1" fmla="*/ 984498 w 5377673"/>
                  <a:gd name="connsiteY1" fmla="*/ 3815454 h 3815454"/>
                  <a:gd name="connsiteX2" fmla="*/ 4784 w 5377673"/>
                  <a:gd name="connsiteY2" fmla="*/ 2857512 h 3815454"/>
                  <a:gd name="connsiteX3" fmla="*/ 712355 w 5377673"/>
                  <a:gd name="connsiteY3" fmla="*/ 549741 h 3815454"/>
                  <a:gd name="connsiteX4" fmla="*/ 2448627 w 5377673"/>
                  <a:gd name="connsiteY4" fmla="*/ 1826 h 3815454"/>
                  <a:gd name="connsiteX5" fmla="*/ 3800270 w 5377673"/>
                  <a:gd name="connsiteY5" fmla="*/ 326583 h 3815454"/>
                  <a:gd name="connsiteX6" fmla="*/ 4110875 w 5377673"/>
                  <a:gd name="connsiteY6" fmla="*/ 1020581 h 3815454"/>
                  <a:gd name="connsiteX7" fmla="*/ 4398984 w 5377673"/>
                  <a:gd name="connsiteY7" fmla="*/ 1511675 h 3815454"/>
                  <a:gd name="connsiteX8" fmla="*/ 5360192 w 5377673"/>
                  <a:gd name="connsiteY8" fmla="*/ 1849132 h 3815454"/>
                  <a:gd name="connsiteX9" fmla="*/ 4889204 w 5377673"/>
                  <a:gd name="connsiteY9" fmla="*/ 3364785 h 3815454"/>
                  <a:gd name="connsiteX10" fmla="*/ 2769755 w 5377673"/>
                  <a:gd name="connsiteY10" fmla="*/ 3771912 h 3815454"/>
                  <a:gd name="connsiteX11" fmla="*/ 2769755 w 5377673"/>
                  <a:gd name="connsiteY11" fmla="*/ 3771912 h 3815454"/>
                  <a:gd name="connsiteX0" fmla="*/ 2120242 w 5377673"/>
                  <a:gd name="connsiteY0" fmla="*/ 2293269 h 3815454"/>
                  <a:gd name="connsiteX1" fmla="*/ 984498 w 5377673"/>
                  <a:gd name="connsiteY1" fmla="*/ 3815454 h 3815454"/>
                  <a:gd name="connsiteX2" fmla="*/ 4784 w 5377673"/>
                  <a:gd name="connsiteY2" fmla="*/ 2857512 h 3815454"/>
                  <a:gd name="connsiteX3" fmla="*/ 712355 w 5377673"/>
                  <a:gd name="connsiteY3" fmla="*/ 549741 h 3815454"/>
                  <a:gd name="connsiteX4" fmla="*/ 2448627 w 5377673"/>
                  <a:gd name="connsiteY4" fmla="*/ 1826 h 3815454"/>
                  <a:gd name="connsiteX5" fmla="*/ 3800270 w 5377673"/>
                  <a:gd name="connsiteY5" fmla="*/ 326583 h 3815454"/>
                  <a:gd name="connsiteX6" fmla="*/ 4110875 w 5377673"/>
                  <a:gd name="connsiteY6" fmla="*/ 1020581 h 3815454"/>
                  <a:gd name="connsiteX7" fmla="*/ 4398984 w 5377673"/>
                  <a:gd name="connsiteY7" fmla="*/ 1511675 h 3815454"/>
                  <a:gd name="connsiteX8" fmla="*/ 5360192 w 5377673"/>
                  <a:gd name="connsiteY8" fmla="*/ 1849132 h 3815454"/>
                  <a:gd name="connsiteX9" fmla="*/ 4889204 w 5377673"/>
                  <a:gd name="connsiteY9" fmla="*/ 3364785 h 3815454"/>
                  <a:gd name="connsiteX10" fmla="*/ 2769755 w 5377673"/>
                  <a:gd name="connsiteY10" fmla="*/ 3771912 h 3815454"/>
                  <a:gd name="connsiteX11" fmla="*/ 2769755 w 5377673"/>
                  <a:gd name="connsiteY11" fmla="*/ 3771912 h 3815454"/>
                  <a:gd name="connsiteX0" fmla="*/ 2120242 w 5377673"/>
                  <a:gd name="connsiteY0" fmla="*/ 2293269 h 3815454"/>
                  <a:gd name="connsiteX1" fmla="*/ 984498 w 5377673"/>
                  <a:gd name="connsiteY1" fmla="*/ 3815454 h 3815454"/>
                  <a:gd name="connsiteX2" fmla="*/ 4784 w 5377673"/>
                  <a:gd name="connsiteY2" fmla="*/ 2857512 h 3815454"/>
                  <a:gd name="connsiteX3" fmla="*/ 712355 w 5377673"/>
                  <a:gd name="connsiteY3" fmla="*/ 549741 h 3815454"/>
                  <a:gd name="connsiteX4" fmla="*/ 2448627 w 5377673"/>
                  <a:gd name="connsiteY4" fmla="*/ 1826 h 3815454"/>
                  <a:gd name="connsiteX5" fmla="*/ 3800270 w 5377673"/>
                  <a:gd name="connsiteY5" fmla="*/ 326583 h 3815454"/>
                  <a:gd name="connsiteX6" fmla="*/ 4110875 w 5377673"/>
                  <a:gd name="connsiteY6" fmla="*/ 1020581 h 3815454"/>
                  <a:gd name="connsiteX7" fmla="*/ 4398984 w 5377673"/>
                  <a:gd name="connsiteY7" fmla="*/ 1511675 h 3815454"/>
                  <a:gd name="connsiteX8" fmla="*/ 5360192 w 5377673"/>
                  <a:gd name="connsiteY8" fmla="*/ 1849132 h 3815454"/>
                  <a:gd name="connsiteX9" fmla="*/ 4889204 w 5377673"/>
                  <a:gd name="connsiteY9" fmla="*/ 3364785 h 3815454"/>
                  <a:gd name="connsiteX10" fmla="*/ 2769755 w 5377673"/>
                  <a:gd name="connsiteY10" fmla="*/ 3771912 h 3815454"/>
                  <a:gd name="connsiteX11" fmla="*/ 2769755 w 5377673"/>
                  <a:gd name="connsiteY11" fmla="*/ 3771912 h 3815454"/>
                  <a:gd name="connsiteX0" fmla="*/ 2120242 w 5377673"/>
                  <a:gd name="connsiteY0" fmla="*/ 2293269 h 3815454"/>
                  <a:gd name="connsiteX1" fmla="*/ 984498 w 5377673"/>
                  <a:gd name="connsiteY1" fmla="*/ 3815454 h 3815454"/>
                  <a:gd name="connsiteX2" fmla="*/ 4784 w 5377673"/>
                  <a:gd name="connsiteY2" fmla="*/ 2857512 h 3815454"/>
                  <a:gd name="connsiteX3" fmla="*/ 712355 w 5377673"/>
                  <a:gd name="connsiteY3" fmla="*/ 549741 h 3815454"/>
                  <a:gd name="connsiteX4" fmla="*/ 2448627 w 5377673"/>
                  <a:gd name="connsiteY4" fmla="*/ 1826 h 3815454"/>
                  <a:gd name="connsiteX5" fmla="*/ 3800270 w 5377673"/>
                  <a:gd name="connsiteY5" fmla="*/ 326583 h 3815454"/>
                  <a:gd name="connsiteX6" fmla="*/ 4110875 w 5377673"/>
                  <a:gd name="connsiteY6" fmla="*/ 1020581 h 3815454"/>
                  <a:gd name="connsiteX7" fmla="*/ 4398984 w 5377673"/>
                  <a:gd name="connsiteY7" fmla="*/ 1511675 h 3815454"/>
                  <a:gd name="connsiteX8" fmla="*/ 5360192 w 5377673"/>
                  <a:gd name="connsiteY8" fmla="*/ 1849132 h 3815454"/>
                  <a:gd name="connsiteX9" fmla="*/ 4889204 w 5377673"/>
                  <a:gd name="connsiteY9" fmla="*/ 3364785 h 3815454"/>
                  <a:gd name="connsiteX10" fmla="*/ 2769755 w 5377673"/>
                  <a:gd name="connsiteY10" fmla="*/ 3771912 h 3815454"/>
                  <a:gd name="connsiteX11" fmla="*/ 2769755 w 5377673"/>
                  <a:gd name="connsiteY11" fmla="*/ 3771912 h 3815454"/>
                  <a:gd name="connsiteX0" fmla="*/ 2120242 w 5377673"/>
                  <a:gd name="connsiteY0" fmla="*/ 2293269 h 3815454"/>
                  <a:gd name="connsiteX1" fmla="*/ 984498 w 5377673"/>
                  <a:gd name="connsiteY1" fmla="*/ 3815454 h 3815454"/>
                  <a:gd name="connsiteX2" fmla="*/ 4784 w 5377673"/>
                  <a:gd name="connsiteY2" fmla="*/ 2857512 h 3815454"/>
                  <a:gd name="connsiteX3" fmla="*/ 712355 w 5377673"/>
                  <a:gd name="connsiteY3" fmla="*/ 549741 h 3815454"/>
                  <a:gd name="connsiteX4" fmla="*/ 2448627 w 5377673"/>
                  <a:gd name="connsiteY4" fmla="*/ 1826 h 3815454"/>
                  <a:gd name="connsiteX5" fmla="*/ 3800270 w 5377673"/>
                  <a:gd name="connsiteY5" fmla="*/ 326583 h 3815454"/>
                  <a:gd name="connsiteX6" fmla="*/ 4110875 w 5377673"/>
                  <a:gd name="connsiteY6" fmla="*/ 1020581 h 3815454"/>
                  <a:gd name="connsiteX7" fmla="*/ 4398984 w 5377673"/>
                  <a:gd name="connsiteY7" fmla="*/ 1511675 h 3815454"/>
                  <a:gd name="connsiteX8" fmla="*/ 5360192 w 5377673"/>
                  <a:gd name="connsiteY8" fmla="*/ 1849132 h 3815454"/>
                  <a:gd name="connsiteX9" fmla="*/ 4889204 w 5377673"/>
                  <a:gd name="connsiteY9" fmla="*/ 3364785 h 3815454"/>
                  <a:gd name="connsiteX10" fmla="*/ 2769755 w 5377673"/>
                  <a:gd name="connsiteY10" fmla="*/ 3771912 h 3815454"/>
                  <a:gd name="connsiteX11" fmla="*/ 2769755 w 5377673"/>
                  <a:gd name="connsiteY11" fmla="*/ 3771912 h 3815454"/>
                  <a:gd name="connsiteX0" fmla="*/ 2120242 w 5377673"/>
                  <a:gd name="connsiteY0" fmla="*/ 2293269 h 3815454"/>
                  <a:gd name="connsiteX1" fmla="*/ 984498 w 5377673"/>
                  <a:gd name="connsiteY1" fmla="*/ 3815454 h 3815454"/>
                  <a:gd name="connsiteX2" fmla="*/ 4784 w 5377673"/>
                  <a:gd name="connsiteY2" fmla="*/ 2857512 h 3815454"/>
                  <a:gd name="connsiteX3" fmla="*/ 712355 w 5377673"/>
                  <a:gd name="connsiteY3" fmla="*/ 613241 h 3815454"/>
                  <a:gd name="connsiteX4" fmla="*/ 2448627 w 5377673"/>
                  <a:gd name="connsiteY4" fmla="*/ 1826 h 3815454"/>
                  <a:gd name="connsiteX5" fmla="*/ 3800270 w 5377673"/>
                  <a:gd name="connsiteY5" fmla="*/ 326583 h 3815454"/>
                  <a:gd name="connsiteX6" fmla="*/ 4110875 w 5377673"/>
                  <a:gd name="connsiteY6" fmla="*/ 1020581 h 3815454"/>
                  <a:gd name="connsiteX7" fmla="*/ 4398984 w 5377673"/>
                  <a:gd name="connsiteY7" fmla="*/ 1511675 h 3815454"/>
                  <a:gd name="connsiteX8" fmla="*/ 5360192 w 5377673"/>
                  <a:gd name="connsiteY8" fmla="*/ 1849132 h 3815454"/>
                  <a:gd name="connsiteX9" fmla="*/ 4889204 w 5377673"/>
                  <a:gd name="connsiteY9" fmla="*/ 3364785 h 3815454"/>
                  <a:gd name="connsiteX10" fmla="*/ 2769755 w 5377673"/>
                  <a:gd name="connsiteY10" fmla="*/ 3771912 h 3815454"/>
                  <a:gd name="connsiteX11" fmla="*/ 2769755 w 5377673"/>
                  <a:gd name="connsiteY11" fmla="*/ 3771912 h 3815454"/>
                  <a:gd name="connsiteX0" fmla="*/ 2120242 w 5377673"/>
                  <a:gd name="connsiteY0" fmla="*/ 2293269 h 3815454"/>
                  <a:gd name="connsiteX1" fmla="*/ 984498 w 5377673"/>
                  <a:gd name="connsiteY1" fmla="*/ 3815454 h 3815454"/>
                  <a:gd name="connsiteX2" fmla="*/ 4784 w 5377673"/>
                  <a:gd name="connsiteY2" fmla="*/ 2857512 h 3815454"/>
                  <a:gd name="connsiteX3" fmla="*/ 661555 w 5377673"/>
                  <a:gd name="connsiteY3" fmla="*/ 613241 h 3815454"/>
                  <a:gd name="connsiteX4" fmla="*/ 2448627 w 5377673"/>
                  <a:gd name="connsiteY4" fmla="*/ 1826 h 3815454"/>
                  <a:gd name="connsiteX5" fmla="*/ 3800270 w 5377673"/>
                  <a:gd name="connsiteY5" fmla="*/ 326583 h 3815454"/>
                  <a:gd name="connsiteX6" fmla="*/ 4110875 w 5377673"/>
                  <a:gd name="connsiteY6" fmla="*/ 1020581 h 3815454"/>
                  <a:gd name="connsiteX7" fmla="*/ 4398984 w 5377673"/>
                  <a:gd name="connsiteY7" fmla="*/ 1511675 h 3815454"/>
                  <a:gd name="connsiteX8" fmla="*/ 5360192 w 5377673"/>
                  <a:gd name="connsiteY8" fmla="*/ 1849132 h 3815454"/>
                  <a:gd name="connsiteX9" fmla="*/ 4889204 w 5377673"/>
                  <a:gd name="connsiteY9" fmla="*/ 3364785 h 3815454"/>
                  <a:gd name="connsiteX10" fmla="*/ 2769755 w 5377673"/>
                  <a:gd name="connsiteY10" fmla="*/ 3771912 h 3815454"/>
                  <a:gd name="connsiteX11" fmla="*/ 2769755 w 5377673"/>
                  <a:gd name="connsiteY11" fmla="*/ 3771912 h 3815454"/>
                  <a:gd name="connsiteX0" fmla="*/ 2120242 w 5377673"/>
                  <a:gd name="connsiteY0" fmla="*/ 2293269 h 3815454"/>
                  <a:gd name="connsiteX1" fmla="*/ 984498 w 5377673"/>
                  <a:gd name="connsiteY1" fmla="*/ 3815454 h 3815454"/>
                  <a:gd name="connsiteX2" fmla="*/ 4784 w 5377673"/>
                  <a:gd name="connsiteY2" fmla="*/ 2857512 h 3815454"/>
                  <a:gd name="connsiteX3" fmla="*/ 661555 w 5377673"/>
                  <a:gd name="connsiteY3" fmla="*/ 613241 h 3815454"/>
                  <a:gd name="connsiteX4" fmla="*/ 2448627 w 5377673"/>
                  <a:gd name="connsiteY4" fmla="*/ 1826 h 3815454"/>
                  <a:gd name="connsiteX5" fmla="*/ 3800270 w 5377673"/>
                  <a:gd name="connsiteY5" fmla="*/ 326583 h 3815454"/>
                  <a:gd name="connsiteX6" fmla="*/ 4110875 w 5377673"/>
                  <a:gd name="connsiteY6" fmla="*/ 1020581 h 3815454"/>
                  <a:gd name="connsiteX7" fmla="*/ 4398984 w 5377673"/>
                  <a:gd name="connsiteY7" fmla="*/ 1511675 h 3815454"/>
                  <a:gd name="connsiteX8" fmla="*/ 5360192 w 5377673"/>
                  <a:gd name="connsiteY8" fmla="*/ 1849132 h 3815454"/>
                  <a:gd name="connsiteX9" fmla="*/ 4889204 w 5377673"/>
                  <a:gd name="connsiteY9" fmla="*/ 3364785 h 3815454"/>
                  <a:gd name="connsiteX10" fmla="*/ 2769755 w 5377673"/>
                  <a:gd name="connsiteY10" fmla="*/ 3771912 h 3815454"/>
                  <a:gd name="connsiteX11" fmla="*/ 2769755 w 5377673"/>
                  <a:gd name="connsiteY11" fmla="*/ 3771912 h 3815454"/>
                  <a:gd name="connsiteX0" fmla="*/ 2120242 w 5377673"/>
                  <a:gd name="connsiteY0" fmla="*/ 2293269 h 3815454"/>
                  <a:gd name="connsiteX1" fmla="*/ 984498 w 5377673"/>
                  <a:gd name="connsiteY1" fmla="*/ 3815454 h 3815454"/>
                  <a:gd name="connsiteX2" fmla="*/ 4784 w 5377673"/>
                  <a:gd name="connsiteY2" fmla="*/ 2857512 h 3815454"/>
                  <a:gd name="connsiteX3" fmla="*/ 661555 w 5377673"/>
                  <a:gd name="connsiteY3" fmla="*/ 613241 h 3815454"/>
                  <a:gd name="connsiteX4" fmla="*/ 2448627 w 5377673"/>
                  <a:gd name="connsiteY4" fmla="*/ 1826 h 3815454"/>
                  <a:gd name="connsiteX5" fmla="*/ 3800270 w 5377673"/>
                  <a:gd name="connsiteY5" fmla="*/ 326583 h 3815454"/>
                  <a:gd name="connsiteX6" fmla="*/ 4110875 w 5377673"/>
                  <a:gd name="connsiteY6" fmla="*/ 1020581 h 3815454"/>
                  <a:gd name="connsiteX7" fmla="*/ 4398984 w 5377673"/>
                  <a:gd name="connsiteY7" fmla="*/ 1511675 h 3815454"/>
                  <a:gd name="connsiteX8" fmla="*/ 5360192 w 5377673"/>
                  <a:gd name="connsiteY8" fmla="*/ 1849132 h 3815454"/>
                  <a:gd name="connsiteX9" fmla="*/ 4889204 w 5377673"/>
                  <a:gd name="connsiteY9" fmla="*/ 3364785 h 3815454"/>
                  <a:gd name="connsiteX10" fmla="*/ 2769755 w 5377673"/>
                  <a:gd name="connsiteY10" fmla="*/ 3771912 h 3815454"/>
                  <a:gd name="connsiteX11" fmla="*/ 2769755 w 5377673"/>
                  <a:gd name="connsiteY11" fmla="*/ 3771912 h 3815454"/>
                  <a:gd name="connsiteX0" fmla="*/ 2120242 w 5377673"/>
                  <a:gd name="connsiteY0" fmla="*/ 2293269 h 3815454"/>
                  <a:gd name="connsiteX1" fmla="*/ 984498 w 5377673"/>
                  <a:gd name="connsiteY1" fmla="*/ 3815454 h 3815454"/>
                  <a:gd name="connsiteX2" fmla="*/ 4784 w 5377673"/>
                  <a:gd name="connsiteY2" fmla="*/ 2857512 h 3815454"/>
                  <a:gd name="connsiteX3" fmla="*/ 661555 w 5377673"/>
                  <a:gd name="connsiteY3" fmla="*/ 613241 h 3815454"/>
                  <a:gd name="connsiteX4" fmla="*/ 2448627 w 5377673"/>
                  <a:gd name="connsiteY4" fmla="*/ 1826 h 3815454"/>
                  <a:gd name="connsiteX5" fmla="*/ 3800270 w 5377673"/>
                  <a:gd name="connsiteY5" fmla="*/ 326583 h 3815454"/>
                  <a:gd name="connsiteX6" fmla="*/ 4110875 w 5377673"/>
                  <a:gd name="connsiteY6" fmla="*/ 1020581 h 3815454"/>
                  <a:gd name="connsiteX7" fmla="*/ 4398984 w 5377673"/>
                  <a:gd name="connsiteY7" fmla="*/ 1511675 h 3815454"/>
                  <a:gd name="connsiteX8" fmla="*/ 5360192 w 5377673"/>
                  <a:gd name="connsiteY8" fmla="*/ 1849132 h 3815454"/>
                  <a:gd name="connsiteX9" fmla="*/ 4889204 w 5377673"/>
                  <a:gd name="connsiteY9" fmla="*/ 3364785 h 3815454"/>
                  <a:gd name="connsiteX10" fmla="*/ 2769755 w 5377673"/>
                  <a:gd name="connsiteY10" fmla="*/ 3771912 h 3815454"/>
                  <a:gd name="connsiteX11" fmla="*/ 2769755 w 5377673"/>
                  <a:gd name="connsiteY11" fmla="*/ 3771912 h 3815454"/>
                  <a:gd name="connsiteX0" fmla="*/ 2120242 w 5377673"/>
                  <a:gd name="connsiteY0" fmla="*/ 2293269 h 3815454"/>
                  <a:gd name="connsiteX1" fmla="*/ 984498 w 5377673"/>
                  <a:gd name="connsiteY1" fmla="*/ 3815454 h 3815454"/>
                  <a:gd name="connsiteX2" fmla="*/ 4784 w 5377673"/>
                  <a:gd name="connsiteY2" fmla="*/ 2857512 h 3815454"/>
                  <a:gd name="connsiteX3" fmla="*/ 661555 w 5377673"/>
                  <a:gd name="connsiteY3" fmla="*/ 613241 h 3815454"/>
                  <a:gd name="connsiteX4" fmla="*/ 2448627 w 5377673"/>
                  <a:gd name="connsiteY4" fmla="*/ 1826 h 3815454"/>
                  <a:gd name="connsiteX5" fmla="*/ 3800270 w 5377673"/>
                  <a:gd name="connsiteY5" fmla="*/ 326583 h 3815454"/>
                  <a:gd name="connsiteX6" fmla="*/ 4110875 w 5377673"/>
                  <a:gd name="connsiteY6" fmla="*/ 1020581 h 3815454"/>
                  <a:gd name="connsiteX7" fmla="*/ 4398984 w 5377673"/>
                  <a:gd name="connsiteY7" fmla="*/ 1511675 h 3815454"/>
                  <a:gd name="connsiteX8" fmla="*/ 5360192 w 5377673"/>
                  <a:gd name="connsiteY8" fmla="*/ 1849132 h 3815454"/>
                  <a:gd name="connsiteX9" fmla="*/ 4889204 w 5377673"/>
                  <a:gd name="connsiteY9" fmla="*/ 3364785 h 3815454"/>
                  <a:gd name="connsiteX10" fmla="*/ 2769755 w 5377673"/>
                  <a:gd name="connsiteY10" fmla="*/ 3771912 h 3815454"/>
                  <a:gd name="connsiteX11" fmla="*/ 2769755 w 5377673"/>
                  <a:gd name="connsiteY11" fmla="*/ 3771912 h 3815454"/>
                  <a:gd name="connsiteX0" fmla="*/ 2120242 w 5377673"/>
                  <a:gd name="connsiteY0" fmla="*/ 2293269 h 3815454"/>
                  <a:gd name="connsiteX1" fmla="*/ 984498 w 5377673"/>
                  <a:gd name="connsiteY1" fmla="*/ 3815454 h 3815454"/>
                  <a:gd name="connsiteX2" fmla="*/ 4784 w 5377673"/>
                  <a:gd name="connsiteY2" fmla="*/ 2857512 h 3815454"/>
                  <a:gd name="connsiteX3" fmla="*/ 661555 w 5377673"/>
                  <a:gd name="connsiteY3" fmla="*/ 613241 h 3815454"/>
                  <a:gd name="connsiteX4" fmla="*/ 2448627 w 5377673"/>
                  <a:gd name="connsiteY4" fmla="*/ 1826 h 3815454"/>
                  <a:gd name="connsiteX5" fmla="*/ 3800270 w 5377673"/>
                  <a:gd name="connsiteY5" fmla="*/ 326583 h 3815454"/>
                  <a:gd name="connsiteX6" fmla="*/ 4110875 w 5377673"/>
                  <a:gd name="connsiteY6" fmla="*/ 1020581 h 3815454"/>
                  <a:gd name="connsiteX7" fmla="*/ 4398984 w 5377673"/>
                  <a:gd name="connsiteY7" fmla="*/ 1511675 h 3815454"/>
                  <a:gd name="connsiteX8" fmla="*/ 5360192 w 5377673"/>
                  <a:gd name="connsiteY8" fmla="*/ 1849132 h 3815454"/>
                  <a:gd name="connsiteX9" fmla="*/ 4889204 w 5377673"/>
                  <a:gd name="connsiteY9" fmla="*/ 3364785 h 3815454"/>
                  <a:gd name="connsiteX10" fmla="*/ 2769755 w 5377673"/>
                  <a:gd name="connsiteY10" fmla="*/ 3771912 h 3815454"/>
                  <a:gd name="connsiteX11" fmla="*/ 2769755 w 5377673"/>
                  <a:gd name="connsiteY11" fmla="*/ 3771912 h 3815454"/>
                  <a:gd name="connsiteX0" fmla="*/ 2120242 w 5377673"/>
                  <a:gd name="connsiteY0" fmla="*/ 2293269 h 3815454"/>
                  <a:gd name="connsiteX1" fmla="*/ 984498 w 5377673"/>
                  <a:gd name="connsiteY1" fmla="*/ 3815454 h 3815454"/>
                  <a:gd name="connsiteX2" fmla="*/ 4784 w 5377673"/>
                  <a:gd name="connsiteY2" fmla="*/ 2857512 h 3815454"/>
                  <a:gd name="connsiteX3" fmla="*/ 699655 w 5377673"/>
                  <a:gd name="connsiteY3" fmla="*/ 524341 h 3815454"/>
                  <a:gd name="connsiteX4" fmla="*/ 2448627 w 5377673"/>
                  <a:gd name="connsiteY4" fmla="*/ 1826 h 3815454"/>
                  <a:gd name="connsiteX5" fmla="*/ 3800270 w 5377673"/>
                  <a:gd name="connsiteY5" fmla="*/ 326583 h 3815454"/>
                  <a:gd name="connsiteX6" fmla="*/ 4110875 w 5377673"/>
                  <a:gd name="connsiteY6" fmla="*/ 1020581 h 3815454"/>
                  <a:gd name="connsiteX7" fmla="*/ 4398984 w 5377673"/>
                  <a:gd name="connsiteY7" fmla="*/ 1511675 h 3815454"/>
                  <a:gd name="connsiteX8" fmla="*/ 5360192 w 5377673"/>
                  <a:gd name="connsiteY8" fmla="*/ 1849132 h 3815454"/>
                  <a:gd name="connsiteX9" fmla="*/ 4889204 w 5377673"/>
                  <a:gd name="connsiteY9" fmla="*/ 3364785 h 3815454"/>
                  <a:gd name="connsiteX10" fmla="*/ 2769755 w 5377673"/>
                  <a:gd name="connsiteY10" fmla="*/ 3771912 h 3815454"/>
                  <a:gd name="connsiteX11" fmla="*/ 2769755 w 5377673"/>
                  <a:gd name="connsiteY11" fmla="*/ 3771912 h 3815454"/>
                  <a:gd name="connsiteX0" fmla="*/ 2120242 w 5377673"/>
                  <a:gd name="connsiteY0" fmla="*/ 2293269 h 3815454"/>
                  <a:gd name="connsiteX1" fmla="*/ 984498 w 5377673"/>
                  <a:gd name="connsiteY1" fmla="*/ 3815454 h 3815454"/>
                  <a:gd name="connsiteX2" fmla="*/ 4784 w 5377673"/>
                  <a:gd name="connsiteY2" fmla="*/ 2857512 h 3815454"/>
                  <a:gd name="connsiteX3" fmla="*/ 699655 w 5377673"/>
                  <a:gd name="connsiteY3" fmla="*/ 676741 h 3815454"/>
                  <a:gd name="connsiteX4" fmla="*/ 2448627 w 5377673"/>
                  <a:gd name="connsiteY4" fmla="*/ 1826 h 3815454"/>
                  <a:gd name="connsiteX5" fmla="*/ 3800270 w 5377673"/>
                  <a:gd name="connsiteY5" fmla="*/ 326583 h 3815454"/>
                  <a:gd name="connsiteX6" fmla="*/ 4110875 w 5377673"/>
                  <a:gd name="connsiteY6" fmla="*/ 1020581 h 3815454"/>
                  <a:gd name="connsiteX7" fmla="*/ 4398984 w 5377673"/>
                  <a:gd name="connsiteY7" fmla="*/ 1511675 h 3815454"/>
                  <a:gd name="connsiteX8" fmla="*/ 5360192 w 5377673"/>
                  <a:gd name="connsiteY8" fmla="*/ 1849132 h 3815454"/>
                  <a:gd name="connsiteX9" fmla="*/ 4889204 w 5377673"/>
                  <a:gd name="connsiteY9" fmla="*/ 3364785 h 3815454"/>
                  <a:gd name="connsiteX10" fmla="*/ 2769755 w 5377673"/>
                  <a:gd name="connsiteY10" fmla="*/ 3771912 h 3815454"/>
                  <a:gd name="connsiteX11" fmla="*/ 2769755 w 5377673"/>
                  <a:gd name="connsiteY11" fmla="*/ 3771912 h 38154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5377673" h="3815454">
                    <a:moveTo>
                      <a:pt x="2120242" y="2293269"/>
                    </a:moveTo>
                    <a:cubicBezTo>
                      <a:pt x="2015014" y="2815783"/>
                      <a:pt x="1971469" y="3795497"/>
                      <a:pt x="984498" y="3815454"/>
                    </a:cubicBezTo>
                    <a:cubicBezTo>
                      <a:pt x="309584" y="3786426"/>
                      <a:pt x="-46017" y="3276611"/>
                      <a:pt x="4784" y="2857512"/>
                    </a:cubicBezTo>
                    <a:cubicBezTo>
                      <a:pt x="102755" y="1841511"/>
                      <a:pt x="285997" y="1095840"/>
                      <a:pt x="699655" y="676741"/>
                    </a:cubicBezTo>
                    <a:cubicBezTo>
                      <a:pt x="1113313" y="257642"/>
                      <a:pt x="1922484" y="23598"/>
                      <a:pt x="2448627" y="1826"/>
                    </a:cubicBezTo>
                    <a:cubicBezTo>
                      <a:pt x="2974770" y="-19946"/>
                      <a:pt x="3523229" y="156791"/>
                      <a:pt x="3800270" y="326583"/>
                    </a:cubicBezTo>
                    <a:cubicBezTo>
                      <a:pt x="4077311" y="496375"/>
                      <a:pt x="4028023" y="842116"/>
                      <a:pt x="4110875" y="1020581"/>
                    </a:cubicBezTo>
                    <a:cubicBezTo>
                      <a:pt x="4193727" y="1199046"/>
                      <a:pt x="4201348" y="1375700"/>
                      <a:pt x="4398984" y="1511675"/>
                    </a:cubicBezTo>
                    <a:cubicBezTo>
                      <a:pt x="4645001" y="1735377"/>
                      <a:pt x="5278489" y="1540280"/>
                      <a:pt x="5360192" y="1849132"/>
                    </a:cubicBezTo>
                    <a:cubicBezTo>
                      <a:pt x="5441895" y="2157984"/>
                      <a:pt x="5229201" y="2964917"/>
                      <a:pt x="4889204" y="3364785"/>
                    </a:cubicBezTo>
                    <a:cubicBezTo>
                      <a:pt x="4544490" y="3872785"/>
                      <a:pt x="3473697" y="3721112"/>
                      <a:pt x="2769755" y="3771912"/>
                    </a:cubicBezTo>
                    <a:lnTo>
                      <a:pt x="2769755" y="3771912"/>
                    </a:lnTo>
                  </a:path>
                </a:pathLst>
              </a:custGeom>
              <a:grpFill/>
              <a:ln w="508000" cap="rnd">
                <a:gradFill>
                  <a:gsLst>
                    <a:gs pos="0">
                      <a:srgbClr val="46CDDB"/>
                    </a:gs>
                    <a:gs pos="100000">
                      <a:srgbClr val="FF45A3"/>
                    </a:gs>
                  </a:gsLst>
                  <a:lin ang="2400000" scaled="0"/>
                </a:gradFill>
                <a:round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8" name="直接连接符 7">
                <a:extLst>
                  <a:ext uri="{FF2B5EF4-FFF2-40B4-BE49-F238E27FC236}">
                    <a16:creationId xmlns:a16="http://schemas.microsoft.com/office/drawing/2014/main" id="{675D5A53-E6C0-5874-1ECA-A1A2C68E54E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347607" y="2082800"/>
                <a:ext cx="41756" cy="311150"/>
              </a:xfrm>
              <a:prstGeom prst="line">
                <a:avLst/>
              </a:prstGeom>
              <a:grpFill/>
              <a:ln w="508000" cap="rnd">
                <a:gradFill>
                  <a:gsLst>
                    <a:gs pos="0">
                      <a:srgbClr val="46CDDB"/>
                    </a:gs>
                    <a:gs pos="100000">
                      <a:srgbClr val="FF45A3"/>
                    </a:gs>
                  </a:gsLst>
                  <a:lin ang="240000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9A073AC2-1101-8B70-A471-53AF03C501E8}"/>
              </a:ext>
            </a:extLst>
          </p:cNvPr>
          <p:cNvGrpSpPr/>
          <p:nvPr/>
        </p:nvGrpSpPr>
        <p:grpSpPr>
          <a:xfrm>
            <a:off x="6439447" y="1521273"/>
            <a:ext cx="5377673" cy="3815454"/>
            <a:chOff x="2315323" y="1151157"/>
            <a:chExt cx="5377673" cy="3815454"/>
          </a:xfrm>
          <a:noFill/>
        </p:grpSpPr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0BBE6DBE-46B6-AAC0-CCDC-7B70571C2933}"/>
                </a:ext>
              </a:extLst>
            </p:cNvPr>
            <p:cNvSpPr/>
            <p:nvPr/>
          </p:nvSpPr>
          <p:spPr>
            <a:xfrm>
              <a:off x="2315323" y="1151157"/>
              <a:ext cx="5377673" cy="3815454"/>
            </a:xfrm>
            <a:custGeom>
              <a:avLst/>
              <a:gdLst>
                <a:gd name="connsiteX0" fmla="*/ 2242457 w 5497285"/>
                <a:gd name="connsiteY0" fmla="*/ 1817915 h 3407229"/>
                <a:gd name="connsiteX1" fmla="*/ 1034142 w 5497285"/>
                <a:gd name="connsiteY1" fmla="*/ 3407229 h 3407229"/>
                <a:gd name="connsiteX2" fmla="*/ 0 w 5497285"/>
                <a:gd name="connsiteY2" fmla="*/ 2460172 h 3407229"/>
                <a:gd name="connsiteX3" fmla="*/ 707571 w 5497285"/>
                <a:gd name="connsiteY3" fmla="*/ 217715 h 3407229"/>
                <a:gd name="connsiteX4" fmla="*/ 3995057 w 5497285"/>
                <a:gd name="connsiteY4" fmla="*/ 0 h 3407229"/>
                <a:gd name="connsiteX5" fmla="*/ 4419600 w 5497285"/>
                <a:gd name="connsiteY5" fmla="*/ 1132115 h 3407229"/>
                <a:gd name="connsiteX6" fmla="*/ 5497285 w 5497285"/>
                <a:gd name="connsiteY6" fmla="*/ 1393372 h 3407229"/>
                <a:gd name="connsiteX7" fmla="*/ 4909457 w 5497285"/>
                <a:gd name="connsiteY7" fmla="*/ 3058886 h 3407229"/>
                <a:gd name="connsiteX8" fmla="*/ 2764971 w 5497285"/>
                <a:gd name="connsiteY8" fmla="*/ 3374572 h 3407229"/>
                <a:gd name="connsiteX9" fmla="*/ 2764971 w 5497285"/>
                <a:gd name="connsiteY9" fmla="*/ 3374572 h 3407229"/>
                <a:gd name="connsiteX0" fmla="*/ 2242457 w 5497285"/>
                <a:gd name="connsiteY0" fmla="*/ 1817915 h 3418114"/>
                <a:gd name="connsiteX1" fmla="*/ 979714 w 5497285"/>
                <a:gd name="connsiteY1" fmla="*/ 3418114 h 3418114"/>
                <a:gd name="connsiteX2" fmla="*/ 0 w 5497285"/>
                <a:gd name="connsiteY2" fmla="*/ 2460172 h 3418114"/>
                <a:gd name="connsiteX3" fmla="*/ 707571 w 5497285"/>
                <a:gd name="connsiteY3" fmla="*/ 217715 h 3418114"/>
                <a:gd name="connsiteX4" fmla="*/ 3995057 w 5497285"/>
                <a:gd name="connsiteY4" fmla="*/ 0 h 3418114"/>
                <a:gd name="connsiteX5" fmla="*/ 4419600 w 5497285"/>
                <a:gd name="connsiteY5" fmla="*/ 1132115 h 3418114"/>
                <a:gd name="connsiteX6" fmla="*/ 5497285 w 5497285"/>
                <a:gd name="connsiteY6" fmla="*/ 1393372 h 3418114"/>
                <a:gd name="connsiteX7" fmla="*/ 4909457 w 5497285"/>
                <a:gd name="connsiteY7" fmla="*/ 3058886 h 3418114"/>
                <a:gd name="connsiteX8" fmla="*/ 2764971 w 5497285"/>
                <a:gd name="connsiteY8" fmla="*/ 3374572 h 3418114"/>
                <a:gd name="connsiteX9" fmla="*/ 2764971 w 5497285"/>
                <a:gd name="connsiteY9" fmla="*/ 3374572 h 3418114"/>
                <a:gd name="connsiteX0" fmla="*/ 2242457 w 5497285"/>
                <a:gd name="connsiteY0" fmla="*/ 1817915 h 3418114"/>
                <a:gd name="connsiteX1" fmla="*/ 979714 w 5497285"/>
                <a:gd name="connsiteY1" fmla="*/ 3418114 h 3418114"/>
                <a:gd name="connsiteX2" fmla="*/ 0 w 5497285"/>
                <a:gd name="connsiteY2" fmla="*/ 2460172 h 3418114"/>
                <a:gd name="connsiteX3" fmla="*/ 707571 w 5497285"/>
                <a:gd name="connsiteY3" fmla="*/ 217715 h 3418114"/>
                <a:gd name="connsiteX4" fmla="*/ 3995057 w 5497285"/>
                <a:gd name="connsiteY4" fmla="*/ 0 h 3418114"/>
                <a:gd name="connsiteX5" fmla="*/ 4419600 w 5497285"/>
                <a:gd name="connsiteY5" fmla="*/ 1132115 h 3418114"/>
                <a:gd name="connsiteX6" fmla="*/ 5497285 w 5497285"/>
                <a:gd name="connsiteY6" fmla="*/ 1393372 h 3418114"/>
                <a:gd name="connsiteX7" fmla="*/ 4909457 w 5497285"/>
                <a:gd name="connsiteY7" fmla="*/ 3058886 h 3418114"/>
                <a:gd name="connsiteX8" fmla="*/ 2764971 w 5497285"/>
                <a:gd name="connsiteY8" fmla="*/ 3374572 h 3418114"/>
                <a:gd name="connsiteX9" fmla="*/ 2764971 w 5497285"/>
                <a:gd name="connsiteY9" fmla="*/ 3374572 h 3418114"/>
                <a:gd name="connsiteX0" fmla="*/ 2122715 w 5497285"/>
                <a:gd name="connsiteY0" fmla="*/ 1970315 h 3418114"/>
                <a:gd name="connsiteX1" fmla="*/ 979714 w 5497285"/>
                <a:gd name="connsiteY1" fmla="*/ 3418114 h 3418114"/>
                <a:gd name="connsiteX2" fmla="*/ 0 w 5497285"/>
                <a:gd name="connsiteY2" fmla="*/ 2460172 h 3418114"/>
                <a:gd name="connsiteX3" fmla="*/ 707571 w 5497285"/>
                <a:gd name="connsiteY3" fmla="*/ 217715 h 3418114"/>
                <a:gd name="connsiteX4" fmla="*/ 3995057 w 5497285"/>
                <a:gd name="connsiteY4" fmla="*/ 0 h 3418114"/>
                <a:gd name="connsiteX5" fmla="*/ 4419600 w 5497285"/>
                <a:gd name="connsiteY5" fmla="*/ 1132115 h 3418114"/>
                <a:gd name="connsiteX6" fmla="*/ 5497285 w 5497285"/>
                <a:gd name="connsiteY6" fmla="*/ 1393372 h 3418114"/>
                <a:gd name="connsiteX7" fmla="*/ 4909457 w 5497285"/>
                <a:gd name="connsiteY7" fmla="*/ 3058886 h 3418114"/>
                <a:gd name="connsiteX8" fmla="*/ 2764971 w 5497285"/>
                <a:gd name="connsiteY8" fmla="*/ 3374572 h 3418114"/>
                <a:gd name="connsiteX9" fmla="*/ 2764971 w 5497285"/>
                <a:gd name="connsiteY9" fmla="*/ 3374572 h 3418114"/>
                <a:gd name="connsiteX0" fmla="*/ 2122715 w 5497285"/>
                <a:gd name="connsiteY0" fmla="*/ 1970315 h 3418114"/>
                <a:gd name="connsiteX1" fmla="*/ 979714 w 5497285"/>
                <a:gd name="connsiteY1" fmla="*/ 3418114 h 3418114"/>
                <a:gd name="connsiteX2" fmla="*/ 0 w 5497285"/>
                <a:gd name="connsiteY2" fmla="*/ 2460172 h 3418114"/>
                <a:gd name="connsiteX3" fmla="*/ 707571 w 5497285"/>
                <a:gd name="connsiteY3" fmla="*/ 217715 h 3418114"/>
                <a:gd name="connsiteX4" fmla="*/ 3995057 w 5497285"/>
                <a:gd name="connsiteY4" fmla="*/ 0 h 3418114"/>
                <a:gd name="connsiteX5" fmla="*/ 4419600 w 5497285"/>
                <a:gd name="connsiteY5" fmla="*/ 1132115 h 3418114"/>
                <a:gd name="connsiteX6" fmla="*/ 5497285 w 5497285"/>
                <a:gd name="connsiteY6" fmla="*/ 1393372 h 3418114"/>
                <a:gd name="connsiteX7" fmla="*/ 4909457 w 5497285"/>
                <a:gd name="connsiteY7" fmla="*/ 3058886 h 3418114"/>
                <a:gd name="connsiteX8" fmla="*/ 2764971 w 5497285"/>
                <a:gd name="connsiteY8" fmla="*/ 3374572 h 3418114"/>
                <a:gd name="connsiteX9" fmla="*/ 2764971 w 5497285"/>
                <a:gd name="connsiteY9" fmla="*/ 3374572 h 3418114"/>
                <a:gd name="connsiteX0" fmla="*/ 2090058 w 5497285"/>
                <a:gd name="connsiteY0" fmla="*/ 1959429 h 3418114"/>
                <a:gd name="connsiteX1" fmla="*/ 979714 w 5497285"/>
                <a:gd name="connsiteY1" fmla="*/ 3418114 h 3418114"/>
                <a:gd name="connsiteX2" fmla="*/ 0 w 5497285"/>
                <a:gd name="connsiteY2" fmla="*/ 2460172 h 3418114"/>
                <a:gd name="connsiteX3" fmla="*/ 707571 w 5497285"/>
                <a:gd name="connsiteY3" fmla="*/ 217715 h 3418114"/>
                <a:gd name="connsiteX4" fmla="*/ 3995057 w 5497285"/>
                <a:gd name="connsiteY4" fmla="*/ 0 h 3418114"/>
                <a:gd name="connsiteX5" fmla="*/ 4419600 w 5497285"/>
                <a:gd name="connsiteY5" fmla="*/ 1132115 h 3418114"/>
                <a:gd name="connsiteX6" fmla="*/ 5497285 w 5497285"/>
                <a:gd name="connsiteY6" fmla="*/ 1393372 h 3418114"/>
                <a:gd name="connsiteX7" fmla="*/ 4909457 w 5497285"/>
                <a:gd name="connsiteY7" fmla="*/ 3058886 h 3418114"/>
                <a:gd name="connsiteX8" fmla="*/ 2764971 w 5497285"/>
                <a:gd name="connsiteY8" fmla="*/ 3374572 h 3418114"/>
                <a:gd name="connsiteX9" fmla="*/ 2764971 w 5497285"/>
                <a:gd name="connsiteY9" fmla="*/ 3374572 h 3418114"/>
                <a:gd name="connsiteX0" fmla="*/ 2090058 w 5497285"/>
                <a:gd name="connsiteY0" fmla="*/ 1959429 h 3418114"/>
                <a:gd name="connsiteX1" fmla="*/ 979714 w 5497285"/>
                <a:gd name="connsiteY1" fmla="*/ 3418114 h 3418114"/>
                <a:gd name="connsiteX2" fmla="*/ 0 w 5497285"/>
                <a:gd name="connsiteY2" fmla="*/ 2460172 h 3418114"/>
                <a:gd name="connsiteX3" fmla="*/ 707571 w 5497285"/>
                <a:gd name="connsiteY3" fmla="*/ 217715 h 3418114"/>
                <a:gd name="connsiteX4" fmla="*/ 3995057 w 5497285"/>
                <a:gd name="connsiteY4" fmla="*/ 0 h 3418114"/>
                <a:gd name="connsiteX5" fmla="*/ 4419600 w 5497285"/>
                <a:gd name="connsiteY5" fmla="*/ 1132115 h 3418114"/>
                <a:gd name="connsiteX6" fmla="*/ 5497285 w 5497285"/>
                <a:gd name="connsiteY6" fmla="*/ 1393372 h 3418114"/>
                <a:gd name="connsiteX7" fmla="*/ 4909457 w 5497285"/>
                <a:gd name="connsiteY7" fmla="*/ 3058886 h 3418114"/>
                <a:gd name="connsiteX8" fmla="*/ 2764971 w 5497285"/>
                <a:gd name="connsiteY8" fmla="*/ 3374572 h 3418114"/>
                <a:gd name="connsiteX9" fmla="*/ 2764971 w 5497285"/>
                <a:gd name="connsiteY9" fmla="*/ 3374572 h 3418114"/>
                <a:gd name="connsiteX0" fmla="*/ 2090058 w 5497285"/>
                <a:gd name="connsiteY0" fmla="*/ 1959429 h 3418114"/>
                <a:gd name="connsiteX1" fmla="*/ 979714 w 5497285"/>
                <a:gd name="connsiteY1" fmla="*/ 3418114 h 3418114"/>
                <a:gd name="connsiteX2" fmla="*/ 0 w 5497285"/>
                <a:gd name="connsiteY2" fmla="*/ 2460172 h 3418114"/>
                <a:gd name="connsiteX3" fmla="*/ 707571 w 5497285"/>
                <a:gd name="connsiteY3" fmla="*/ 217715 h 3418114"/>
                <a:gd name="connsiteX4" fmla="*/ 3995057 w 5497285"/>
                <a:gd name="connsiteY4" fmla="*/ 0 h 3418114"/>
                <a:gd name="connsiteX5" fmla="*/ 4419600 w 5497285"/>
                <a:gd name="connsiteY5" fmla="*/ 1132115 h 3418114"/>
                <a:gd name="connsiteX6" fmla="*/ 5497285 w 5497285"/>
                <a:gd name="connsiteY6" fmla="*/ 1393372 h 3418114"/>
                <a:gd name="connsiteX7" fmla="*/ 4909457 w 5497285"/>
                <a:gd name="connsiteY7" fmla="*/ 3058886 h 3418114"/>
                <a:gd name="connsiteX8" fmla="*/ 2764971 w 5497285"/>
                <a:gd name="connsiteY8" fmla="*/ 3374572 h 3418114"/>
                <a:gd name="connsiteX9" fmla="*/ 2764971 w 5497285"/>
                <a:gd name="connsiteY9" fmla="*/ 3374572 h 3418114"/>
                <a:gd name="connsiteX0" fmla="*/ 2090058 w 5497285"/>
                <a:gd name="connsiteY0" fmla="*/ 1959429 h 3418114"/>
                <a:gd name="connsiteX1" fmla="*/ 979714 w 5497285"/>
                <a:gd name="connsiteY1" fmla="*/ 3418114 h 3418114"/>
                <a:gd name="connsiteX2" fmla="*/ 0 w 5497285"/>
                <a:gd name="connsiteY2" fmla="*/ 2460172 h 3418114"/>
                <a:gd name="connsiteX3" fmla="*/ 707571 w 5497285"/>
                <a:gd name="connsiteY3" fmla="*/ 217715 h 3418114"/>
                <a:gd name="connsiteX4" fmla="*/ 3995057 w 5497285"/>
                <a:gd name="connsiteY4" fmla="*/ 0 h 3418114"/>
                <a:gd name="connsiteX5" fmla="*/ 4419600 w 5497285"/>
                <a:gd name="connsiteY5" fmla="*/ 1132115 h 3418114"/>
                <a:gd name="connsiteX6" fmla="*/ 5497285 w 5497285"/>
                <a:gd name="connsiteY6" fmla="*/ 1393372 h 3418114"/>
                <a:gd name="connsiteX7" fmla="*/ 4909457 w 5497285"/>
                <a:gd name="connsiteY7" fmla="*/ 3058886 h 3418114"/>
                <a:gd name="connsiteX8" fmla="*/ 2764971 w 5497285"/>
                <a:gd name="connsiteY8" fmla="*/ 3374572 h 3418114"/>
                <a:gd name="connsiteX9" fmla="*/ 2764971 w 5497285"/>
                <a:gd name="connsiteY9" fmla="*/ 3374572 h 3418114"/>
                <a:gd name="connsiteX0" fmla="*/ 2090058 w 5497285"/>
                <a:gd name="connsiteY0" fmla="*/ 1959429 h 3418114"/>
                <a:gd name="connsiteX1" fmla="*/ 979714 w 5497285"/>
                <a:gd name="connsiteY1" fmla="*/ 3418114 h 3418114"/>
                <a:gd name="connsiteX2" fmla="*/ 0 w 5497285"/>
                <a:gd name="connsiteY2" fmla="*/ 2460172 h 3418114"/>
                <a:gd name="connsiteX3" fmla="*/ 707571 w 5497285"/>
                <a:gd name="connsiteY3" fmla="*/ 217715 h 3418114"/>
                <a:gd name="connsiteX4" fmla="*/ 3995057 w 5497285"/>
                <a:gd name="connsiteY4" fmla="*/ 0 h 3418114"/>
                <a:gd name="connsiteX5" fmla="*/ 4419600 w 5497285"/>
                <a:gd name="connsiteY5" fmla="*/ 1132115 h 3418114"/>
                <a:gd name="connsiteX6" fmla="*/ 5497285 w 5497285"/>
                <a:gd name="connsiteY6" fmla="*/ 1393372 h 3418114"/>
                <a:gd name="connsiteX7" fmla="*/ 4909457 w 5497285"/>
                <a:gd name="connsiteY7" fmla="*/ 3058886 h 3418114"/>
                <a:gd name="connsiteX8" fmla="*/ 2764971 w 5497285"/>
                <a:gd name="connsiteY8" fmla="*/ 3374572 h 3418114"/>
                <a:gd name="connsiteX9" fmla="*/ 2764971 w 5497285"/>
                <a:gd name="connsiteY9" fmla="*/ 3374572 h 3418114"/>
                <a:gd name="connsiteX0" fmla="*/ 2090058 w 5497285"/>
                <a:gd name="connsiteY0" fmla="*/ 1959429 h 3418114"/>
                <a:gd name="connsiteX1" fmla="*/ 979714 w 5497285"/>
                <a:gd name="connsiteY1" fmla="*/ 3418114 h 3418114"/>
                <a:gd name="connsiteX2" fmla="*/ 0 w 5497285"/>
                <a:gd name="connsiteY2" fmla="*/ 2460172 h 3418114"/>
                <a:gd name="connsiteX3" fmla="*/ 707571 w 5497285"/>
                <a:gd name="connsiteY3" fmla="*/ 217715 h 3418114"/>
                <a:gd name="connsiteX4" fmla="*/ 3995057 w 5497285"/>
                <a:gd name="connsiteY4" fmla="*/ 0 h 3418114"/>
                <a:gd name="connsiteX5" fmla="*/ 4419600 w 5497285"/>
                <a:gd name="connsiteY5" fmla="*/ 1132115 h 3418114"/>
                <a:gd name="connsiteX6" fmla="*/ 5497285 w 5497285"/>
                <a:gd name="connsiteY6" fmla="*/ 1393372 h 3418114"/>
                <a:gd name="connsiteX7" fmla="*/ 4909457 w 5497285"/>
                <a:gd name="connsiteY7" fmla="*/ 3058886 h 3418114"/>
                <a:gd name="connsiteX8" fmla="*/ 2764971 w 5497285"/>
                <a:gd name="connsiteY8" fmla="*/ 3374572 h 3418114"/>
                <a:gd name="connsiteX9" fmla="*/ 2764971 w 5497285"/>
                <a:gd name="connsiteY9" fmla="*/ 3374572 h 3418114"/>
                <a:gd name="connsiteX0" fmla="*/ 2090058 w 5497285"/>
                <a:gd name="connsiteY0" fmla="*/ 1959429 h 3418114"/>
                <a:gd name="connsiteX1" fmla="*/ 979714 w 5497285"/>
                <a:gd name="connsiteY1" fmla="*/ 3418114 h 3418114"/>
                <a:gd name="connsiteX2" fmla="*/ 0 w 5497285"/>
                <a:gd name="connsiteY2" fmla="*/ 2460172 h 3418114"/>
                <a:gd name="connsiteX3" fmla="*/ 707571 w 5497285"/>
                <a:gd name="connsiteY3" fmla="*/ 217715 h 3418114"/>
                <a:gd name="connsiteX4" fmla="*/ 3995057 w 5497285"/>
                <a:gd name="connsiteY4" fmla="*/ 0 h 3418114"/>
                <a:gd name="connsiteX5" fmla="*/ 4419600 w 5497285"/>
                <a:gd name="connsiteY5" fmla="*/ 1132115 h 3418114"/>
                <a:gd name="connsiteX6" fmla="*/ 5497285 w 5497285"/>
                <a:gd name="connsiteY6" fmla="*/ 1393372 h 3418114"/>
                <a:gd name="connsiteX7" fmla="*/ 4909457 w 5497285"/>
                <a:gd name="connsiteY7" fmla="*/ 3058886 h 3418114"/>
                <a:gd name="connsiteX8" fmla="*/ 2764971 w 5497285"/>
                <a:gd name="connsiteY8" fmla="*/ 3374572 h 3418114"/>
                <a:gd name="connsiteX9" fmla="*/ 2764971 w 5497285"/>
                <a:gd name="connsiteY9" fmla="*/ 3374572 h 3418114"/>
                <a:gd name="connsiteX0" fmla="*/ 2090058 w 5497285"/>
                <a:gd name="connsiteY0" fmla="*/ 1959429 h 3418114"/>
                <a:gd name="connsiteX1" fmla="*/ 979714 w 5497285"/>
                <a:gd name="connsiteY1" fmla="*/ 3418114 h 3418114"/>
                <a:gd name="connsiteX2" fmla="*/ 0 w 5497285"/>
                <a:gd name="connsiteY2" fmla="*/ 2460172 h 3418114"/>
                <a:gd name="connsiteX3" fmla="*/ 707571 w 5497285"/>
                <a:gd name="connsiteY3" fmla="*/ 185058 h 3418114"/>
                <a:gd name="connsiteX4" fmla="*/ 3995057 w 5497285"/>
                <a:gd name="connsiteY4" fmla="*/ 0 h 3418114"/>
                <a:gd name="connsiteX5" fmla="*/ 4419600 w 5497285"/>
                <a:gd name="connsiteY5" fmla="*/ 1132115 h 3418114"/>
                <a:gd name="connsiteX6" fmla="*/ 5497285 w 5497285"/>
                <a:gd name="connsiteY6" fmla="*/ 1393372 h 3418114"/>
                <a:gd name="connsiteX7" fmla="*/ 4909457 w 5497285"/>
                <a:gd name="connsiteY7" fmla="*/ 3058886 h 3418114"/>
                <a:gd name="connsiteX8" fmla="*/ 2764971 w 5497285"/>
                <a:gd name="connsiteY8" fmla="*/ 3374572 h 3418114"/>
                <a:gd name="connsiteX9" fmla="*/ 2764971 w 5497285"/>
                <a:gd name="connsiteY9" fmla="*/ 3374572 h 3418114"/>
                <a:gd name="connsiteX0" fmla="*/ 2090058 w 5497285"/>
                <a:gd name="connsiteY0" fmla="*/ 2078832 h 3537517"/>
                <a:gd name="connsiteX1" fmla="*/ 979714 w 5497285"/>
                <a:gd name="connsiteY1" fmla="*/ 3537517 h 3537517"/>
                <a:gd name="connsiteX2" fmla="*/ 0 w 5497285"/>
                <a:gd name="connsiteY2" fmla="*/ 2579575 h 3537517"/>
                <a:gd name="connsiteX3" fmla="*/ 707571 w 5497285"/>
                <a:gd name="connsiteY3" fmla="*/ 304461 h 3537517"/>
                <a:gd name="connsiteX4" fmla="*/ 3995057 w 5497285"/>
                <a:gd name="connsiteY4" fmla="*/ 119403 h 3537517"/>
                <a:gd name="connsiteX5" fmla="*/ 4419600 w 5497285"/>
                <a:gd name="connsiteY5" fmla="*/ 1251518 h 3537517"/>
                <a:gd name="connsiteX6" fmla="*/ 5497285 w 5497285"/>
                <a:gd name="connsiteY6" fmla="*/ 1512775 h 3537517"/>
                <a:gd name="connsiteX7" fmla="*/ 4909457 w 5497285"/>
                <a:gd name="connsiteY7" fmla="*/ 3178289 h 3537517"/>
                <a:gd name="connsiteX8" fmla="*/ 2764971 w 5497285"/>
                <a:gd name="connsiteY8" fmla="*/ 3493975 h 3537517"/>
                <a:gd name="connsiteX9" fmla="*/ 2764971 w 5497285"/>
                <a:gd name="connsiteY9" fmla="*/ 3493975 h 3537517"/>
                <a:gd name="connsiteX0" fmla="*/ 2090058 w 5497285"/>
                <a:gd name="connsiteY0" fmla="*/ 2071438 h 3530123"/>
                <a:gd name="connsiteX1" fmla="*/ 979714 w 5497285"/>
                <a:gd name="connsiteY1" fmla="*/ 3530123 h 3530123"/>
                <a:gd name="connsiteX2" fmla="*/ 0 w 5497285"/>
                <a:gd name="connsiteY2" fmla="*/ 2572181 h 3530123"/>
                <a:gd name="connsiteX3" fmla="*/ 707571 w 5497285"/>
                <a:gd name="connsiteY3" fmla="*/ 297067 h 3530123"/>
                <a:gd name="connsiteX4" fmla="*/ 3864429 w 5497285"/>
                <a:gd name="connsiteY4" fmla="*/ 133781 h 3530123"/>
                <a:gd name="connsiteX5" fmla="*/ 4419600 w 5497285"/>
                <a:gd name="connsiteY5" fmla="*/ 1244124 h 3530123"/>
                <a:gd name="connsiteX6" fmla="*/ 5497285 w 5497285"/>
                <a:gd name="connsiteY6" fmla="*/ 1505381 h 3530123"/>
                <a:gd name="connsiteX7" fmla="*/ 4909457 w 5497285"/>
                <a:gd name="connsiteY7" fmla="*/ 3170895 h 3530123"/>
                <a:gd name="connsiteX8" fmla="*/ 2764971 w 5497285"/>
                <a:gd name="connsiteY8" fmla="*/ 3486581 h 3530123"/>
                <a:gd name="connsiteX9" fmla="*/ 2764971 w 5497285"/>
                <a:gd name="connsiteY9" fmla="*/ 3486581 h 3530123"/>
                <a:gd name="connsiteX0" fmla="*/ 2090058 w 5497285"/>
                <a:gd name="connsiteY0" fmla="*/ 2203383 h 3662068"/>
                <a:gd name="connsiteX1" fmla="*/ 979714 w 5497285"/>
                <a:gd name="connsiteY1" fmla="*/ 3662068 h 3662068"/>
                <a:gd name="connsiteX2" fmla="*/ 0 w 5497285"/>
                <a:gd name="connsiteY2" fmla="*/ 2704126 h 3662068"/>
                <a:gd name="connsiteX3" fmla="*/ 707571 w 5497285"/>
                <a:gd name="connsiteY3" fmla="*/ 429012 h 3662068"/>
                <a:gd name="connsiteX4" fmla="*/ 3864429 w 5497285"/>
                <a:gd name="connsiteY4" fmla="*/ 265726 h 3662068"/>
                <a:gd name="connsiteX5" fmla="*/ 4419600 w 5497285"/>
                <a:gd name="connsiteY5" fmla="*/ 1376069 h 3662068"/>
                <a:gd name="connsiteX6" fmla="*/ 5497285 w 5497285"/>
                <a:gd name="connsiteY6" fmla="*/ 1637326 h 3662068"/>
                <a:gd name="connsiteX7" fmla="*/ 4909457 w 5497285"/>
                <a:gd name="connsiteY7" fmla="*/ 3302840 h 3662068"/>
                <a:gd name="connsiteX8" fmla="*/ 2764971 w 5497285"/>
                <a:gd name="connsiteY8" fmla="*/ 3618526 h 3662068"/>
                <a:gd name="connsiteX9" fmla="*/ 2764971 w 5497285"/>
                <a:gd name="connsiteY9" fmla="*/ 3618526 h 3662068"/>
                <a:gd name="connsiteX0" fmla="*/ 2090058 w 5497285"/>
                <a:gd name="connsiteY0" fmla="*/ 2282266 h 3740951"/>
                <a:gd name="connsiteX1" fmla="*/ 979714 w 5497285"/>
                <a:gd name="connsiteY1" fmla="*/ 3740951 h 3740951"/>
                <a:gd name="connsiteX2" fmla="*/ 0 w 5497285"/>
                <a:gd name="connsiteY2" fmla="*/ 2783009 h 3740951"/>
                <a:gd name="connsiteX3" fmla="*/ 707571 w 5497285"/>
                <a:gd name="connsiteY3" fmla="*/ 507895 h 3740951"/>
                <a:gd name="connsiteX4" fmla="*/ 3864429 w 5497285"/>
                <a:gd name="connsiteY4" fmla="*/ 344609 h 3740951"/>
                <a:gd name="connsiteX5" fmla="*/ 4419600 w 5497285"/>
                <a:gd name="connsiteY5" fmla="*/ 1454952 h 3740951"/>
                <a:gd name="connsiteX6" fmla="*/ 5497285 w 5497285"/>
                <a:gd name="connsiteY6" fmla="*/ 1716209 h 3740951"/>
                <a:gd name="connsiteX7" fmla="*/ 4909457 w 5497285"/>
                <a:gd name="connsiteY7" fmla="*/ 3381723 h 3740951"/>
                <a:gd name="connsiteX8" fmla="*/ 2764971 w 5497285"/>
                <a:gd name="connsiteY8" fmla="*/ 3697409 h 3740951"/>
                <a:gd name="connsiteX9" fmla="*/ 2764971 w 5497285"/>
                <a:gd name="connsiteY9" fmla="*/ 3697409 h 3740951"/>
                <a:gd name="connsiteX0" fmla="*/ 2090058 w 5497285"/>
                <a:gd name="connsiteY0" fmla="*/ 2321646 h 3780331"/>
                <a:gd name="connsiteX1" fmla="*/ 979714 w 5497285"/>
                <a:gd name="connsiteY1" fmla="*/ 3780331 h 3780331"/>
                <a:gd name="connsiteX2" fmla="*/ 0 w 5497285"/>
                <a:gd name="connsiteY2" fmla="*/ 2822389 h 3780331"/>
                <a:gd name="connsiteX3" fmla="*/ 707571 w 5497285"/>
                <a:gd name="connsiteY3" fmla="*/ 547275 h 3780331"/>
                <a:gd name="connsiteX4" fmla="*/ 3864429 w 5497285"/>
                <a:gd name="connsiteY4" fmla="*/ 383989 h 3780331"/>
                <a:gd name="connsiteX5" fmla="*/ 4419600 w 5497285"/>
                <a:gd name="connsiteY5" fmla="*/ 1494332 h 3780331"/>
                <a:gd name="connsiteX6" fmla="*/ 5497285 w 5497285"/>
                <a:gd name="connsiteY6" fmla="*/ 1755589 h 3780331"/>
                <a:gd name="connsiteX7" fmla="*/ 4909457 w 5497285"/>
                <a:gd name="connsiteY7" fmla="*/ 3421103 h 3780331"/>
                <a:gd name="connsiteX8" fmla="*/ 2764971 w 5497285"/>
                <a:gd name="connsiteY8" fmla="*/ 3736789 h 3780331"/>
                <a:gd name="connsiteX9" fmla="*/ 2764971 w 5497285"/>
                <a:gd name="connsiteY9" fmla="*/ 3736789 h 3780331"/>
                <a:gd name="connsiteX0" fmla="*/ 2090058 w 5497285"/>
                <a:gd name="connsiteY0" fmla="*/ 2340552 h 3799237"/>
                <a:gd name="connsiteX1" fmla="*/ 979714 w 5497285"/>
                <a:gd name="connsiteY1" fmla="*/ 3799237 h 3799237"/>
                <a:gd name="connsiteX2" fmla="*/ 0 w 5497285"/>
                <a:gd name="connsiteY2" fmla="*/ 2841295 h 3799237"/>
                <a:gd name="connsiteX3" fmla="*/ 707571 w 5497285"/>
                <a:gd name="connsiteY3" fmla="*/ 533524 h 3799237"/>
                <a:gd name="connsiteX4" fmla="*/ 3864429 w 5497285"/>
                <a:gd name="connsiteY4" fmla="*/ 402895 h 3799237"/>
                <a:gd name="connsiteX5" fmla="*/ 4419600 w 5497285"/>
                <a:gd name="connsiteY5" fmla="*/ 1513238 h 3799237"/>
                <a:gd name="connsiteX6" fmla="*/ 5497285 w 5497285"/>
                <a:gd name="connsiteY6" fmla="*/ 1774495 h 3799237"/>
                <a:gd name="connsiteX7" fmla="*/ 4909457 w 5497285"/>
                <a:gd name="connsiteY7" fmla="*/ 3440009 h 3799237"/>
                <a:gd name="connsiteX8" fmla="*/ 2764971 w 5497285"/>
                <a:gd name="connsiteY8" fmla="*/ 3755695 h 3799237"/>
                <a:gd name="connsiteX9" fmla="*/ 2764971 w 5497285"/>
                <a:gd name="connsiteY9" fmla="*/ 3755695 h 3799237"/>
                <a:gd name="connsiteX0" fmla="*/ 2090058 w 5497285"/>
                <a:gd name="connsiteY0" fmla="*/ 2342280 h 3800965"/>
                <a:gd name="connsiteX1" fmla="*/ 979714 w 5497285"/>
                <a:gd name="connsiteY1" fmla="*/ 3800965 h 3800965"/>
                <a:gd name="connsiteX2" fmla="*/ 0 w 5497285"/>
                <a:gd name="connsiteY2" fmla="*/ 2843023 h 3800965"/>
                <a:gd name="connsiteX3" fmla="*/ 707571 w 5497285"/>
                <a:gd name="connsiteY3" fmla="*/ 535252 h 3800965"/>
                <a:gd name="connsiteX4" fmla="*/ 2427514 w 5497285"/>
                <a:gd name="connsiteY4" fmla="*/ 1852 h 3800965"/>
                <a:gd name="connsiteX5" fmla="*/ 3864429 w 5497285"/>
                <a:gd name="connsiteY5" fmla="*/ 404623 h 3800965"/>
                <a:gd name="connsiteX6" fmla="*/ 4419600 w 5497285"/>
                <a:gd name="connsiteY6" fmla="*/ 1514966 h 3800965"/>
                <a:gd name="connsiteX7" fmla="*/ 5497285 w 5497285"/>
                <a:gd name="connsiteY7" fmla="*/ 1776223 h 3800965"/>
                <a:gd name="connsiteX8" fmla="*/ 4909457 w 5497285"/>
                <a:gd name="connsiteY8" fmla="*/ 3441737 h 3800965"/>
                <a:gd name="connsiteX9" fmla="*/ 2764971 w 5497285"/>
                <a:gd name="connsiteY9" fmla="*/ 3757423 h 3800965"/>
                <a:gd name="connsiteX10" fmla="*/ 2764971 w 5497285"/>
                <a:gd name="connsiteY10" fmla="*/ 3757423 h 3800965"/>
                <a:gd name="connsiteX0" fmla="*/ 2090058 w 5497285"/>
                <a:gd name="connsiteY0" fmla="*/ 2353069 h 3811754"/>
                <a:gd name="connsiteX1" fmla="*/ 979714 w 5497285"/>
                <a:gd name="connsiteY1" fmla="*/ 3811754 h 3811754"/>
                <a:gd name="connsiteX2" fmla="*/ 0 w 5497285"/>
                <a:gd name="connsiteY2" fmla="*/ 2853812 h 3811754"/>
                <a:gd name="connsiteX3" fmla="*/ 707571 w 5497285"/>
                <a:gd name="connsiteY3" fmla="*/ 546041 h 3811754"/>
                <a:gd name="connsiteX4" fmla="*/ 2460171 w 5497285"/>
                <a:gd name="connsiteY4" fmla="*/ 1755 h 3811754"/>
                <a:gd name="connsiteX5" fmla="*/ 3864429 w 5497285"/>
                <a:gd name="connsiteY5" fmla="*/ 415412 h 3811754"/>
                <a:gd name="connsiteX6" fmla="*/ 4419600 w 5497285"/>
                <a:gd name="connsiteY6" fmla="*/ 1525755 h 3811754"/>
                <a:gd name="connsiteX7" fmla="*/ 5497285 w 5497285"/>
                <a:gd name="connsiteY7" fmla="*/ 1787012 h 3811754"/>
                <a:gd name="connsiteX8" fmla="*/ 4909457 w 5497285"/>
                <a:gd name="connsiteY8" fmla="*/ 3452526 h 3811754"/>
                <a:gd name="connsiteX9" fmla="*/ 2764971 w 5497285"/>
                <a:gd name="connsiteY9" fmla="*/ 3768212 h 3811754"/>
                <a:gd name="connsiteX10" fmla="*/ 2764971 w 5497285"/>
                <a:gd name="connsiteY10" fmla="*/ 3768212 h 3811754"/>
                <a:gd name="connsiteX0" fmla="*/ 2090058 w 5497285"/>
                <a:gd name="connsiteY0" fmla="*/ 2353069 h 3811754"/>
                <a:gd name="connsiteX1" fmla="*/ 979714 w 5497285"/>
                <a:gd name="connsiteY1" fmla="*/ 3811754 h 3811754"/>
                <a:gd name="connsiteX2" fmla="*/ 0 w 5497285"/>
                <a:gd name="connsiteY2" fmla="*/ 2853812 h 3811754"/>
                <a:gd name="connsiteX3" fmla="*/ 707571 w 5497285"/>
                <a:gd name="connsiteY3" fmla="*/ 546041 h 3811754"/>
                <a:gd name="connsiteX4" fmla="*/ 2460171 w 5497285"/>
                <a:gd name="connsiteY4" fmla="*/ 1755 h 3811754"/>
                <a:gd name="connsiteX5" fmla="*/ 3864429 w 5497285"/>
                <a:gd name="connsiteY5" fmla="*/ 415412 h 3811754"/>
                <a:gd name="connsiteX6" fmla="*/ 4419600 w 5497285"/>
                <a:gd name="connsiteY6" fmla="*/ 1525755 h 3811754"/>
                <a:gd name="connsiteX7" fmla="*/ 5497285 w 5497285"/>
                <a:gd name="connsiteY7" fmla="*/ 1787012 h 3811754"/>
                <a:gd name="connsiteX8" fmla="*/ 4909457 w 5497285"/>
                <a:gd name="connsiteY8" fmla="*/ 3452526 h 3811754"/>
                <a:gd name="connsiteX9" fmla="*/ 2764971 w 5497285"/>
                <a:gd name="connsiteY9" fmla="*/ 3768212 h 3811754"/>
                <a:gd name="connsiteX10" fmla="*/ 2764971 w 5497285"/>
                <a:gd name="connsiteY10" fmla="*/ 3768212 h 3811754"/>
                <a:gd name="connsiteX0" fmla="*/ 2090058 w 5497285"/>
                <a:gd name="connsiteY0" fmla="*/ 2331503 h 3790188"/>
                <a:gd name="connsiteX1" fmla="*/ 979714 w 5497285"/>
                <a:gd name="connsiteY1" fmla="*/ 3790188 h 3790188"/>
                <a:gd name="connsiteX2" fmla="*/ 0 w 5497285"/>
                <a:gd name="connsiteY2" fmla="*/ 2832246 h 3790188"/>
                <a:gd name="connsiteX3" fmla="*/ 707571 w 5497285"/>
                <a:gd name="connsiteY3" fmla="*/ 524475 h 3790188"/>
                <a:gd name="connsiteX4" fmla="*/ 2481943 w 5497285"/>
                <a:gd name="connsiteY4" fmla="*/ 1960 h 3790188"/>
                <a:gd name="connsiteX5" fmla="*/ 3864429 w 5497285"/>
                <a:gd name="connsiteY5" fmla="*/ 393846 h 3790188"/>
                <a:gd name="connsiteX6" fmla="*/ 4419600 w 5497285"/>
                <a:gd name="connsiteY6" fmla="*/ 1504189 h 3790188"/>
                <a:gd name="connsiteX7" fmla="*/ 5497285 w 5497285"/>
                <a:gd name="connsiteY7" fmla="*/ 1765446 h 3790188"/>
                <a:gd name="connsiteX8" fmla="*/ 4909457 w 5497285"/>
                <a:gd name="connsiteY8" fmla="*/ 3430960 h 3790188"/>
                <a:gd name="connsiteX9" fmla="*/ 2764971 w 5497285"/>
                <a:gd name="connsiteY9" fmla="*/ 3746646 h 3790188"/>
                <a:gd name="connsiteX10" fmla="*/ 2764971 w 5497285"/>
                <a:gd name="connsiteY10" fmla="*/ 3746646 h 3790188"/>
                <a:gd name="connsiteX0" fmla="*/ 2090058 w 5497285"/>
                <a:gd name="connsiteY0" fmla="*/ 2331623 h 3790308"/>
                <a:gd name="connsiteX1" fmla="*/ 979714 w 5497285"/>
                <a:gd name="connsiteY1" fmla="*/ 3790308 h 3790308"/>
                <a:gd name="connsiteX2" fmla="*/ 0 w 5497285"/>
                <a:gd name="connsiteY2" fmla="*/ 2832366 h 3790308"/>
                <a:gd name="connsiteX3" fmla="*/ 707571 w 5497285"/>
                <a:gd name="connsiteY3" fmla="*/ 524595 h 3790308"/>
                <a:gd name="connsiteX4" fmla="*/ 2481943 w 5497285"/>
                <a:gd name="connsiteY4" fmla="*/ 2080 h 3790308"/>
                <a:gd name="connsiteX5" fmla="*/ 3897086 w 5497285"/>
                <a:gd name="connsiteY5" fmla="*/ 383080 h 3790308"/>
                <a:gd name="connsiteX6" fmla="*/ 4419600 w 5497285"/>
                <a:gd name="connsiteY6" fmla="*/ 1504309 h 3790308"/>
                <a:gd name="connsiteX7" fmla="*/ 5497285 w 5497285"/>
                <a:gd name="connsiteY7" fmla="*/ 1765566 h 3790308"/>
                <a:gd name="connsiteX8" fmla="*/ 4909457 w 5497285"/>
                <a:gd name="connsiteY8" fmla="*/ 3431080 h 3790308"/>
                <a:gd name="connsiteX9" fmla="*/ 2764971 w 5497285"/>
                <a:gd name="connsiteY9" fmla="*/ 3746766 h 3790308"/>
                <a:gd name="connsiteX10" fmla="*/ 2764971 w 5497285"/>
                <a:gd name="connsiteY10" fmla="*/ 3746766 h 3790308"/>
                <a:gd name="connsiteX0" fmla="*/ 2090058 w 5497285"/>
                <a:gd name="connsiteY0" fmla="*/ 2331304 h 3789989"/>
                <a:gd name="connsiteX1" fmla="*/ 979714 w 5497285"/>
                <a:gd name="connsiteY1" fmla="*/ 3789989 h 3789989"/>
                <a:gd name="connsiteX2" fmla="*/ 0 w 5497285"/>
                <a:gd name="connsiteY2" fmla="*/ 2832047 h 3789989"/>
                <a:gd name="connsiteX3" fmla="*/ 707571 w 5497285"/>
                <a:gd name="connsiteY3" fmla="*/ 524276 h 3789989"/>
                <a:gd name="connsiteX4" fmla="*/ 2481943 w 5497285"/>
                <a:gd name="connsiteY4" fmla="*/ 1761 h 3789989"/>
                <a:gd name="connsiteX5" fmla="*/ 3897086 w 5497285"/>
                <a:gd name="connsiteY5" fmla="*/ 382761 h 3789989"/>
                <a:gd name="connsiteX6" fmla="*/ 4419600 w 5497285"/>
                <a:gd name="connsiteY6" fmla="*/ 1503990 h 3789989"/>
                <a:gd name="connsiteX7" fmla="*/ 5497285 w 5497285"/>
                <a:gd name="connsiteY7" fmla="*/ 1765247 h 3789989"/>
                <a:gd name="connsiteX8" fmla="*/ 4909457 w 5497285"/>
                <a:gd name="connsiteY8" fmla="*/ 3430761 h 3789989"/>
                <a:gd name="connsiteX9" fmla="*/ 2764971 w 5497285"/>
                <a:gd name="connsiteY9" fmla="*/ 3746447 h 3789989"/>
                <a:gd name="connsiteX10" fmla="*/ 2764971 w 5497285"/>
                <a:gd name="connsiteY10" fmla="*/ 3746447 h 3789989"/>
                <a:gd name="connsiteX0" fmla="*/ 2090058 w 5497285"/>
                <a:gd name="connsiteY0" fmla="*/ 2334919 h 3793604"/>
                <a:gd name="connsiteX1" fmla="*/ 979714 w 5497285"/>
                <a:gd name="connsiteY1" fmla="*/ 3793604 h 3793604"/>
                <a:gd name="connsiteX2" fmla="*/ 0 w 5497285"/>
                <a:gd name="connsiteY2" fmla="*/ 2835662 h 3793604"/>
                <a:gd name="connsiteX3" fmla="*/ 707571 w 5497285"/>
                <a:gd name="connsiteY3" fmla="*/ 527891 h 3793604"/>
                <a:gd name="connsiteX4" fmla="*/ 2481943 w 5497285"/>
                <a:gd name="connsiteY4" fmla="*/ 5376 h 3793604"/>
                <a:gd name="connsiteX5" fmla="*/ 3897086 w 5497285"/>
                <a:gd name="connsiteY5" fmla="*/ 386376 h 3793604"/>
                <a:gd name="connsiteX6" fmla="*/ 4419600 w 5497285"/>
                <a:gd name="connsiteY6" fmla="*/ 1507605 h 3793604"/>
                <a:gd name="connsiteX7" fmla="*/ 5497285 w 5497285"/>
                <a:gd name="connsiteY7" fmla="*/ 1768862 h 3793604"/>
                <a:gd name="connsiteX8" fmla="*/ 4909457 w 5497285"/>
                <a:gd name="connsiteY8" fmla="*/ 3434376 h 3793604"/>
                <a:gd name="connsiteX9" fmla="*/ 2764971 w 5497285"/>
                <a:gd name="connsiteY9" fmla="*/ 3750062 h 3793604"/>
                <a:gd name="connsiteX10" fmla="*/ 2764971 w 5497285"/>
                <a:gd name="connsiteY10" fmla="*/ 3750062 h 3793604"/>
                <a:gd name="connsiteX0" fmla="*/ 2090058 w 5497285"/>
                <a:gd name="connsiteY0" fmla="*/ 2331781 h 3790466"/>
                <a:gd name="connsiteX1" fmla="*/ 979714 w 5497285"/>
                <a:gd name="connsiteY1" fmla="*/ 3790466 h 3790466"/>
                <a:gd name="connsiteX2" fmla="*/ 0 w 5497285"/>
                <a:gd name="connsiteY2" fmla="*/ 2832524 h 3790466"/>
                <a:gd name="connsiteX3" fmla="*/ 707571 w 5497285"/>
                <a:gd name="connsiteY3" fmla="*/ 524753 h 3790466"/>
                <a:gd name="connsiteX4" fmla="*/ 2481943 w 5497285"/>
                <a:gd name="connsiteY4" fmla="*/ 2238 h 3790466"/>
                <a:gd name="connsiteX5" fmla="*/ 3897086 w 5497285"/>
                <a:gd name="connsiteY5" fmla="*/ 383238 h 3790466"/>
                <a:gd name="connsiteX6" fmla="*/ 4419600 w 5497285"/>
                <a:gd name="connsiteY6" fmla="*/ 1504467 h 3790466"/>
                <a:gd name="connsiteX7" fmla="*/ 5497285 w 5497285"/>
                <a:gd name="connsiteY7" fmla="*/ 1765724 h 3790466"/>
                <a:gd name="connsiteX8" fmla="*/ 4909457 w 5497285"/>
                <a:gd name="connsiteY8" fmla="*/ 3431238 h 3790466"/>
                <a:gd name="connsiteX9" fmla="*/ 2764971 w 5497285"/>
                <a:gd name="connsiteY9" fmla="*/ 3746924 h 3790466"/>
                <a:gd name="connsiteX10" fmla="*/ 2764971 w 5497285"/>
                <a:gd name="connsiteY10" fmla="*/ 3746924 h 3790466"/>
                <a:gd name="connsiteX0" fmla="*/ 2090058 w 5497285"/>
                <a:gd name="connsiteY0" fmla="*/ 2332322 h 3791007"/>
                <a:gd name="connsiteX1" fmla="*/ 979714 w 5497285"/>
                <a:gd name="connsiteY1" fmla="*/ 3791007 h 3791007"/>
                <a:gd name="connsiteX2" fmla="*/ 0 w 5497285"/>
                <a:gd name="connsiteY2" fmla="*/ 2833065 h 3791007"/>
                <a:gd name="connsiteX3" fmla="*/ 707571 w 5497285"/>
                <a:gd name="connsiteY3" fmla="*/ 525294 h 3791007"/>
                <a:gd name="connsiteX4" fmla="*/ 2481943 w 5497285"/>
                <a:gd name="connsiteY4" fmla="*/ 2779 h 3791007"/>
                <a:gd name="connsiteX5" fmla="*/ 3864429 w 5497285"/>
                <a:gd name="connsiteY5" fmla="*/ 351122 h 3791007"/>
                <a:gd name="connsiteX6" fmla="*/ 4419600 w 5497285"/>
                <a:gd name="connsiteY6" fmla="*/ 1505008 h 3791007"/>
                <a:gd name="connsiteX7" fmla="*/ 5497285 w 5497285"/>
                <a:gd name="connsiteY7" fmla="*/ 1766265 h 3791007"/>
                <a:gd name="connsiteX8" fmla="*/ 4909457 w 5497285"/>
                <a:gd name="connsiteY8" fmla="*/ 3431779 h 3791007"/>
                <a:gd name="connsiteX9" fmla="*/ 2764971 w 5497285"/>
                <a:gd name="connsiteY9" fmla="*/ 3747465 h 3791007"/>
                <a:gd name="connsiteX10" fmla="*/ 2764971 w 5497285"/>
                <a:gd name="connsiteY10" fmla="*/ 3747465 h 3791007"/>
                <a:gd name="connsiteX0" fmla="*/ 2090058 w 5497285"/>
                <a:gd name="connsiteY0" fmla="*/ 2332552 h 3791237"/>
                <a:gd name="connsiteX1" fmla="*/ 979714 w 5497285"/>
                <a:gd name="connsiteY1" fmla="*/ 3791237 h 3791237"/>
                <a:gd name="connsiteX2" fmla="*/ 0 w 5497285"/>
                <a:gd name="connsiteY2" fmla="*/ 2833295 h 3791237"/>
                <a:gd name="connsiteX3" fmla="*/ 707571 w 5497285"/>
                <a:gd name="connsiteY3" fmla="*/ 525524 h 3791237"/>
                <a:gd name="connsiteX4" fmla="*/ 2481943 w 5497285"/>
                <a:gd name="connsiteY4" fmla="*/ 3009 h 3791237"/>
                <a:gd name="connsiteX5" fmla="*/ 3864429 w 5497285"/>
                <a:gd name="connsiteY5" fmla="*/ 351352 h 3791237"/>
                <a:gd name="connsiteX6" fmla="*/ 4419600 w 5497285"/>
                <a:gd name="connsiteY6" fmla="*/ 1505238 h 3791237"/>
                <a:gd name="connsiteX7" fmla="*/ 5497285 w 5497285"/>
                <a:gd name="connsiteY7" fmla="*/ 1766495 h 3791237"/>
                <a:gd name="connsiteX8" fmla="*/ 4909457 w 5497285"/>
                <a:gd name="connsiteY8" fmla="*/ 3432009 h 3791237"/>
                <a:gd name="connsiteX9" fmla="*/ 2764971 w 5497285"/>
                <a:gd name="connsiteY9" fmla="*/ 3747695 h 3791237"/>
                <a:gd name="connsiteX10" fmla="*/ 2764971 w 5497285"/>
                <a:gd name="connsiteY10" fmla="*/ 3747695 h 3791237"/>
                <a:gd name="connsiteX0" fmla="*/ 2090058 w 5497285"/>
                <a:gd name="connsiteY0" fmla="*/ 2332111 h 3790796"/>
                <a:gd name="connsiteX1" fmla="*/ 979714 w 5497285"/>
                <a:gd name="connsiteY1" fmla="*/ 3790796 h 3790796"/>
                <a:gd name="connsiteX2" fmla="*/ 0 w 5497285"/>
                <a:gd name="connsiteY2" fmla="*/ 2832854 h 3790796"/>
                <a:gd name="connsiteX3" fmla="*/ 707571 w 5497285"/>
                <a:gd name="connsiteY3" fmla="*/ 525083 h 3790796"/>
                <a:gd name="connsiteX4" fmla="*/ 2481943 w 5497285"/>
                <a:gd name="connsiteY4" fmla="*/ 2568 h 3790796"/>
                <a:gd name="connsiteX5" fmla="*/ 3864429 w 5497285"/>
                <a:gd name="connsiteY5" fmla="*/ 372682 h 3790796"/>
                <a:gd name="connsiteX6" fmla="*/ 4419600 w 5497285"/>
                <a:gd name="connsiteY6" fmla="*/ 1504797 h 3790796"/>
                <a:gd name="connsiteX7" fmla="*/ 5497285 w 5497285"/>
                <a:gd name="connsiteY7" fmla="*/ 1766054 h 3790796"/>
                <a:gd name="connsiteX8" fmla="*/ 4909457 w 5497285"/>
                <a:gd name="connsiteY8" fmla="*/ 3431568 h 3790796"/>
                <a:gd name="connsiteX9" fmla="*/ 2764971 w 5497285"/>
                <a:gd name="connsiteY9" fmla="*/ 3747254 h 3790796"/>
                <a:gd name="connsiteX10" fmla="*/ 2764971 w 5497285"/>
                <a:gd name="connsiteY10" fmla="*/ 3747254 h 3790796"/>
                <a:gd name="connsiteX0" fmla="*/ 2090058 w 5497285"/>
                <a:gd name="connsiteY0" fmla="*/ 2332111 h 3790796"/>
                <a:gd name="connsiteX1" fmla="*/ 979714 w 5497285"/>
                <a:gd name="connsiteY1" fmla="*/ 3790796 h 3790796"/>
                <a:gd name="connsiteX2" fmla="*/ 0 w 5497285"/>
                <a:gd name="connsiteY2" fmla="*/ 2832854 h 3790796"/>
                <a:gd name="connsiteX3" fmla="*/ 707571 w 5497285"/>
                <a:gd name="connsiteY3" fmla="*/ 525083 h 3790796"/>
                <a:gd name="connsiteX4" fmla="*/ 2481943 w 5497285"/>
                <a:gd name="connsiteY4" fmla="*/ 2568 h 3790796"/>
                <a:gd name="connsiteX5" fmla="*/ 3864429 w 5497285"/>
                <a:gd name="connsiteY5" fmla="*/ 372682 h 3790796"/>
                <a:gd name="connsiteX6" fmla="*/ 4419600 w 5497285"/>
                <a:gd name="connsiteY6" fmla="*/ 1504797 h 3790796"/>
                <a:gd name="connsiteX7" fmla="*/ 5497285 w 5497285"/>
                <a:gd name="connsiteY7" fmla="*/ 1766054 h 3790796"/>
                <a:gd name="connsiteX8" fmla="*/ 4909457 w 5497285"/>
                <a:gd name="connsiteY8" fmla="*/ 3431568 h 3790796"/>
                <a:gd name="connsiteX9" fmla="*/ 2764971 w 5497285"/>
                <a:gd name="connsiteY9" fmla="*/ 3747254 h 3790796"/>
                <a:gd name="connsiteX10" fmla="*/ 2764971 w 5497285"/>
                <a:gd name="connsiteY10" fmla="*/ 3747254 h 3790796"/>
                <a:gd name="connsiteX0" fmla="*/ 2090058 w 5497285"/>
                <a:gd name="connsiteY0" fmla="*/ 2332111 h 3790796"/>
                <a:gd name="connsiteX1" fmla="*/ 979714 w 5497285"/>
                <a:gd name="connsiteY1" fmla="*/ 3790796 h 3790796"/>
                <a:gd name="connsiteX2" fmla="*/ 0 w 5497285"/>
                <a:gd name="connsiteY2" fmla="*/ 2832854 h 3790796"/>
                <a:gd name="connsiteX3" fmla="*/ 707571 w 5497285"/>
                <a:gd name="connsiteY3" fmla="*/ 525083 h 3790796"/>
                <a:gd name="connsiteX4" fmla="*/ 2481943 w 5497285"/>
                <a:gd name="connsiteY4" fmla="*/ 2568 h 3790796"/>
                <a:gd name="connsiteX5" fmla="*/ 3864429 w 5497285"/>
                <a:gd name="connsiteY5" fmla="*/ 372682 h 3790796"/>
                <a:gd name="connsiteX6" fmla="*/ 4419600 w 5497285"/>
                <a:gd name="connsiteY6" fmla="*/ 1504797 h 3790796"/>
                <a:gd name="connsiteX7" fmla="*/ 5497285 w 5497285"/>
                <a:gd name="connsiteY7" fmla="*/ 1766054 h 3790796"/>
                <a:gd name="connsiteX8" fmla="*/ 4909457 w 5497285"/>
                <a:gd name="connsiteY8" fmla="*/ 3431568 h 3790796"/>
                <a:gd name="connsiteX9" fmla="*/ 2764971 w 5497285"/>
                <a:gd name="connsiteY9" fmla="*/ 3747254 h 3790796"/>
                <a:gd name="connsiteX10" fmla="*/ 2764971 w 5497285"/>
                <a:gd name="connsiteY10" fmla="*/ 3747254 h 3790796"/>
                <a:gd name="connsiteX0" fmla="*/ 2090058 w 5497285"/>
                <a:gd name="connsiteY0" fmla="*/ 2332111 h 3790796"/>
                <a:gd name="connsiteX1" fmla="*/ 979714 w 5497285"/>
                <a:gd name="connsiteY1" fmla="*/ 3790796 h 3790796"/>
                <a:gd name="connsiteX2" fmla="*/ 0 w 5497285"/>
                <a:gd name="connsiteY2" fmla="*/ 2832854 h 3790796"/>
                <a:gd name="connsiteX3" fmla="*/ 707571 w 5497285"/>
                <a:gd name="connsiteY3" fmla="*/ 525083 h 3790796"/>
                <a:gd name="connsiteX4" fmla="*/ 2481943 w 5497285"/>
                <a:gd name="connsiteY4" fmla="*/ 2568 h 3790796"/>
                <a:gd name="connsiteX5" fmla="*/ 3864429 w 5497285"/>
                <a:gd name="connsiteY5" fmla="*/ 372682 h 3790796"/>
                <a:gd name="connsiteX6" fmla="*/ 4419600 w 5497285"/>
                <a:gd name="connsiteY6" fmla="*/ 1504797 h 3790796"/>
                <a:gd name="connsiteX7" fmla="*/ 5497285 w 5497285"/>
                <a:gd name="connsiteY7" fmla="*/ 1766054 h 3790796"/>
                <a:gd name="connsiteX8" fmla="*/ 4909457 w 5497285"/>
                <a:gd name="connsiteY8" fmla="*/ 3431568 h 3790796"/>
                <a:gd name="connsiteX9" fmla="*/ 2764971 w 5497285"/>
                <a:gd name="connsiteY9" fmla="*/ 3747254 h 3790796"/>
                <a:gd name="connsiteX10" fmla="*/ 2764971 w 5497285"/>
                <a:gd name="connsiteY10" fmla="*/ 3747254 h 3790796"/>
                <a:gd name="connsiteX0" fmla="*/ 2090058 w 5497285"/>
                <a:gd name="connsiteY0" fmla="*/ 2332111 h 3790796"/>
                <a:gd name="connsiteX1" fmla="*/ 979714 w 5497285"/>
                <a:gd name="connsiteY1" fmla="*/ 3790796 h 3790796"/>
                <a:gd name="connsiteX2" fmla="*/ 0 w 5497285"/>
                <a:gd name="connsiteY2" fmla="*/ 2832854 h 3790796"/>
                <a:gd name="connsiteX3" fmla="*/ 707571 w 5497285"/>
                <a:gd name="connsiteY3" fmla="*/ 525083 h 3790796"/>
                <a:gd name="connsiteX4" fmla="*/ 2481943 w 5497285"/>
                <a:gd name="connsiteY4" fmla="*/ 2568 h 3790796"/>
                <a:gd name="connsiteX5" fmla="*/ 3864429 w 5497285"/>
                <a:gd name="connsiteY5" fmla="*/ 372682 h 3790796"/>
                <a:gd name="connsiteX6" fmla="*/ 4419600 w 5497285"/>
                <a:gd name="connsiteY6" fmla="*/ 1504797 h 3790796"/>
                <a:gd name="connsiteX7" fmla="*/ 5497285 w 5497285"/>
                <a:gd name="connsiteY7" fmla="*/ 1766054 h 3790796"/>
                <a:gd name="connsiteX8" fmla="*/ 4909457 w 5497285"/>
                <a:gd name="connsiteY8" fmla="*/ 3431568 h 3790796"/>
                <a:gd name="connsiteX9" fmla="*/ 2764971 w 5497285"/>
                <a:gd name="connsiteY9" fmla="*/ 3747254 h 3790796"/>
                <a:gd name="connsiteX10" fmla="*/ 2764971 w 5497285"/>
                <a:gd name="connsiteY10" fmla="*/ 3747254 h 3790796"/>
                <a:gd name="connsiteX0" fmla="*/ 2090058 w 5497285"/>
                <a:gd name="connsiteY0" fmla="*/ 2331640 h 3790325"/>
                <a:gd name="connsiteX1" fmla="*/ 979714 w 5497285"/>
                <a:gd name="connsiteY1" fmla="*/ 3790325 h 3790325"/>
                <a:gd name="connsiteX2" fmla="*/ 0 w 5497285"/>
                <a:gd name="connsiteY2" fmla="*/ 2832383 h 3790325"/>
                <a:gd name="connsiteX3" fmla="*/ 707571 w 5497285"/>
                <a:gd name="connsiteY3" fmla="*/ 524612 h 3790325"/>
                <a:gd name="connsiteX4" fmla="*/ 2481943 w 5497285"/>
                <a:gd name="connsiteY4" fmla="*/ 2097 h 3790325"/>
                <a:gd name="connsiteX5" fmla="*/ 3929743 w 5497285"/>
                <a:gd name="connsiteY5" fmla="*/ 404868 h 3790325"/>
                <a:gd name="connsiteX6" fmla="*/ 4419600 w 5497285"/>
                <a:gd name="connsiteY6" fmla="*/ 1504326 h 3790325"/>
                <a:gd name="connsiteX7" fmla="*/ 5497285 w 5497285"/>
                <a:gd name="connsiteY7" fmla="*/ 1765583 h 3790325"/>
                <a:gd name="connsiteX8" fmla="*/ 4909457 w 5497285"/>
                <a:gd name="connsiteY8" fmla="*/ 3431097 h 3790325"/>
                <a:gd name="connsiteX9" fmla="*/ 2764971 w 5497285"/>
                <a:gd name="connsiteY9" fmla="*/ 3746783 h 3790325"/>
                <a:gd name="connsiteX10" fmla="*/ 2764971 w 5497285"/>
                <a:gd name="connsiteY10" fmla="*/ 3746783 h 3790325"/>
                <a:gd name="connsiteX0" fmla="*/ 2090058 w 5497285"/>
                <a:gd name="connsiteY0" fmla="*/ 2331517 h 3790202"/>
                <a:gd name="connsiteX1" fmla="*/ 979714 w 5497285"/>
                <a:gd name="connsiteY1" fmla="*/ 3790202 h 3790202"/>
                <a:gd name="connsiteX2" fmla="*/ 0 w 5497285"/>
                <a:gd name="connsiteY2" fmla="*/ 2832260 h 3790202"/>
                <a:gd name="connsiteX3" fmla="*/ 707571 w 5497285"/>
                <a:gd name="connsiteY3" fmla="*/ 524489 h 3790202"/>
                <a:gd name="connsiteX4" fmla="*/ 2481943 w 5497285"/>
                <a:gd name="connsiteY4" fmla="*/ 1974 h 3790202"/>
                <a:gd name="connsiteX5" fmla="*/ 3897086 w 5497285"/>
                <a:gd name="connsiteY5" fmla="*/ 415631 h 3790202"/>
                <a:gd name="connsiteX6" fmla="*/ 4419600 w 5497285"/>
                <a:gd name="connsiteY6" fmla="*/ 1504203 h 3790202"/>
                <a:gd name="connsiteX7" fmla="*/ 5497285 w 5497285"/>
                <a:gd name="connsiteY7" fmla="*/ 1765460 h 3790202"/>
                <a:gd name="connsiteX8" fmla="*/ 4909457 w 5497285"/>
                <a:gd name="connsiteY8" fmla="*/ 3430974 h 3790202"/>
                <a:gd name="connsiteX9" fmla="*/ 2764971 w 5497285"/>
                <a:gd name="connsiteY9" fmla="*/ 3746660 h 3790202"/>
                <a:gd name="connsiteX10" fmla="*/ 2764971 w 5497285"/>
                <a:gd name="connsiteY10" fmla="*/ 3746660 h 3790202"/>
                <a:gd name="connsiteX0" fmla="*/ 2090058 w 5312228"/>
                <a:gd name="connsiteY0" fmla="*/ 2331517 h 3790202"/>
                <a:gd name="connsiteX1" fmla="*/ 979714 w 5312228"/>
                <a:gd name="connsiteY1" fmla="*/ 3790202 h 3790202"/>
                <a:gd name="connsiteX2" fmla="*/ 0 w 5312228"/>
                <a:gd name="connsiteY2" fmla="*/ 2832260 h 3790202"/>
                <a:gd name="connsiteX3" fmla="*/ 707571 w 5312228"/>
                <a:gd name="connsiteY3" fmla="*/ 524489 h 3790202"/>
                <a:gd name="connsiteX4" fmla="*/ 2481943 w 5312228"/>
                <a:gd name="connsiteY4" fmla="*/ 1974 h 3790202"/>
                <a:gd name="connsiteX5" fmla="*/ 3897086 w 5312228"/>
                <a:gd name="connsiteY5" fmla="*/ 415631 h 3790202"/>
                <a:gd name="connsiteX6" fmla="*/ 4419600 w 5312228"/>
                <a:gd name="connsiteY6" fmla="*/ 1504203 h 3790202"/>
                <a:gd name="connsiteX7" fmla="*/ 5312228 w 5312228"/>
                <a:gd name="connsiteY7" fmla="*/ 1689260 h 3790202"/>
                <a:gd name="connsiteX8" fmla="*/ 4909457 w 5312228"/>
                <a:gd name="connsiteY8" fmla="*/ 3430974 h 3790202"/>
                <a:gd name="connsiteX9" fmla="*/ 2764971 w 5312228"/>
                <a:gd name="connsiteY9" fmla="*/ 3746660 h 3790202"/>
                <a:gd name="connsiteX10" fmla="*/ 2764971 w 5312228"/>
                <a:gd name="connsiteY10" fmla="*/ 3746660 h 3790202"/>
                <a:gd name="connsiteX0" fmla="*/ 2090058 w 5378190"/>
                <a:gd name="connsiteY0" fmla="*/ 2331517 h 3790202"/>
                <a:gd name="connsiteX1" fmla="*/ 979714 w 5378190"/>
                <a:gd name="connsiteY1" fmla="*/ 3790202 h 3790202"/>
                <a:gd name="connsiteX2" fmla="*/ 0 w 5378190"/>
                <a:gd name="connsiteY2" fmla="*/ 2832260 h 3790202"/>
                <a:gd name="connsiteX3" fmla="*/ 707571 w 5378190"/>
                <a:gd name="connsiteY3" fmla="*/ 524489 h 3790202"/>
                <a:gd name="connsiteX4" fmla="*/ 2481943 w 5378190"/>
                <a:gd name="connsiteY4" fmla="*/ 1974 h 3790202"/>
                <a:gd name="connsiteX5" fmla="*/ 3897086 w 5378190"/>
                <a:gd name="connsiteY5" fmla="*/ 415631 h 3790202"/>
                <a:gd name="connsiteX6" fmla="*/ 4419600 w 5378190"/>
                <a:gd name="connsiteY6" fmla="*/ 1504203 h 3790202"/>
                <a:gd name="connsiteX7" fmla="*/ 5312228 w 5378190"/>
                <a:gd name="connsiteY7" fmla="*/ 1689260 h 3790202"/>
                <a:gd name="connsiteX8" fmla="*/ 4909457 w 5378190"/>
                <a:gd name="connsiteY8" fmla="*/ 3430974 h 3790202"/>
                <a:gd name="connsiteX9" fmla="*/ 2764971 w 5378190"/>
                <a:gd name="connsiteY9" fmla="*/ 3746660 h 3790202"/>
                <a:gd name="connsiteX10" fmla="*/ 2764971 w 5378190"/>
                <a:gd name="connsiteY10" fmla="*/ 3746660 h 3790202"/>
                <a:gd name="connsiteX0" fmla="*/ 2090058 w 5372602"/>
                <a:gd name="connsiteY0" fmla="*/ 2331517 h 3790202"/>
                <a:gd name="connsiteX1" fmla="*/ 979714 w 5372602"/>
                <a:gd name="connsiteY1" fmla="*/ 3790202 h 3790202"/>
                <a:gd name="connsiteX2" fmla="*/ 0 w 5372602"/>
                <a:gd name="connsiteY2" fmla="*/ 2832260 h 3790202"/>
                <a:gd name="connsiteX3" fmla="*/ 707571 w 5372602"/>
                <a:gd name="connsiteY3" fmla="*/ 524489 h 3790202"/>
                <a:gd name="connsiteX4" fmla="*/ 2481943 w 5372602"/>
                <a:gd name="connsiteY4" fmla="*/ 1974 h 3790202"/>
                <a:gd name="connsiteX5" fmla="*/ 3897086 w 5372602"/>
                <a:gd name="connsiteY5" fmla="*/ 415631 h 3790202"/>
                <a:gd name="connsiteX6" fmla="*/ 4419600 w 5372602"/>
                <a:gd name="connsiteY6" fmla="*/ 1504203 h 3790202"/>
                <a:gd name="connsiteX7" fmla="*/ 5312228 w 5372602"/>
                <a:gd name="connsiteY7" fmla="*/ 1689260 h 3790202"/>
                <a:gd name="connsiteX8" fmla="*/ 4844143 w 5372602"/>
                <a:gd name="connsiteY8" fmla="*/ 3365659 h 3790202"/>
                <a:gd name="connsiteX9" fmla="*/ 2764971 w 5372602"/>
                <a:gd name="connsiteY9" fmla="*/ 3746660 h 3790202"/>
                <a:gd name="connsiteX10" fmla="*/ 2764971 w 5372602"/>
                <a:gd name="connsiteY10" fmla="*/ 3746660 h 3790202"/>
                <a:gd name="connsiteX0" fmla="*/ 2090058 w 5372602"/>
                <a:gd name="connsiteY0" fmla="*/ 2331517 h 3790202"/>
                <a:gd name="connsiteX1" fmla="*/ 979714 w 5372602"/>
                <a:gd name="connsiteY1" fmla="*/ 3790202 h 3790202"/>
                <a:gd name="connsiteX2" fmla="*/ 0 w 5372602"/>
                <a:gd name="connsiteY2" fmla="*/ 2832260 h 3790202"/>
                <a:gd name="connsiteX3" fmla="*/ 707571 w 5372602"/>
                <a:gd name="connsiteY3" fmla="*/ 524489 h 3790202"/>
                <a:gd name="connsiteX4" fmla="*/ 2481943 w 5372602"/>
                <a:gd name="connsiteY4" fmla="*/ 1974 h 3790202"/>
                <a:gd name="connsiteX5" fmla="*/ 3897086 w 5372602"/>
                <a:gd name="connsiteY5" fmla="*/ 415631 h 3790202"/>
                <a:gd name="connsiteX6" fmla="*/ 4419600 w 5372602"/>
                <a:gd name="connsiteY6" fmla="*/ 1504203 h 3790202"/>
                <a:gd name="connsiteX7" fmla="*/ 5312228 w 5372602"/>
                <a:gd name="connsiteY7" fmla="*/ 1689260 h 3790202"/>
                <a:gd name="connsiteX8" fmla="*/ 4844143 w 5372602"/>
                <a:gd name="connsiteY8" fmla="*/ 3365659 h 3790202"/>
                <a:gd name="connsiteX9" fmla="*/ 2764971 w 5372602"/>
                <a:gd name="connsiteY9" fmla="*/ 3746660 h 3790202"/>
                <a:gd name="connsiteX10" fmla="*/ 2764971 w 5372602"/>
                <a:gd name="connsiteY10" fmla="*/ 3746660 h 3790202"/>
                <a:gd name="connsiteX0" fmla="*/ 2090058 w 5372602"/>
                <a:gd name="connsiteY0" fmla="*/ 2331517 h 3790202"/>
                <a:gd name="connsiteX1" fmla="*/ 979714 w 5372602"/>
                <a:gd name="connsiteY1" fmla="*/ 3790202 h 3790202"/>
                <a:gd name="connsiteX2" fmla="*/ 0 w 5372602"/>
                <a:gd name="connsiteY2" fmla="*/ 2832260 h 3790202"/>
                <a:gd name="connsiteX3" fmla="*/ 707571 w 5372602"/>
                <a:gd name="connsiteY3" fmla="*/ 524489 h 3790202"/>
                <a:gd name="connsiteX4" fmla="*/ 2481943 w 5372602"/>
                <a:gd name="connsiteY4" fmla="*/ 1974 h 3790202"/>
                <a:gd name="connsiteX5" fmla="*/ 3897086 w 5372602"/>
                <a:gd name="connsiteY5" fmla="*/ 415631 h 3790202"/>
                <a:gd name="connsiteX6" fmla="*/ 4419600 w 5372602"/>
                <a:gd name="connsiteY6" fmla="*/ 1504203 h 3790202"/>
                <a:gd name="connsiteX7" fmla="*/ 5312228 w 5372602"/>
                <a:gd name="connsiteY7" fmla="*/ 1689260 h 3790202"/>
                <a:gd name="connsiteX8" fmla="*/ 4844143 w 5372602"/>
                <a:gd name="connsiteY8" fmla="*/ 3365659 h 3790202"/>
                <a:gd name="connsiteX9" fmla="*/ 2764971 w 5372602"/>
                <a:gd name="connsiteY9" fmla="*/ 3746660 h 3790202"/>
                <a:gd name="connsiteX10" fmla="*/ 2764971 w 5372602"/>
                <a:gd name="connsiteY10" fmla="*/ 3746660 h 3790202"/>
                <a:gd name="connsiteX0" fmla="*/ 2090058 w 5375275"/>
                <a:gd name="connsiteY0" fmla="*/ 2331517 h 3790202"/>
                <a:gd name="connsiteX1" fmla="*/ 979714 w 5375275"/>
                <a:gd name="connsiteY1" fmla="*/ 3790202 h 3790202"/>
                <a:gd name="connsiteX2" fmla="*/ 0 w 5375275"/>
                <a:gd name="connsiteY2" fmla="*/ 2832260 h 3790202"/>
                <a:gd name="connsiteX3" fmla="*/ 707571 w 5375275"/>
                <a:gd name="connsiteY3" fmla="*/ 524489 h 3790202"/>
                <a:gd name="connsiteX4" fmla="*/ 2481943 w 5375275"/>
                <a:gd name="connsiteY4" fmla="*/ 1974 h 3790202"/>
                <a:gd name="connsiteX5" fmla="*/ 3897086 w 5375275"/>
                <a:gd name="connsiteY5" fmla="*/ 415631 h 3790202"/>
                <a:gd name="connsiteX6" fmla="*/ 4419600 w 5375275"/>
                <a:gd name="connsiteY6" fmla="*/ 1504203 h 3790202"/>
                <a:gd name="connsiteX7" fmla="*/ 5312228 w 5375275"/>
                <a:gd name="connsiteY7" fmla="*/ 1689260 h 3790202"/>
                <a:gd name="connsiteX8" fmla="*/ 4876800 w 5375275"/>
                <a:gd name="connsiteY8" fmla="*/ 3354773 h 3790202"/>
                <a:gd name="connsiteX9" fmla="*/ 2764971 w 5375275"/>
                <a:gd name="connsiteY9" fmla="*/ 3746660 h 3790202"/>
                <a:gd name="connsiteX10" fmla="*/ 2764971 w 5375275"/>
                <a:gd name="connsiteY10" fmla="*/ 3746660 h 3790202"/>
                <a:gd name="connsiteX0" fmla="*/ 2090058 w 5399336"/>
                <a:gd name="connsiteY0" fmla="*/ 2331517 h 3790202"/>
                <a:gd name="connsiteX1" fmla="*/ 979714 w 5399336"/>
                <a:gd name="connsiteY1" fmla="*/ 3790202 h 3790202"/>
                <a:gd name="connsiteX2" fmla="*/ 0 w 5399336"/>
                <a:gd name="connsiteY2" fmla="*/ 2832260 h 3790202"/>
                <a:gd name="connsiteX3" fmla="*/ 707571 w 5399336"/>
                <a:gd name="connsiteY3" fmla="*/ 524489 h 3790202"/>
                <a:gd name="connsiteX4" fmla="*/ 2481943 w 5399336"/>
                <a:gd name="connsiteY4" fmla="*/ 1974 h 3790202"/>
                <a:gd name="connsiteX5" fmla="*/ 3897086 w 5399336"/>
                <a:gd name="connsiteY5" fmla="*/ 415631 h 3790202"/>
                <a:gd name="connsiteX6" fmla="*/ 4419600 w 5399336"/>
                <a:gd name="connsiteY6" fmla="*/ 1504203 h 3790202"/>
                <a:gd name="connsiteX7" fmla="*/ 5312228 w 5399336"/>
                <a:gd name="connsiteY7" fmla="*/ 1689260 h 3790202"/>
                <a:gd name="connsiteX8" fmla="*/ 4876800 w 5399336"/>
                <a:gd name="connsiteY8" fmla="*/ 3354773 h 3790202"/>
                <a:gd name="connsiteX9" fmla="*/ 2764971 w 5399336"/>
                <a:gd name="connsiteY9" fmla="*/ 3746660 h 3790202"/>
                <a:gd name="connsiteX10" fmla="*/ 2764971 w 5399336"/>
                <a:gd name="connsiteY10" fmla="*/ 3746660 h 3790202"/>
                <a:gd name="connsiteX0" fmla="*/ 2090058 w 5399336"/>
                <a:gd name="connsiteY0" fmla="*/ 2331517 h 3790202"/>
                <a:gd name="connsiteX1" fmla="*/ 979714 w 5399336"/>
                <a:gd name="connsiteY1" fmla="*/ 3790202 h 3790202"/>
                <a:gd name="connsiteX2" fmla="*/ 0 w 5399336"/>
                <a:gd name="connsiteY2" fmla="*/ 2832260 h 3790202"/>
                <a:gd name="connsiteX3" fmla="*/ 707571 w 5399336"/>
                <a:gd name="connsiteY3" fmla="*/ 524489 h 3790202"/>
                <a:gd name="connsiteX4" fmla="*/ 2481943 w 5399336"/>
                <a:gd name="connsiteY4" fmla="*/ 1974 h 3790202"/>
                <a:gd name="connsiteX5" fmla="*/ 3897086 w 5399336"/>
                <a:gd name="connsiteY5" fmla="*/ 415631 h 3790202"/>
                <a:gd name="connsiteX6" fmla="*/ 4419600 w 5399336"/>
                <a:gd name="connsiteY6" fmla="*/ 1504203 h 3790202"/>
                <a:gd name="connsiteX7" fmla="*/ 5312228 w 5399336"/>
                <a:gd name="connsiteY7" fmla="*/ 1689260 h 3790202"/>
                <a:gd name="connsiteX8" fmla="*/ 4876800 w 5399336"/>
                <a:gd name="connsiteY8" fmla="*/ 3354773 h 3790202"/>
                <a:gd name="connsiteX9" fmla="*/ 2764971 w 5399336"/>
                <a:gd name="connsiteY9" fmla="*/ 3746660 h 3790202"/>
                <a:gd name="connsiteX10" fmla="*/ 2764971 w 5399336"/>
                <a:gd name="connsiteY10" fmla="*/ 3746660 h 3790202"/>
                <a:gd name="connsiteX0" fmla="*/ 2090058 w 5399336"/>
                <a:gd name="connsiteY0" fmla="*/ 2331517 h 3790202"/>
                <a:gd name="connsiteX1" fmla="*/ 979714 w 5399336"/>
                <a:gd name="connsiteY1" fmla="*/ 3790202 h 3790202"/>
                <a:gd name="connsiteX2" fmla="*/ 0 w 5399336"/>
                <a:gd name="connsiteY2" fmla="*/ 2832260 h 3790202"/>
                <a:gd name="connsiteX3" fmla="*/ 707571 w 5399336"/>
                <a:gd name="connsiteY3" fmla="*/ 524489 h 3790202"/>
                <a:gd name="connsiteX4" fmla="*/ 2481943 w 5399336"/>
                <a:gd name="connsiteY4" fmla="*/ 1974 h 3790202"/>
                <a:gd name="connsiteX5" fmla="*/ 3897086 w 5399336"/>
                <a:gd name="connsiteY5" fmla="*/ 415631 h 3790202"/>
                <a:gd name="connsiteX6" fmla="*/ 4419600 w 5399336"/>
                <a:gd name="connsiteY6" fmla="*/ 1504203 h 3790202"/>
                <a:gd name="connsiteX7" fmla="*/ 4876799 w 5399336"/>
                <a:gd name="connsiteY7" fmla="*/ 1689260 h 3790202"/>
                <a:gd name="connsiteX8" fmla="*/ 5312228 w 5399336"/>
                <a:gd name="connsiteY8" fmla="*/ 1689260 h 3790202"/>
                <a:gd name="connsiteX9" fmla="*/ 4876800 w 5399336"/>
                <a:gd name="connsiteY9" fmla="*/ 3354773 h 3790202"/>
                <a:gd name="connsiteX10" fmla="*/ 2764971 w 5399336"/>
                <a:gd name="connsiteY10" fmla="*/ 3746660 h 3790202"/>
                <a:gd name="connsiteX11" fmla="*/ 2764971 w 5399336"/>
                <a:gd name="connsiteY11" fmla="*/ 3746660 h 3790202"/>
                <a:gd name="connsiteX0" fmla="*/ 2090058 w 5399336"/>
                <a:gd name="connsiteY0" fmla="*/ 2331517 h 3790202"/>
                <a:gd name="connsiteX1" fmla="*/ 979714 w 5399336"/>
                <a:gd name="connsiteY1" fmla="*/ 3790202 h 3790202"/>
                <a:gd name="connsiteX2" fmla="*/ 0 w 5399336"/>
                <a:gd name="connsiteY2" fmla="*/ 2832260 h 3790202"/>
                <a:gd name="connsiteX3" fmla="*/ 707571 w 5399336"/>
                <a:gd name="connsiteY3" fmla="*/ 524489 h 3790202"/>
                <a:gd name="connsiteX4" fmla="*/ 2481943 w 5399336"/>
                <a:gd name="connsiteY4" fmla="*/ 1974 h 3790202"/>
                <a:gd name="connsiteX5" fmla="*/ 3897086 w 5399336"/>
                <a:gd name="connsiteY5" fmla="*/ 415631 h 3790202"/>
                <a:gd name="connsiteX6" fmla="*/ 4419600 w 5399336"/>
                <a:gd name="connsiteY6" fmla="*/ 1504203 h 3790202"/>
                <a:gd name="connsiteX7" fmla="*/ 4865913 w 5399336"/>
                <a:gd name="connsiteY7" fmla="*/ 1656603 h 3790202"/>
                <a:gd name="connsiteX8" fmla="*/ 5312228 w 5399336"/>
                <a:gd name="connsiteY8" fmla="*/ 1689260 h 3790202"/>
                <a:gd name="connsiteX9" fmla="*/ 4876800 w 5399336"/>
                <a:gd name="connsiteY9" fmla="*/ 3354773 h 3790202"/>
                <a:gd name="connsiteX10" fmla="*/ 2764971 w 5399336"/>
                <a:gd name="connsiteY10" fmla="*/ 3746660 h 3790202"/>
                <a:gd name="connsiteX11" fmla="*/ 2764971 w 5399336"/>
                <a:gd name="connsiteY11" fmla="*/ 3746660 h 3790202"/>
                <a:gd name="connsiteX0" fmla="*/ 2090058 w 5399336"/>
                <a:gd name="connsiteY0" fmla="*/ 2331517 h 3790202"/>
                <a:gd name="connsiteX1" fmla="*/ 979714 w 5399336"/>
                <a:gd name="connsiteY1" fmla="*/ 3790202 h 3790202"/>
                <a:gd name="connsiteX2" fmla="*/ 0 w 5399336"/>
                <a:gd name="connsiteY2" fmla="*/ 2832260 h 3790202"/>
                <a:gd name="connsiteX3" fmla="*/ 707571 w 5399336"/>
                <a:gd name="connsiteY3" fmla="*/ 524489 h 3790202"/>
                <a:gd name="connsiteX4" fmla="*/ 2481943 w 5399336"/>
                <a:gd name="connsiteY4" fmla="*/ 1974 h 3790202"/>
                <a:gd name="connsiteX5" fmla="*/ 3897086 w 5399336"/>
                <a:gd name="connsiteY5" fmla="*/ 415631 h 3790202"/>
                <a:gd name="connsiteX6" fmla="*/ 4419600 w 5399336"/>
                <a:gd name="connsiteY6" fmla="*/ 1504203 h 3790202"/>
                <a:gd name="connsiteX7" fmla="*/ 4865913 w 5399336"/>
                <a:gd name="connsiteY7" fmla="*/ 1656603 h 3790202"/>
                <a:gd name="connsiteX8" fmla="*/ 5312228 w 5399336"/>
                <a:gd name="connsiteY8" fmla="*/ 1689260 h 3790202"/>
                <a:gd name="connsiteX9" fmla="*/ 4876800 w 5399336"/>
                <a:gd name="connsiteY9" fmla="*/ 3354773 h 3790202"/>
                <a:gd name="connsiteX10" fmla="*/ 2764971 w 5399336"/>
                <a:gd name="connsiteY10" fmla="*/ 3746660 h 3790202"/>
                <a:gd name="connsiteX11" fmla="*/ 2764971 w 5399336"/>
                <a:gd name="connsiteY11" fmla="*/ 3746660 h 3790202"/>
                <a:gd name="connsiteX0" fmla="*/ 2090058 w 5399336"/>
                <a:gd name="connsiteY0" fmla="*/ 2331517 h 3790202"/>
                <a:gd name="connsiteX1" fmla="*/ 979714 w 5399336"/>
                <a:gd name="connsiteY1" fmla="*/ 3790202 h 3790202"/>
                <a:gd name="connsiteX2" fmla="*/ 0 w 5399336"/>
                <a:gd name="connsiteY2" fmla="*/ 2832260 h 3790202"/>
                <a:gd name="connsiteX3" fmla="*/ 707571 w 5399336"/>
                <a:gd name="connsiteY3" fmla="*/ 524489 h 3790202"/>
                <a:gd name="connsiteX4" fmla="*/ 2481943 w 5399336"/>
                <a:gd name="connsiteY4" fmla="*/ 1974 h 3790202"/>
                <a:gd name="connsiteX5" fmla="*/ 3897086 w 5399336"/>
                <a:gd name="connsiteY5" fmla="*/ 415631 h 3790202"/>
                <a:gd name="connsiteX6" fmla="*/ 4419600 w 5399336"/>
                <a:gd name="connsiteY6" fmla="*/ 1504203 h 3790202"/>
                <a:gd name="connsiteX7" fmla="*/ 4865913 w 5399336"/>
                <a:gd name="connsiteY7" fmla="*/ 1656603 h 3790202"/>
                <a:gd name="connsiteX8" fmla="*/ 5312228 w 5399336"/>
                <a:gd name="connsiteY8" fmla="*/ 1689260 h 3790202"/>
                <a:gd name="connsiteX9" fmla="*/ 4876800 w 5399336"/>
                <a:gd name="connsiteY9" fmla="*/ 3354773 h 3790202"/>
                <a:gd name="connsiteX10" fmla="*/ 2764971 w 5399336"/>
                <a:gd name="connsiteY10" fmla="*/ 3746660 h 3790202"/>
                <a:gd name="connsiteX11" fmla="*/ 2764971 w 5399336"/>
                <a:gd name="connsiteY11" fmla="*/ 3746660 h 3790202"/>
                <a:gd name="connsiteX0" fmla="*/ 2090058 w 5399336"/>
                <a:gd name="connsiteY0" fmla="*/ 2331294 h 3789979"/>
                <a:gd name="connsiteX1" fmla="*/ 979714 w 5399336"/>
                <a:gd name="connsiteY1" fmla="*/ 3789979 h 3789979"/>
                <a:gd name="connsiteX2" fmla="*/ 0 w 5399336"/>
                <a:gd name="connsiteY2" fmla="*/ 2832037 h 3789979"/>
                <a:gd name="connsiteX3" fmla="*/ 707571 w 5399336"/>
                <a:gd name="connsiteY3" fmla="*/ 524266 h 3789979"/>
                <a:gd name="connsiteX4" fmla="*/ 2481943 w 5399336"/>
                <a:gd name="connsiteY4" fmla="*/ 1751 h 3789979"/>
                <a:gd name="connsiteX5" fmla="*/ 3897086 w 5399336"/>
                <a:gd name="connsiteY5" fmla="*/ 415408 h 3789979"/>
                <a:gd name="connsiteX6" fmla="*/ 4381500 w 5399336"/>
                <a:gd name="connsiteY6" fmla="*/ 1511600 h 3789979"/>
                <a:gd name="connsiteX7" fmla="*/ 4865913 w 5399336"/>
                <a:gd name="connsiteY7" fmla="*/ 1656380 h 3789979"/>
                <a:gd name="connsiteX8" fmla="*/ 5312228 w 5399336"/>
                <a:gd name="connsiteY8" fmla="*/ 1689037 h 3789979"/>
                <a:gd name="connsiteX9" fmla="*/ 4876800 w 5399336"/>
                <a:gd name="connsiteY9" fmla="*/ 3354550 h 3789979"/>
                <a:gd name="connsiteX10" fmla="*/ 2764971 w 5399336"/>
                <a:gd name="connsiteY10" fmla="*/ 3746437 h 3789979"/>
                <a:gd name="connsiteX11" fmla="*/ 2764971 w 5399336"/>
                <a:gd name="connsiteY11" fmla="*/ 3746437 h 3789979"/>
                <a:gd name="connsiteX0" fmla="*/ 2090058 w 5399336"/>
                <a:gd name="connsiteY0" fmla="*/ 2331294 h 3789979"/>
                <a:gd name="connsiteX1" fmla="*/ 979714 w 5399336"/>
                <a:gd name="connsiteY1" fmla="*/ 3789979 h 3789979"/>
                <a:gd name="connsiteX2" fmla="*/ 0 w 5399336"/>
                <a:gd name="connsiteY2" fmla="*/ 2832037 h 3789979"/>
                <a:gd name="connsiteX3" fmla="*/ 707571 w 5399336"/>
                <a:gd name="connsiteY3" fmla="*/ 524266 h 3789979"/>
                <a:gd name="connsiteX4" fmla="*/ 2481943 w 5399336"/>
                <a:gd name="connsiteY4" fmla="*/ 1751 h 3789979"/>
                <a:gd name="connsiteX5" fmla="*/ 3897086 w 5399336"/>
                <a:gd name="connsiteY5" fmla="*/ 415408 h 3789979"/>
                <a:gd name="connsiteX6" fmla="*/ 4381500 w 5399336"/>
                <a:gd name="connsiteY6" fmla="*/ 1511600 h 3789979"/>
                <a:gd name="connsiteX7" fmla="*/ 4865913 w 5399336"/>
                <a:gd name="connsiteY7" fmla="*/ 1656380 h 3789979"/>
                <a:gd name="connsiteX8" fmla="*/ 5312228 w 5399336"/>
                <a:gd name="connsiteY8" fmla="*/ 1689037 h 3789979"/>
                <a:gd name="connsiteX9" fmla="*/ 4876800 w 5399336"/>
                <a:gd name="connsiteY9" fmla="*/ 3354550 h 3789979"/>
                <a:gd name="connsiteX10" fmla="*/ 2764971 w 5399336"/>
                <a:gd name="connsiteY10" fmla="*/ 3746437 h 3789979"/>
                <a:gd name="connsiteX11" fmla="*/ 2764971 w 5399336"/>
                <a:gd name="connsiteY11" fmla="*/ 3746437 h 3789979"/>
                <a:gd name="connsiteX0" fmla="*/ 2090058 w 5332663"/>
                <a:gd name="connsiteY0" fmla="*/ 2331294 h 3789979"/>
                <a:gd name="connsiteX1" fmla="*/ 979714 w 5332663"/>
                <a:gd name="connsiteY1" fmla="*/ 3789979 h 3789979"/>
                <a:gd name="connsiteX2" fmla="*/ 0 w 5332663"/>
                <a:gd name="connsiteY2" fmla="*/ 2832037 h 3789979"/>
                <a:gd name="connsiteX3" fmla="*/ 707571 w 5332663"/>
                <a:gd name="connsiteY3" fmla="*/ 524266 h 3789979"/>
                <a:gd name="connsiteX4" fmla="*/ 2481943 w 5332663"/>
                <a:gd name="connsiteY4" fmla="*/ 1751 h 3789979"/>
                <a:gd name="connsiteX5" fmla="*/ 3897086 w 5332663"/>
                <a:gd name="connsiteY5" fmla="*/ 415408 h 3789979"/>
                <a:gd name="connsiteX6" fmla="*/ 4381500 w 5332663"/>
                <a:gd name="connsiteY6" fmla="*/ 1511600 h 3789979"/>
                <a:gd name="connsiteX7" fmla="*/ 4865913 w 5332663"/>
                <a:gd name="connsiteY7" fmla="*/ 1656380 h 3789979"/>
                <a:gd name="connsiteX8" fmla="*/ 5312228 w 5332663"/>
                <a:gd name="connsiteY8" fmla="*/ 1689037 h 3789979"/>
                <a:gd name="connsiteX9" fmla="*/ 4876800 w 5332663"/>
                <a:gd name="connsiteY9" fmla="*/ 3354550 h 3789979"/>
                <a:gd name="connsiteX10" fmla="*/ 2764971 w 5332663"/>
                <a:gd name="connsiteY10" fmla="*/ 3746437 h 3789979"/>
                <a:gd name="connsiteX11" fmla="*/ 2764971 w 5332663"/>
                <a:gd name="connsiteY11" fmla="*/ 3746437 h 3789979"/>
                <a:gd name="connsiteX0" fmla="*/ 2090058 w 5368099"/>
                <a:gd name="connsiteY0" fmla="*/ 2331294 h 3789979"/>
                <a:gd name="connsiteX1" fmla="*/ 979714 w 5368099"/>
                <a:gd name="connsiteY1" fmla="*/ 3789979 h 3789979"/>
                <a:gd name="connsiteX2" fmla="*/ 0 w 5368099"/>
                <a:gd name="connsiteY2" fmla="*/ 2832037 h 3789979"/>
                <a:gd name="connsiteX3" fmla="*/ 707571 w 5368099"/>
                <a:gd name="connsiteY3" fmla="*/ 524266 h 3789979"/>
                <a:gd name="connsiteX4" fmla="*/ 2481943 w 5368099"/>
                <a:gd name="connsiteY4" fmla="*/ 1751 h 3789979"/>
                <a:gd name="connsiteX5" fmla="*/ 3897086 w 5368099"/>
                <a:gd name="connsiteY5" fmla="*/ 415408 h 3789979"/>
                <a:gd name="connsiteX6" fmla="*/ 4381500 w 5368099"/>
                <a:gd name="connsiteY6" fmla="*/ 1511600 h 3789979"/>
                <a:gd name="connsiteX7" fmla="*/ 4865913 w 5368099"/>
                <a:gd name="connsiteY7" fmla="*/ 1656380 h 3789979"/>
                <a:gd name="connsiteX8" fmla="*/ 5350328 w 5368099"/>
                <a:gd name="connsiteY8" fmla="*/ 1719517 h 3789979"/>
                <a:gd name="connsiteX9" fmla="*/ 4876800 w 5368099"/>
                <a:gd name="connsiteY9" fmla="*/ 3354550 h 3789979"/>
                <a:gd name="connsiteX10" fmla="*/ 2764971 w 5368099"/>
                <a:gd name="connsiteY10" fmla="*/ 3746437 h 3789979"/>
                <a:gd name="connsiteX11" fmla="*/ 2764971 w 5368099"/>
                <a:gd name="connsiteY11" fmla="*/ 3746437 h 3789979"/>
                <a:gd name="connsiteX0" fmla="*/ 2090058 w 5339695"/>
                <a:gd name="connsiteY0" fmla="*/ 2331294 h 3789979"/>
                <a:gd name="connsiteX1" fmla="*/ 979714 w 5339695"/>
                <a:gd name="connsiteY1" fmla="*/ 3789979 h 3789979"/>
                <a:gd name="connsiteX2" fmla="*/ 0 w 5339695"/>
                <a:gd name="connsiteY2" fmla="*/ 2832037 h 3789979"/>
                <a:gd name="connsiteX3" fmla="*/ 707571 w 5339695"/>
                <a:gd name="connsiteY3" fmla="*/ 524266 h 3789979"/>
                <a:gd name="connsiteX4" fmla="*/ 2481943 w 5339695"/>
                <a:gd name="connsiteY4" fmla="*/ 1751 h 3789979"/>
                <a:gd name="connsiteX5" fmla="*/ 3897086 w 5339695"/>
                <a:gd name="connsiteY5" fmla="*/ 415408 h 3789979"/>
                <a:gd name="connsiteX6" fmla="*/ 4381500 w 5339695"/>
                <a:gd name="connsiteY6" fmla="*/ 1511600 h 3789979"/>
                <a:gd name="connsiteX7" fmla="*/ 4865913 w 5339695"/>
                <a:gd name="connsiteY7" fmla="*/ 1656380 h 3789979"/>
                <a:gd name="connsiteX8" fmla="*/ 5319848 w 5339695"/>
                <a:gd name="connsiteY8" fmla="*/ 1719517 h 3789979"/>
                <a:gd name="connsiteX9" fmla="*/ 4876800 w 5339695"/>
                <a:gd name="connsiteY9" fmla="*/ 3354550 h 3789979"/>
                <a:gd name="connsiteX10" fmla="*/ 2764971 w 5339695"/>
                <a:gd name="connsiteY10" fmla="*/ 3746437 h 3789979"/>
                <a:gd name="connsiteX11" fmla="*/ 2764971 w 5339695"/>
                <a:gd name="connsiteY11" fmla="*/ 3746437 h 3789979"/>
                <a:gd name="connsiteX0" fmla="*/ 2090058 w 5339695"/>
                <a:gd name="connsiteY0" fmla="*/ 2331294 h 3789979"/>
                <a:gd name="connsiteX1" fmla="*/ 979714 w 5339695"/>
                <a:gd name="connsiteY1" fmla="*/ 3789979 h 3789979"/>
                <a:gd name="connsiteX2" fmla="*/ 0 w 5339695"/>
                <a:gd name="connsiteY2" fmla="*/ 2832037 h 3789979"/>
                <a:gd name="connsiteX3" fmla="*/ 707571 w 5339695"/>
                <a:gd name="connsiteY3" fmla="*/ 524266 h 3789979"/>
                <a:gd name="connsiteX4" fmla="*/ 2481943 w 5339695"/>
                <a:gd name="connsiteY4" fmla="*/ 1751 h 3789979"/>
                <a:gd name="connsiteX5" fmla="*/ 3897086 w 5339695"/>
                <a:gd name="connsiteY5" fmla="*/ 415408 h 3789979"/>
                <a:gd name="connsiteX6" fmla="*/ 4381500 w 5339695"/>
                <a:gd name="connsiteY6" fmla="*/ 1511600 h 3789979"/>
                <a:gd name="connsiteX7" fmla="*/ 4865913 w 5339695"/>
                <a:gd name="connsiteY7" fmla="*/ 1656380 h 3789979"/>
                <a:gd name="connsiteX8" fmla="*/ 5319848 w 5339695"/>
                <a:gd name="connsiteY8" fmla="*/ 1719517 h 3789979"/>
                <a:gd name="connsiteX9" fmla="*/ 4876800 w 5339695"/>
                <a:gd name="connsiteY9" fmla="*/ 3354550 h 3789979"/>
                <a:gd name="connsiteX10" fmla="*/ 2764971 w 5339695"/>
                <a:gd name="connsiteY10" fmla="*/ 3746437 h 3789979"/>
                <a:gd name="connsiteX11" fmla="*/ 2764971 w 5339695"/>
                <a:gd name="connsiteY11" fmla="*/ 3746437 h 3789979"/>
                <a:gd name="connsiteX0" fmla="*/ 2090058 w 5345128"/>
                <a:gd name="connsiteY0" fmla="*/ 2331294 h 3789979"/>
                <a:gd name="connsiteX1" fmla="*/ 979714 w 5345128"/>
                <a:gd name="connsiteY1" fmla="*/ 3789979 h 3789979"/>
                <a:gd name="connsiteX2" fmla="*/ 0 w 5345128"/>
                <a:gd name="connsiteY2" fmla="*/ 2832037 h 3789979"/>
                <a:gd name="connsiteX3" fmla="*/ 707571 w 5345128"/>
                <a:gd name="connsiteY3" fmla="*/ 524266 h 3789979"/>
                <a:gd name="connsiteX4" fmla="*/ 2481943 w 5345128"/>
                <a:gd name="connsiteY4" fmla="*/ 1751 h 3789979"/>
                <a:gd name="connsiteX5" fmla="*/ 3897086 w 5345128"/>
                <a:gd name="connsiteY5" fmla="*/ 415408 h 3789979"/>
                <a:gd name="connsiteX6" fmla="*/ 4381500 w 5345128"/>
                <a:gd name="connsiteY6" fmla="*/ 1511600 h 3789979"/>
                <a:gd name="connsiteX7" fmla="*/ 4865913 w 5345128"/>
                <a:gd name="connsiteY7" fmla="*/ 1656380 h 3789979"/>
                <a:gd name="connsiteX8" fmla="*/ 5319848 w 5345128"/>
                <a:gd name="connsiteY8" fmla="*/ 1719517 h 3789979"/>
                <a:gd name="connsiteX9" fmla="*/ 4876800 w 5345128"/>
                <a:gd name="connsiteY9" fmla="*/ 3354550 h 3789979"/>
                <a:gd name="connsiteX10" fmla="*/ 2764971 w 5345128"/>
                <a:gd name="connsiteY10" fmla="*/ 3746437 h 3789979"/>
                <a:gd name="connsiteX11" fmla="*/ 2764971 w 5345128"/>
                <a:gd name="connsiteY11" fmla="*/ 3746437 h 3789979"/>
                <a:gd name="connsiteX0" fmla="*/ 2090058 w 5366153"/>
                <a:gd name="connsiteY0" fmla="*/ 2331294 h 3789979"/>
                <a:gd name="connsiteX1" fmla="*/ 979714 w 5366153"/>
                <a:gd name="connsiteY1" fmla="*/ 3789979 h 3789979"/>
                <a:gd name="connsiteX2" fmla="*/ 0 w 5366153"/>
                <a:gd name="connsiteY2" fmla="*/ 2832037 h 3789979"/>
                <a:gd name="connsiteX3" fmla="*/ 707571 w 5366153"/>
                <a:gd name="connsiteY3" fmla="*/ 524266 h 3789979"/>
                <a:gd name="connsiteX4" fmla="*/ 2481943 w 5366153"/>
                <a:gd name="connsiteY4" fmla="*/ 1751 h 3789979"/>
                <a:gd name="connsiteX5" fmla="*/ 3897086 w 5366153"/>
                <a:gd name="connsiteY5" fmla="*/ 415408 h 3789979"/>
                <a:gd name="connsiteX6" fmla="*/ 4381500 w 5366153"/>
                <a:gd name="connsiteY6" fmla="*/ 1511600 h 3789979"/>
                <a:gd name="connsiteX7" fmla="*/ 4865913 w 5366153"/>
                <a:gd name="connsiteY7" fmla="*/ 1656380 h 3789979"/>
                <a:gd name="connsiteX8" fmla="*/ 5342708 w 5366153"/>
                <a:gd name="connsiteY8" fmla="*/ 1727137 h 3789979"/>
                <a:gd name="connsiteX9" fmla="*/ 4876800 w 5366153"/>
                <a:gd name="connsiteY9" fmla="*/ 3354550 h 3789979"/>
                <a:gd name="connsiteX10" fmla="*/ 2764971 w 5366153"/>
                <a:gd name="connsiteY10" fmla="*/ 3746437 h 3789979"/>
                <a:gd name="connsiteX11" fmla="*/ 2764971 w 5366153"/>
                <a:gd name="connsiteY11" fmla="*/ 3746437 h 3789979"/>
                <a:gd name="connsiteX0" fmla="*/ 2090058 w 5343298"/>
                <a:gd name="connsiteY0" fmla="*/ 2331294 h 3789979"/>
                <a:gd name="connsiteX1" fmla="*/ 979714 w 5343298"/>
                <a:gd name="connsiteY1" fmla="*/ 3789979 h 3789979"/>
                <a:gd name="connsiteX2" fmla="*/ 0 w 5343298"/>
                <a:gd name="connsiteY2" fmla="*/ 2832037 h 3789979"/>
                <a:gd name="connsiteX3" fmla="*/ 707571 w 5343298"/>
                <a:gd name="connsiteY3" fmla="*/ 524266 h 3789979"/>
                <a:gd name="connsiteX4" fmla="*/ 2481943 w 5343298"/>
                <a:gd name="connsiteY4" fmla="*/ 1751 h 3789979"/>
                <a:gd name="connsiteX5" fmla="*/ 3897086 w 5343298"/>
                <a:gd name="connsiteY5" fmla="*/ 415408 h 3789979"/>
                <a:gd name="connsiteX6" fmla="*/ 4381500 w 5343298"/>
                <a:gd name="connsiteY6" fmla="*/ 1511600 h 3789979"/>
                <a:gd name="connsiteX7" fmla="*/ 4865913 w 5343298"/>
                <a:gd name="connsiteY7" fmla="*/ 1656380 h 3789979"/>
                <a:gd name="connsiteX8" fmla="*/ 5342708 w 5343298"/>
                <a:gd name="connsiteY8" fmla="*/ 1727137 h 3789979"/>
                <a:gd name="connsiteX9" fmla="*/ 4914900 w 5343298"/>
                <a:gd name="connsiteY9" fmla="*/ 3362170 h 3789979"/>
                <a:gd name="connsiteX10" fmla="*/ 2764971 w 5343298"/>
                <a:gd name="connsiteY10" fmla="*/ 3746437 h 3789979"/>
                <a:gd name="connsiteX11" fmla="*/ 2764971 w 5343298"/>
                <a:gd name="connsiteY11" fmla="*/ 3746437 h 3789979"/>
                <a:gd name="connsiteX0" fmla="*/ 2090058 w 5343179"/>
                <a:gd name="connsiteY0" fmla="*/ 2331294 h 3789979"/>
                <a:gd name="connsiteX1" fmla="*/ 979714 w 5343179"/>
                <a:gd name="connsiteY1" fmla="*/ 3789979 h 3789979"/>
                <a:gd name="connsiteX2" fmla="*/ 0 w 5343179"/>
                <a:gd name="connsiteY2" fmla="*/ 2832037 h 3789979"/>
                <a:gd name="connsiteX3" fmla="*/ 707571 w 5343179"/>
                <a:gd name="connsiteY3" fmla="*/ 524266 h 3789979"/>
                <a:gd name="connsiteX4" fmla="*/ 2481943 w 5343179"/>
                <a:gd name="connsiteY4" fmla="*/ 1751 h 3789979"/>
                <a:gd name="connsiteX5" fmla="*/ 3897086 w 5343179"/>
                <a:gd name="connsiteY5" fmla="*/ 415408 h 3789979"/>
                <a:gd name="connsiteX6" fmla="*/ 4381500 w 5343179"/>
                <a:gd name="connsiteY6" fmla="*/ 1511600 h 3789979"/>
                <a:gd name="connsiteX7" fmla="*/ 4865913 w 5343179"/>
                <a:gd name="connsiteY7" fmla="*/ 1656380 h 3789979"/>
                <a:gd name="connsiteX8" fmla="*/ 5342708 w 5343179"/>
                <a:gd name="connsiteY8" fmla="*/ 1727137 h 3789979"/>
                <a:gd name="connsiteX9" fmla="*/ 4914900 w 5343179"/>
                <a:gd name="connsiteY9" fmla="*/ 3362170 h 3789979"/>
                <a:gd name="connsiteX10" fmla="*/ 2764971 w 5343179"/>
                <a:gd name="connsiteY10" fmla="*/ 3746437 h 3789979"/>
                <a:gd name="connsiteX11" fmla="*/ 2764971 w 5343179"/>
                <a:gd name="connsiteY11" fmla="*/ 3746437 h 3789979"/>
                <a:gd name="connsiteX0" fmla="*/ 2090058 w 5381157"/>
                <a:gd name="connsiteY0" fmla="*/ 2331294 h 3789979"/>
                <a:gd name="connsiteX1" fmla="*/ 979714 w 5381157"/>
                <a:gd name="connsiteY1" fmla="*/ 3789979 h 3789979"/>
                <a:gd name="connsiteX2" fmla="*/ 0 w 5381157"/>
                <a:gd name="connsiteY2" fmla="*/ 2832037 h 3789979"/>
                <a:gd name="connsiteX3" fmla="*/ 707571 w 5381157"/>
                <a:gd name="connsiteY3" fmla="*/ 524266 h 3789979"/>
                <a:gd name="connsiteX4" fmla="*/ 2481943 w 5381157"/>
                <a:gd name="connsiteY4" fmla="*/ 1751 h 3789979"/>
                <a:gd name="connsiteX5" fmla="*/ 3897086 w 5381157"/>
                <a:gd name="connsiteY5" fmla="*/ 415408 h 3789979"/>
                <a:gd name="connsiteX6" fmla="*/ 4381500 w 5381157"/>
                <a:gd name="connsiteY6" fmla="*/ 1511600 h 3789979"/>
                <a:gd name="connsiteX7" fmla="*/ 4865913 w 5381157"/>
                <a:gd name="connsiteY7" fmla="*/ 1656380 h 3789979"/>
                <a:gd name="connsiteX8" fmla="*/ 5380808 w 5381157"/>
                <a:gd name="connsiteY8" fmla="*/ 1788097 h 3789979"/>
                <a:gd name="connsiteX9" fmla="*/ 4914900 w 5381157"/>
                <a:gd name="connsiteY9" fmla="*/ 3362170 h 3789979"/>
                <a:gd name="connsiteX10" fmla="*/ 2764971 w 5381157"/>
                <a:gd name="connsiteY10" fmla="*/ 3746437 h 3789979"/>
                <a:gd name="connsiteX11" fmla="*/ 2764971 w 5381157"/>
                <a:gd name="connsiteY11" fmla="*/ 3746437 h 3789979"/>
                <a:gd name="connsiteX0" fmla="*/ 2090058 w 5399440"/>
                <a:gd name="connsiteY0" fmla="*/ 2331294 h 3789979"/>
                <a:gd name="connsiteX1" fmla="*/ 979714 w 5399440"/>
                <a:gd name="connsiteY1" fmla="*/ 3789979 h 3789979"/>
                <a:gd name="connsiteX2" fmla="*/ 0 w 5399440"/>
                <a:gd name="connsiteY2" fmla="*/ 2832037 h 3789979"/>
                <a:gd name="connsiteX3" fmla="*/ 707571 w 5399440"/>
                <a:gd name="connsiteY3" fmla="*/ 524266 h 3789979"/>
                <a:gd name="connsiteX4" fmla="*/ 2481943 w 5399440"/>
                <a:gd name="connsiteY4" fmla="*/ 1751 h 3789979"/>
                <a:gd name="connsiteX5" fmla="*/ 3897086 w 5399440"/>
                <a:gd name="connsiteY5" fmla="*/ 415408 h 3789979"/>
                <a:gd name="connsiteX6" fmla="*/ 4381500 w 5399440"/>
                <a:gd name="connsiteY6" fmla="*/ 1511600 h 3789979"/>
                <a:gd name="connsiteX7" fmla="*/ 4865913 w 5399440"/>
                <a:gd name="connsiteY7" fmla="*/ 1656380 h 3789979"/>
                <a:gd name="connsiteX8" fmla="*/ 5380808 w 5399440"/>
                <a:gd name="connsiteY8" fmla="*/ 1788097 h 3789979"/>
                <a:gd name="connsiteX9" fmla="*/ 4914900 w 5399440"/>
                <a:gd name="connsiteY9" fmla="*/ 3362170 h 3789979"/>
                <a:gd name="connsiteX10" fmla="*/ 2764971 w 5399440"/>
                <a:gd name="connsiteY10" fmla="*/ 3746437 h 3789979"/>
                <a:gd name="connsiteX11" fmla="*/ 2764971 w 5399440"/>
                <a:gd name="connsiteY11" fmla="*/ 3746437 h 3789979"/>
                <a:gd name="connsiteX0" fmla="*/ 2090058 w 5392290"/>
                <a:gd name="connsiteY0" fmla="*/ 2331294 h 3789979"/>
                <a:gd name="connsiteX1" fmla="*/ 979714 w 5392290"/>
                <a:gd name="connsiteY1" fmla="*/ 3789979 h 3789979"/>
                <a:gd name="connsiteX2" fmla="*/ 0 w 5392290"/>
                <a:gd name="connsiteY2" fmla="*/ 2832037 h 3789979"/>
                <a:gd name="connsiteX3" fmla="*/ 707571 w 5392290"/>
                <a:gd name="connsiteY3" fmla="*/ 524266 h 3789979"/>
                <a:gd name="connsiteX4" fmla="*/ 2481943 w 5392290"/>
                <a:gd name="connsiteY4" fmla="*/ 1751 h 3789979"/>
                <a:gd name="connsiteX5" fmla="*/ 3897086 w 5392290"/>
                <a:gd name="connsiteY5" fmla="*/ 415408 h 3789979"/>
                <a:gd name="connsiteX6" fmla="*/ 4381500 w 5392290"/>
                <a:gd name="connsiteY6" fmla="*/ 1511600 h 3789979"/>
                <a:gd name="connsiteX7" fmla="*/ 4865913 w 5392290"/>
                <a:gd name="connsiteY7" fmla="*/ 1656380 h 3789979"/>
                <a:gd name="connsiteX8" fmla="*/ 5373188 w 5392290"/>
                <a:gd name="connsiteY8" fmla="*/ 1757617 h 3789979"/>
                <a:gd name="connsiteX9" fmla="*/ 4914900 w 5392290"/>
                <a:gd name="connsiteY9" fmla="*/ 3362170 h 3789979"/>
                <a:gd name="connsiteX10" fmla="*/ 2764971 w 5392290"/>
                <a:gd name="connsiteY10" fmla="*/ 3746437 h 3789979"/>
                <a:gd name="connsiteX11" fmla="*/ 2764971 w 5392290"/>
                <a:gd name="connsiteY11" fmla="*/ 3746437 h 3789979"/>
                <a:gd name="connsiteX0" fmla="*/ 2090058 w 5373299"/>
                <a:gd name="connsiteY0" fmla="*/ 2331294 h 3789979"/>
                <a:gd name="connsiteX1" fmla="*/ 979714 w 5373299"/>
                <a:gd name="connsiteY1" fmla="*/ 3789979 h 3789979"/>
                <a:gd name="connsiteX2" fmla="*/ 0 w 5373299"/>
                <a:gd name="connsiteY2" fmla="*/ 2832037 h 3789979"/>
                <a:gd name="connsiteX3" fmla="*/ 707571 w 5373299"/>
                <a:gd name="connsiteY3" fmla="*/ 524266 h 3789979"/>
                <a:gd name="connsiteX4" fmla="*/ 2481943 w 5373299"/>
                <a:gd name="connsiteY4" fmla="*/ 1751 h 3789979"/>
                <a:gd name="connsiteX5" fmla="*/ 3897086 w 5373299"/>
                <a:gd name="connsiteY5" fmla="*/ 415408 h 3789979"/>
                <a:gd name="connsiteX6" fmla="*/ 4381500 w 5373299"/>
                <a:gd name="connsiteY6" fmla="*/ 1511600 h 3789979"/>
                <a:gd name="connsiteX7" fmla="*/ 4888773 w 5373299"/>
                <a:gd name="connsiteY7" fmla="*/ 1664000 h 3789979"/>
                <a:gd name="connsiteX8" fmla="*/ 5373188 w 5373299"/>
                <a:gd name="connsiteY8" fmla="*/ 1757617 h 3789979"/>
                <a:gd name="connsiteX9" fmla="*/ 4914900 w 5373299"/>
                <a:gd name="connsiteY9" fmla="*/ 3362170 h 3789979"/>
                <a:gd name="connsiteX10" fmla="*/ 2764971 w 5373299"/>
                <a:gd name="connsiteY10" fmla="*/ 3746437 h 3789979"/>
                <a:gd name="connsiteX11" fmla="*/ 2764971 w 5373299"/>
                <a:gd name="connsiteY11" fmla="*/ 3746437 h 3789979"/>
                <a:gd name="connsiteX0" fmla="*/ 2090058 w 5373299"/>
                <a:gd name="connsiteY0" fmla="*/ 2331294 h 3789979"/>
                <a:gd name="connsiteX1" fmla="*/ 979714 w 5373299"/>
                <a:gd name="connsiteY1" fmla="*/ 3789979 h 3789979"/>
                <a:gd name="connsiteX2" fmla="*/ 0 w 5373299"/>
                <a:gd name="connsiteY2" fmla="*/ 2832037 h 3789979"/>
                <a:gd name="connsiteX3" fmla="*/ 707571 w 5373299"/>
                <a:gd name="connsiteY3" fmla="*/ 524266 h 3789979"/>
                <a:gd name="connsiteX4" fmla="*/ 2481943 w 5373299"/>
                <a:gd name="connsiteY4" fmla="*/ 1751 h 3789979"/>
                <a:gd name="connsiteX5" fmla="*/ 3897086 w 5373299"/>
                <a:gd name="connsiteY5" fmla="*/ 415408 h 3789979"/>
                <a:gd name="connsiteX6" fmla="*/ 4381500 w 5373299"/>
                <a:gd name="connsiteY6" fmla="*/ 1511600 h 3789979"/>
                <a:gd name="connsiteX7" fmla="*/ 5373188 w 5373299"/>
                <a:gd name="connsiteY7" fmla="*/ 1757617 h 3789979"/>
                <a:gd name="connsiteX8" fmla="*/ 4914900 w 5373299"/>
                <a:gd name="connsiteY8" fmla="*/ 3362170 h 3789979"/>
                <a:gd name="connsiteX9" fmla="*/ 2764971 w 5373299"/>
                <a:gd name="connsiteY9" fmla="*/ 3746437 h 3789979"/>
                <a:gd name="connsiteX10" fmla="*/ 2764971 w 5373299"/>
                <a:gd name="connsiteY10" fmla="*/ 3746437 h 3789979"/>
                <a:gd name="connsiteX0" fmla="*/ 2090058 w 5380913"/>
                <a:gd name="connsiteY0" fmla="*/ 2331294 h 3789979"/>
                <a:gd name="connsiteX1" fmla="*/ 979714 w 5380913"/>
                <a:gd name="connsiteY1" fmla="*/ 3789979 h 3789979"/>
                <a:gd name="connsiteX2" fmla="*/ 0 w 5380913"/>
                <a:gd name="connsiteY2" fmla="*/ 2832037 h 3789979"/>
                <a:gd name="connsiteX3" fmla="*/ 707571 w 5380913"/>
                <a:gd name="connsiteY3" fmla="*/ 524266 h 3789979"/>
                <a:gd name="connsiteX4" fmla="*/ 2481943 w 5380913"/>
                <a:gd name="connsiteY4" fmla="*/ 1751 h 3789979"/>
                <a:gd name="connsiteX5" fmla="*/ 3897086 w 5380913"/>
                <a:gd name="connsiteY5" fmla="*/ 415408 h 3789979"/>
                <a:gd name="connsiteX6" fmla="*/ 4381500 w 5380913"/>
                <a:gd name="connsiteY6" fmla="*/ 1511600 h 3789979"/>
                <a:gd name="connsiteX7" fmla="*/ 5380808 w 5380913"/>
                <a:gd name="connsiteY7" fmla="*/ 1788097 h 3789979"/>
                <a:gd name="connsiteX8" fmla="*/ 4914900 w 5380913"/>
                <a:gd name="connsiteY8" fmla="*/ 3362170 h 3789979"/>
                <a:gd name="connsiteX9" fmla="*/ 2764971 w 5380913"/>
                <a:gd name="connsiteY9" fmla="*/ 3746437 h 3789979"/>
                <a:gd name="connsiteX10" fmla="*/ 2764971 w 5380913"/>
                <a:gd name="connsiteY10" fmla="*/ 3746437 h 3789979"/>
                <a:gd name="connsiteX0" fmla="*/ 2090058 w 5408723"/>
                <a:gd name="connsiteY0" fmla="*/ 2331294 h 3789979"/>
                <a:gd name="connsiteX1" fmla="*/ 979714 w 5408723"/>
                <a:gd name="connsiteY1" fmla="*/ 3789979 h 3789979"/>
                <a:gd name="connsiteX2" fmla="*/ 0 w 5408723"/>
                <a:gd name="connsiteY2" fmla="*/ 2832037 h 3789979"/>
                <a:gd name="connsiteX3" fmla="*/ 707571 w 5408723"/>
                <a:gd name="connsiteY3" fmla="*/ 524266 h 3789979"/>
                <a:gd name="connsiteX4" fmla="*/ 2481943 w 5408723"/>
                <a:gd name="connsiteY4" fmla="*/ 1751 h 3789979"/>
                <a:gd name="connsiteX5" fmla="*/ 3897086 w 5408723"/>
                <a:gd name="connsiteY5" fmla="*/ 415408 h 3789979"/>
                <a:gd name="connsiteX6" fmla="*/ 4381500 w 5408723"/>
                <a:gd name="connsiteY6" fmla="*/ 1511600 h 3789979"/>
                <a:gd name="connsiteX7" fmla="*/ 5380808 w 5408723"/>
                <a:gd name="connsiteY7" fmla="*/ 1788097 h 3789979"/>
                <a:gd name="connsiteX8" fmla="*/ 4914900 w 5408723"/>
                <a:gd name="connsiteY8" fmla="*/ 3362170 h 3789979"/>
                <a:gd name="connsiteX9" fmla="*/ 2764971 w 5408723"/>
                <a:gd name="connsiteY9" fmla="*/ 3746437 h 3789979"/>
                <a:gd name="connsiteX10" fmla="*/ 2764971 w 5408723"/>
                <a:gd name="connsiteY10" fmla="*/ 3746437 h 3789979"/>
                <a:gd name="connsiteX0" fmla="*/ 2090058 w 5408723"/>
                <a:gd name="connsiteY0" fmla="*/ 2331294 h 3789979"/>
                <a:gd name="connsiteX1" fmla="*/ 979714 w 5408723"/>
                <a:gd name="connsiteY1" fmla="*/ 3789979 h 3789979"/>
                <a:gd name="connsiteX2" fmla="*/ 0 w 5408723"/>
                <a:gd name="connsiteY2" fmla="*/ 2832037 h 3789979"/>
                <a:gd name="connsiteX3" fmla="*/ 707571 w 5408723"/>
                <a:gd name="connsiteY3" fmla="*/ 524266 h 3789979"/>
                <a:gd name="connsiteX4" fmla="*/ 2481943 w 5408723"/>
                <a:gd name="connsiteY4" fmla="*/ 1751 h 3789979"/>
                <a:gd name="connsiteX5" fmla="*/ 3897086 w 5408723"/>
                <a:gd name="connsiteY5" fmla="*/ 415408 h 3789979"/>
                <a:gd name="connsiteX6" fmla="*/ 4381500 w 5408723"/>
                <a:gd name="connsiteY6" fmla="*/ 1511600 h 3789979"/>
                <a:gd name="connsiteX7" fmla="*/ 5380808 w 5408723"/>
                <a:gd name="connsiteY7" fmla="*/ 1772857 h 3789979"/>
                <a:gd name="connsiteX8" fmla="*/ 4914900 w 5408723"/>
                <a:gd name="connsiteY8" fmla="*/ 3362170 h 3789979"/>
                <a:gd name="connsiteX9" fmla="*/ 2764971 w 5408723"/>
                <a:gd name="connsiteY9" fmla="*/ 3746437 h 3789979"/>
                <a:gd name="connsiteX10" fmla="*/ 2764971 w 5408723"/>
                <a:gd name="connsiteY10" fmla="*/ 3746437 h 3789979"/>
                <a:gd name="connsiteX0" fmla="*/ 2090058 w 5397590"/>
                <a:gd name="connsiteY0" fmla="*/ 2331294 h 3789979"/>
                <a:gd name="connsiteX1" fmla="*/ 979714 w 5397590"/>
                <a:gd name="connsiteY1" fmla="*/ 3789979 h 3789979"/>
                <a:gd name="connsiteX2" fmla="*/ 0 w 5397590"/>
                <a:gd name="connsiteY2" fmla="*/ 2832037 h 3789979"/>
                <a:gd name="connsiteX3" fmla="*/ 707571 w 5397590"/>
                <a:gd name="connsiteY3" fmla="*/ 524266 h 3789979"/>
                <a:gd name="connsiteX4" fmla="*/ 2481943 w 5397590"/>
                <a:gd name="connsiteY4" fmla="*/ 1751 h 3789979"/>
                <a:gd name="connsiteX5" fmla="*/ 3897086 w 5397590"/>
                <a:gd name="connsiteY5" fmla="*/ 415408 h 3789979"/>
                <a:gd name="connsiteX6" fmla="*/ 4381500 w 5397590"/>
                <a:gd name="connsiteY6" fmla="*/ 1511600 h 3789979"/>
                <a:gd name="connsiteX7" fmla="*/ 5380808 w 5397590"/>
                <a:gd name="connsiteY7" fmla="*/ 1772857 h 3789979"/>
                <a:gd name="connsiteX8" fmla="*/ 4884420 w 5397590"/>
                <a:gd name="connsiteY8" fmla="*/ 3339310 h 3789979"/>
                <a:gd name="connsiteX9" fmla="*/ 2764971 w 5397590"/>
                <a:gd name="connsiteY9" fmla="*/ 3746437 h 3789979"/>
                <a:gd name="connsiteX10" fmla="*/ 2764971 w 5397590"/>
                <a:gd name="connsiteY10" fmla="*/ 3746437 h 3789979"/>
                <a:gd name="connsiteX0" fmla="*/ 2090058 w 5399945"/>
                <a:gd name="connsiteY0" fmla="*/ 2331294 h 3789979"/>
                <a:gd name="connsiteX1" fmla="*/ 979714 w 5399945"/>
                <a:gd name="connsiteY1" fmla="*/ 3789979 h 3789979"/>
                <a:gd name="connsiteX2" fmla="*/ 0 w 5399945"/>
                <a:gd name="connsiteY2" fmla="*/ 2832037 h 3789979"/>
                <a:gd name="connsiteX3" fmla="*/ 707571 w 5399945"/>
                <a:gd name="connsiteY3" fmla="*/ 524266 h 3789979"/>
                <a:gd name="connsiteX4" fmla="*/ 2481943 w 5399945"/>
                <a:gd name="connsiteY4" fmla="*/ 1751 h 3789979"/>
                <a:gd name="connsiteX5" fmla="*/ 3897086 w 5399945"/>
                <a:gd name="connsiteY5" fmla="*/ 415408 h 3789979"/>
                <a:gd name="connsiteX6" fmla="*/ 4381500 w 5399945"/>
                <a:gd name="connsiteY6" fmla="*/ 1511600 h 3789979"/>
                <a:gd name="connsiteX7" fmla="*/ 5380808 w 5399945"/>
                <a:gd name="connsiteY7" fmla="*/ 1772857 h 3789979"/>
                <a:gd name="connsiteX8" fmla="*/ 4884420 w 5399945"/>
                <a:gd name="connsiteY8" fmla="*/ 3339310 h 3789979"/>
                <a:gd name="connsiteX9" fmla="*/ 2764971 w 5399945"/>
                <a:gd name="connsiteY9" fmla="*/ 3746437 h 3789979"/>
                <a:gd name="connsiteX10" fmla="*/ 2764971 w 5399945"/>
                <a:gd name="connsiteY10" fmla="*/ 3746437 h 3789979"/>
                <a:gd name="connsiteX0" fmla="*/ 2090058 w 5402233"/>
                <a:gd name="connsiteY0" fmla="*/ 2331211 h 3789896"/>
                <a:gd name="connsiteX1" fmla="*/ 979714 w 5402233"/>
                <a:gd name="connsiteY1" fmla="*/ 3789896 h 3789896"/>
                <a:gd name="connsiteX2" fmla="*/ 0 w 5402233"/>
                <a:gd name="connsiteY2" fmla="*/ 2831954 h 3789896"/>
                <a:gd name="connsiteX3" fmla="*/ 707571 w 5402233"/>
                <a:gd name="connsiteY3" fmla="*/ 524183 h 3789896"/>
                <a:gd name="connsiteX4" fmla="*/ 2481943 w 5402233"/>
                <a:gd name="connsiteY4" fmla="*/ 1668 h 3789896"/>
                <a:gd name="connsiteX5" fmla="*/ 3897086 w 5402233"/>
                <a:gd name="connsiteY5" fmla="*/ 415325 h 3789896"/>
                <a:gd name="connsiteX6" fmla="*/ 4292600 w 5402233"/>
                <a:gd name="connsiteY6" fmla="*/ 1448017 h 3789896"/>
                <a:gd name="connsiteX7" fmla="*/ 5380808 w 5402233"/>
                <a:gd name="connsiteY7" fmla="*/ 1772774 h 3789896"/>
                <a:gd name="connsiteX8" fmla="*/ 4884420 w 5402233"/>
                <a:gd name="connsiteY8" fmla="*/ 3339227 h 3789896"/>
                <a:gd name="connsiteX9" fmla="*/ 2764971 w 5402233"/>
                <a:gd name="connsiteY9" fmla="*/ 3746354 h 3789896"/>
                <a:gd name="connsiteX10" fmla="*/ 2764971 w 5402233"/>
                <a:gd name="connsiteY10" fmla="*/ 3746354 h 3789896"/>
                <a:gd name="connsiteX0" fmla="*/ 2090058 w 5393244"/>
                <a:gd name="connsiteY0" fmla="*/ 2331276 h 3789961"/>
                <a:gd name="connsiteX1" fmla="*/ 979714 w 5393244"/>
                <a:gd name="connsiteY1" fmla="*/ 3789961 h 3789961"/>
                <a:gd name="connsiteX2" fmla="*/ 0 w 5393244"/>
                <a:gd name="connsiteY2" fmla="*/ 2832019 h 3789961"/>
                <a:gd name="connsiteX3" fmla="*/ 707571 w 5393244"/>
                <a:gd name="connsiteY3" fmla="*/ 524248 h 3789961"/>
                <a:gd name="connsiteX4" fmla="*/ 2481943 w 5393244"/>
                <a:gd name="connsiteY4" fmla="*/ 1733 h 3789961"/>
                <a:gd name="connsiteX5" fmla="*/ 3897086 w 5393244"/>
                <a:gd name="connsiteY5" fmla="*/ 415390 h 3789961"/>
                <a:gd name="connsiteX6" fmla="*/ 4470400 w 5393244"/>
                <a:gd name="connsiteY6" fmla="*/ 1498882 h 3789961"/>
                <a:gd name="connsiteX7" fmla="*/ 5380808 w 5393244"/>
                <a:gd name="connsiteY7" fmla="*/ 1772839 h 3789961"/>
                <a:gd name="connsiteX8" fmla="*/ 4884420 w 5393244"/>
                <a:gd name="connsiteY8" fmla="*/ 3339292 h 3789961"/>
                <a:gd name="connsiteX9" fmla="*/ 2764971 w 5393244"/>
                <a:gd name="connsiteY9" fmla="*/ 3746419 h 3789961"/>
                <a:gd name="connsiteX10" fmla="*/ 2764971 w 5393244"/>
                <a:gd name="connsiteY10" fmla="*/ 3746419 h 3789961"/>
                <a:gd name="connsiteX0" fmla="*/ 2090058 w 5396950"/>
                <a:gd name="connsiteY0" fmla="*/ 2331260 h 3789945"/>
                <a:gd name="connsiteX1" fmla="*/ 979714 w 5396950"/>
                <a:gd name="connsiteY1" fmla="*/ 3789945 h 3789945"/>
                <a:gd name="connsiteX2" fmla="*/ 0 w 5396950"/>
                <a:gd name="connsiteY2" fmla="*/ 2832003 h 3789945"/>
                <a:gd name="connsiteX3" fmla="*/ 707571 w 5396950"/>
                <a:gd name="connsiteY3" fmla="*/ 524232 h 3789945"/>
                <a:gd name="connsiteX4" fmla="*/ 2481943 w 5396950"/>
                <a:gd name="connsiteY4" fmla="*/ 1717 h 3789945"/>
                <a:gd name="connsiteX5" fmla="*/ 3897086 w 5396950"/>
                <a:gd name="connsiteY5" fmla="*/ 415374 h 3789945"/>
                <a:gd name="connsiteX6" fmla="*/ 4394200 w 5396950"/>
                <a:gd name="connsiteY6" fmla="*/ 1486166 h 3789945"/>
                <a:gd name="connsiteX7" fmla="*/ 5380808 w 5396950"/>
                <a:gd name="connsiteY7" fmla="*/ 1772823 h 3789945"/>
                <a:gd name="connsiteX8" fmla="*/ 4884420 w 5396950"/>
                <a:gd name="connsiteY8" fmla="*/ 3339276 h 3789945"/>
                <a:gd name="connsiteX9" fmla="*/ 2764971 w 5396950"/>
                <a:gd name="connsiteY9" fmla="*/ 3746403 h 3789945"/>
                <a:gd name="connsiteX10" fmla="*/ 2764971 w 5396950"/>
                <a:gd name="connsiteY10" fmla="*/ 3746403 h 3789945"/>
                <a:gd name="connsiteX0" fmla="*/ 2090058 w 5396950"/>
                <a:gd name="connsiteY0" fmla="*/ 2330784 h 3789469"/>
                <a:gd name="connsiteX1" fmla="*/ 979714 w 5396950"/>
                <a:gd name="connsiteY1" fmla="*/ 3789469 h 3789469"/>
                <a:gd name="connsiteX2" fmla="*/ 0 w 5396950"/>
                <a:gd name="connsiteY2" fmla="*/ 2831527 h 3789469"/>
                <a:gd name="connsiteX3" fmla="*/ 707571 w 5396950"/>
                <a:gd name="connsiteY3" fmla="*/ 523756 h 3789469"/>
                <a:gd name="connsiteX4" fmla="*/ 2481943 w 5396950"/>
                <a:gd name="connsiteY4" fmla="*/ 1241 h 3789469"/>
                <a:gd name="connsiteX5" fmla="*/ 3897086 w 5396950"/>
                <a:gd name="connsiteY5" fmla="*/ 414898 h 3789469"/>
                <a:gd name="connsiteX6" fmla="*/ 4106091 w 5396950"/>
                <a:gd name="connsiteY6" fmla="*/ 994596 h 3789469"/>
                <a:gd name="connsiteX7" fmla="*/ 4394200 w 5396950"/>
                <a:gd name="connsiteY7" fmla="*/ 1485690 h 3789469"/>
                <a:gd name="connsiteX8" fmla="*/ 5380808 w 5396950"/>
                <a:gd name="connsiteY8" fmla="*/ 1772347 h 3789469"/>
                <a:gd name="connsiteX9" fmla="*/ 4884420 w 5396950"/>
                <a:gd name="connsiteY9" fmla="*/ 3338800 h 3789469"/>
                <a:gd name="connsiteX10" fmla="*/ 2764971 w 5396950"/>
                <a:gd name="connsiteY10" fmla="*/ 3745927 h 3789469"/>
                <a:gd name="connsiteX11" fmla="*/ 2764971 w 5396950"/>
                <a:gd name="connsiteY11" fmla="*/ 3745927 h 3789469"/>
                <a:gd name="connsiteX0" fmla="*/ 2090058 w 5396950"/>
                <a:gd name="connsiteY0" fmla="*/ 2331588 h 3790273"/>
                <a:gd name="connsiteX1" fmla="*/ 979714 w 5396950"/>
                <a:gd name="connsiteY1" fmla="*/ 3790273 h 3790273"/>
                <a:gd name="connsiteX2" fmla="*/ 0 w 5396950"/>
                <a:gd name="connsiteY2" fmla="*/ 2832331 h 3790273"/>
                <a:gd name="connsiteX3" fmla="*/ 707571 w 5396950"/>
                <a:gd name="connsiteY3" fmla="*/ 524560 h 3790273"/>
                <a:gd name="connsiteX4" fmla="*/ 2481943 w 5396950"/>
                <a:gd name="connsiteY4" fmla="*/ 2045 h 3790273"/>
                <a:gd name="connsiteX5" fmla="*/ 3795486 w 5396950"/>
                <a:gd name="connsiteY5" fmla="*/ 301402 h 3790273"/>
                <a:gd name="connsiteX6" fmla="*/ 4106091 w 5396950"/>
                <a:gd name="connsiteY6" fmla="*/ 995400 h 3790273"/>
                <a:gd name="connsiteX7" fmla="*/ 4394200 w 5396950"/>
                <a:gd name="connsiteY7" fmla="*/ 1486494 h 3790273"/>
                <a:gd name="connsiteX8" fmla="*/ 5380808 w 5396950"/>
                <a:gd name="connsiteY8" fmla="*/ 1773151 h 3790273"/>
                <a:gd name="connsiteX9" fmla="*/ 4884420 w 5396950"/>
                <a:gd name="connsiteY9" fmla="*/ 3339604 h 3790273"/>
                <a:gd name="connsiteX10" fmla="*/ 2764971 w 5396950"/>
                <a:gd name="connsiteY10" fmla="*/ 3746731 h 3790273"/>
                <a:gd name="connsiteX11" fmla="*/ 2764971 w 5396950"/>
                <a:gd name="connsiteY11" fmla="*/ 3746731 h 3790273"/>
                <a:gd name="connsiteX0" fmla="*/ 2090058 w 5396950"/>
                <a:gd name="connsiteY0" fmla="*/ 2331588 h 3790273"/>
                <a:gd name="connsiteX1" fmla="*/ 979714 w 5396950"/>
                <a:gd name="connsiteY1" fmla="*/ 3790273 h 3790273"/>
                <a:gd name="connsiteX2" fmla="*/ 0 w 5396950"/>
                <a:gd name="connsiteY2" fmla="*/ 2832331 h 3790273"/>
                <a:gd name="connsiteX3" fmla="*/ 707571 w 5396950"/>
                <a:gd name="connsiteY3" fmla="*/ 524560 h 3790273"/>
                <a:gd name="connsiteX4" fmla="*/ 2481943 w 5396950"/>
                <a:gd name="connsiteY4" fmla="*/ 2045 h 3790273"/>
                <a:gd name="connsiteX5" fmla="*/ 3795486 w 5396950"/>
                <a:gd name="connsiteY5" fmla="*/ 301402 h 3790273"/>
                <a:gd name="connsiteX6" fmla="*/ 4106091 w 5396950"/>
                <a:gd name="connsiteY6" fmla="*/ 995400 h 3790273"/>
                <a:gd name="connsiteX7" fmla="*/ 4394200 w 5396950"/>
                <a:gd name="connsiteY7" fmla="*/ 1486494 h 3790273"/>
                <a:gd name="connsiteX8" fmla="*/ 5380808 w 5396950"/>
                <a:gd name="connsiteY8" fmla="*/ 1836651 h 3790273"/>
                <a:gd name="connsiteX9" fmla="*/ 4884420 w 5396950"/>
                <a:gd name="connsiteY9" fmla="*/ 3339604 h 3790273"/>
                <a:gd name="connsiteX10" fmla="*/ 2764971 w 5396950"/>
                <a:gd name="connsiteY10" fmla="*/ 3746731 h 3790273"/>
                <a:gd name="connsiteX11" fmla="*/ 2764971 w 5396950"/>
                <a:gd name="connsiteY11" fmla="*/ 3746731 h 3790273"/>
                <a:gd name="connsiteX0" fmla="*/ 2090058 w 5372889"/>
                <a:gd name="connsiteY0" fmla="*/ 2331588 h 3790273"/>
                <a:gd name="connsiteX1" fmla="*/ 979714 w 5372889"/>
                <a:gd name="connsiteY1" fmla="*/ 3790273 h 3790273"/>
                <a:gd name="connsiteX2" fmla="*/ 0 w 5372889"/>
                <a:gd name="connsiteY2" fmla="*/ 2832331 h 3790273"/>
                <a:gd name="connsiteX3" fmla="*/ 707571 w 5372889"/>
                <a:gd name="connsiteY3" fmla="*/ 524560 h 3790273"/>
                <a:gd name="connsiteX4" fmla="*/ 2481943 w 5372889"/>
                <a:gd name="connsiteY4" fmla="*/ 2045 h 3790273"/>
                <a:gd name="connsiteX5" fmla="*/ 3795486 w 5372889"/>
                <a:gd name="connsiteY5" fmla="*/ 301402 h 3790273"/>
                <a:gd name="connsiteX6" fmla="*/ 4106091 w 5372889"/>
                <a:gd name="connsiteY6" fmla="*/ 995400 h 3790273"/>
                <a:gd name="connsiteX7" fmla="*/ 4394200 w 5372889"/>
                <a:gd name="connsiteY7" fmla="*/ 1486494 h 3790273"/>
                <a:gd name="connsiteX8" fmla="*/ 5355408 w 5372889"/>
                <a:gd name="connsiteY8" fmla="*/ 1735051 h 3790273"/>
                <a:gd name="connsiteX9" fmla="*/ 4884420 w 5372889"/>
                <a:gd name="connsiteY9" fmla="*/ 3339604 h 3790273"/>
                <a:gd name="connsiteX10" fmla="*/ 2764971 w 5372889"/>
                <a:gd name="connsiteY10" fmla="*/ 3746731 h 3790273"/>
                <a:gd name="connsiteX11" fmla="*/ 2764971 w 5372889"/>
                <a:gd name="connsiteY11" fmla="*/ 3746731 h 3790273"/>
                <a:gd name="connsiteX0" fmla="*/ 2090058 w 5372889"/>
                <a:gd name="connsiteY0" fmla="*/ 2331588 h 3790273"/>
                <a:gd name="connsiteX1" fmla="*/ 979714 w 5372889"/>
                <a:gd name="connsiteY1" fmla="*/ 3790273 h 3790273"/>
                <a:gd name="connsiteX2" fmla="*/ 0 w 5372889"/>
                <a:gd name="connsiteY2" fmla="*/ 2832331 h 3790273"/>
                <a:gd name="connsiteX3" fmla="*/ 707571 w 5372889"/>
                <a:gd name="connsiteY3" fmla="*/ 524560 h 3790273"/>
                <a:gd name="connsiteX4" fmla="*/ 2481943 w 5372889"/>
                <a:gd name="connsiteY4" fmla="*/ 2045 h 3790273"/>
                <a:gd name="connsiteX5" fmla="*/ 3795486 w 5372889"/>
                <a:gd name="connsiteY5" fmla="*/ 301402 h 3790273"/>
                <a:gd name="connsiteX6" fmla="*/ 4106091 w 5372889"/>
                <a:gd name="connsiteY6" fmla="*/ 995400 h 3790273"/>
                <a:gd name="connsiteX7" fmla="*/ 4394200 w 5372889"/>
                <a:gd name="connsiteY7" fmla="*/ 1486494 h 3790273"/>
                <a:gd name="connsiteX8" fmla="*/ 5355408 w 5372889"/>
                <a:gd name="connsiteY8" fmla="*/ 1785851 h 3790273"/>
                <a:gd name="connsiteX9" fmla="*/ 4884420 w 5372889"/>
                <a:gd name="connsiteY9" fmla="*/ 3339604 h 3790273"/>
                <a:gd name="connsiteX10" fmla="*/ 2764971 w 5372889"/>
                <a:gd name="connsiteY10" fmla="*/ 3746731 h 3790273"/>
                <a:gd name="connsiteX11" fmla="*/ 2764971 w 5372889"/>
                <a:gd name="connsiteY11" fmla="*/ 3746731 h 3790273"/>
                <a:gd name="connsiteX0" fmla="*/ 2090058 w 5372889"/>
                <a:gd name="connsiteY0" fmla="*/ 2331588 h 3790273"/>
                <a:gd name="connsiteX1" fmla="*/ 979714 w 5372889"/>
                <a:gd name="connsiteY1" fmla="*/ 3790273 h 3790273"/>
                <a:gd name="connsiteX2" fmla="*/ 0 w 5372889"/>
                <a:gd name="connsiteY2" fmla="*/ 2832331 h 3790273"/>
                <a:gd name="connsiteX3" fmla="*/ 707571 w 5372889"/>
                <a:gd name="connsiteY3" fmla="*/ 524560 h 3790273"/>
                <a:gd name="connsiteX4" fmla="*/ 2481943 w 5372889"/>
                <a:gd name="connsiteY4" fmla="*/ 2045 h 3790273"/>
                <a:gd name="connsiteX5" fmla="*/ 3795486 w 5372889"/>
                <a:gd name="connsiteY5" fmla="*/ 301402 h 3790273"/>
                <a:gd name="connsiteX6" fmla="*/ 4106091 w 5372889"/>
                <a:gd name="connsiteY6" fmla="*/ 995400 h 3790273"/>
                <a:gd name="connsiteX7" fmla="*/ 4394200 w 5372889"/>
                <a:gd name="connsiteY7" fmla="*/ 1486494 h 3790273"/>
                <a:gd name="connsiteX8" fmla="*/ 5355408 w 5372889"/>
                <a:gd name="connsiteY8" fmla="*/ 1823951 h 3790273"/>
                <a:gd name="connsiteX9" fmla="*/ 4884420 w 5372889"/>
                <a:gd name="connsiteY9" fmla="*/ 3339604 h 3790273"/>
                <a:gd name="connsiteX10" fmla="*/ 2764971 w 5372889"/>
                <a:gd name="connsiteY10" fmla="*/ 3746731 h 3790273"/>
                <a:gd name="connsiteX11" fmla="*/ 2764971 w 5372889"/>
                <a:gd name="connsiteY11" fmla="*/ 3746731 h 3790273"/>
                <a:gd name="connsiteX0" fmla="*/ 2090058 w 5372889"/>
                <a:gd name="connsiteY0" fmla="*/ 2356769 h 3815454"/>
                <a:gd name="connsiteX1" fmla="*/ 979714 w 5372889"/>
                <a:gd name="connsiteY1" fmla="*/ 3815454 h 3815454"/>
                <a:gd name="connsiteX2" fmla="*/ 0 w 5372889"/>
                <a:gd name="connsiteY2" fmla="*/ 2857512 h 3815454"/>
                <a:gd name="connsiteX3" fmla="*/ 707571 w 5372889"/>
                <a:gd name="connsiteY3" fmla="*/ 549741 h 3815454"/>
                <a:gd name="connsiteX4" fmla="*/ 2443843 w 5372889"/>
                <a:gd name="connsiteY4" fmla="*/ 1826 h 3815454"/>
                <a:gd name="connsiteX5" fmla="*/ 3795486 w 5372889"/>
                <a:gd name="connsiteY5" fmla="*/ 326583 h 3815454"/>
                <a:gd name="connsiteX6" fmla="*/ 4106091 w 5372889"/>
                <a:gd name="connsiteY6" fmla="*/ 1020581 h 3815454"/>
                <a:gd name="connsiteX7" fmla="*/ 4394200 w 5372889"/>
                <a:gd name="connsiteY7" fmla="*/ 1511675 h 3815454"/>
                <a:gd name="connsiteX8" fmla="*/ 5355408 w 5372889"/>
                <a:gd name="connsiteY8" fmla="*/ 1849132 h 3815454"/>
                <a:gd name="connsiteX9" fmla="*/ 4884420 w 5372889"/>
                <a:gd name="connsiteY9" fmla="*/ 3364785 h 3815454"/>
                <a:gd name="connsiteX10" fmla="*/ 2764971 w 5372889"/>
                <a:gd name="connsiteY10" fmla="*/ 3771912 h 3815454"/>
                <a:gd name="connsiteX11" fmla="*/ 2764971 w 5372889"/>
                <a:gd name="connsiteY11" fmla="*/ 3771912 h 3815454"/>
                <a:gd name="connsiteX0" fmla="*/ 2178958 w 5372889"/>
                <a:gd name="connsiteY0" fmla="*/ 2293269 h 3815454"/>
                <a:gd name="connsiteX1" fmla="*/ 979714 w 5372889"/>
                <a:gd name="connsiteY1" fmla="*/ 3815454 h 3815454"/>
                <a:gd name="connsiteX2" fmla="*/ 0 w 5372889"/>
                <a:gd name="connsiteY2" fmla="*/ 2857512 h 3815454"/>
                <a:gd name="connsiteX3" fmla="*/ 707571 w 5372889"/>
                <a:gd name="connsiteY3" fmla="*/ 549741 h 3815454"/>
                <a:gd name="connsiteX4" fmla="*/ 2443843 w 5372889"/>
                <a:gd name="connsiteY4" fmla="*/ 1826 h 3815454"/>
                <a:gd name="connsiteX5" fmla="*/ 3795486 w 5372889"/>
                <a:gd name="connsiteY5" fmla="*/ 326583 h 3815454"/>
                <a:gd name="connsiteX6" fmla="*/ 4106091 w 5372889"/>
                <a:gd name="connsiteY6" fmla="*/ 1020581 h 3815454"/>
                <a:gd name="connsiteX7" fmla="*/ 4394200 w 5372889"/>
                <a:gd name="connsiteY7" fmla="*/ 1511675 h 3815454"/>
                <a:gd name="connsiteX8" fmla="*/ 5355408 w 5372889"/>
                <a:gd name="connsiteY8" fmla="*/ 1849132 h 3815454"/>
                <a:gd name="connsiteX9" fmla="*/ 4884420 w 5372889"/>
                <a:gd name="connsiteY9" fmla="*/ 3364785 h 3815454"/>
                <a:gd name="connsiteX10" fmla="*/ 2764971 w 5372889"/>
                <a:gd name="connsiteY10" fmla="*/ 3771912 h 3815454"/>
                <a:gd name="connsiteX11" fmla="*/ 2764971 w 5372889"/>
                <a:gd name="connsiteY11" fmla="*/ 3771912 h 3815454"/>
                <a:gd name="connsiteX0" fmla="*/ 2115458 w 5372889"/>
                <a:gd name="connsiteY0" fmla="*/ 2293269 h 3815454"/>
                <a:gd name="connsiteX1" fmla="*/ 979714 w 5372889"/>
                <a:gd name="connsiteY1" fmla="*/ 3815454 h 3815454"/>
                <a:gd name="connsiteX2" fmla="*/ 0 w 5372889"/>
                <a:gd name="connsiteY2" fmla="*/ 2857512 h 3815454"/>
                <a:gd name="connsiteX3" fmla="*/ 707571 w 5372889"/>
                <a:gd name="connsiteY3" fmla="*/ 549741 h 3815454"/>
                <a:gd name="connsiteX4" fmla="*/ 2443843 w 5372889"/>
                <a:gd name="connsiteY4" fmla="*/ 1826 h 3815454"/>
                <a:gd name="connsiteX5" fmla="*/ 3795486 w 5372889"/>
                <a:gd name="connsiteY5" fmla="*/ 326583 h 3815454"/>
                <a:gd name="connsiteX6" fmla="*/ 4106091 w 5372889"/>
                <a:gd name="connsiteY6" fmla="*/ 1020581 h 3815454"/>
                <a:gd name="connsiteX7" fmla="*/ 4394200 w 5372889"/>
                <a:gd name="connsiteY7" fmla="*/ 1511675 h 3815454"/>
                <a:gd name="connsiteX8" fmla="*/ 5355408 w 5372889"/>
                <a:gd name="connsiteY8" fmla="*/ 1849132 h 3815454"/>
                <a:gd name="connsiteX9" fmla="*/ 4884420 w 5372889"/>
                <a:gd name="connsiteY9" fmla="*/ 3364785 h 3815454"/>
                <a:gd name="connsiteX10" fmla="*/ 2764971 w 5372889"/>
                <a:gd name="connsiteY10" fmla="*/ 3771912 h 3815454"/>
                <a:gd name="connsiteX11" fmla="*/ 2764971 w 5372889"/>
                <a:gd name="connsiteY11" fmla="*/ 3771912 h 3815454"/>
                <a:gd name="connsiteX0" fmla="*/ 2115458 w 5372889"/>
                <a:gd name="connsiteY0" fmla="*/ 2293269 h 3815454"/>
                <a:gd name="connsiteX1" fmla="*/ 979714 w 5372889"/>
                <a:gd name="connsiteY1" fmla="*/ 3815454 h 3815454"/>
                <a:gd name="connsiteX2" fmla="*/ 0 w 5372889"/>
                <a:gd name="connsiteY2" fmla="*/ 2857512 h 3815454"/>
                <a:gd name="connsiteX3" fmla="*/ 707571 w 5372889"/>
                <a:gd name="connsiteY3" fmla="*/ 549741 h 3815454"/>
                <a:gd name="connsiteX4" fmla="*/ 2443843 w 5372889"/>
                <a:gd name="connsiteY4" fmla="*/ 1826 h 3815454"/>
                <a:gd name="connsiteX5" fmla="*/ 3795486 w 5372889"/>
                <a:gd name="connsiteY5" fmla="*/ 326583 h 3815454"/>
                <a:gd name="connsiteX6" fmla="*/ 4106091 w 5372889"/>
                <a:gd name="connsiteY6" fmla="*/ 1020581 h 3815454"/>
                <a:gd name="connsiteX7" fmla="*/ 4394200 w 5372889"/>
                <a:gd name="connsiteY7" fmla="*/ 1511675 h 3815454"/>
                <a:gd name="connsiteX8" fmla="*/ 5355408 w 5372889"/>
                <a:gd name="connsiteY8" fmla="*/ 1849132 h 3815454"/>
                <a:gd name="connsiteX9" fmla="*/ 4884420 w 5372889"/>
                <a:gd name="connsiteY9" fmla="*/ 3364785 h 3815454"/>
                <a:gd name="connsiteX10" fmla="*/ 2764971 w 5372889"/>
                <a:gd name="connsiteY10" fmla="*/ 3771912 h 3815454"/>
                <a:gd name="connsiteX11" fmla="*/ 2764971 w 5372889"/>
                <a:gd name="connsiteY11" fmla="*/ 3771912 h 3815454"/>
                <a:gd name="connsiteX0" fmla="*/ 2115458 w 5372889"/>
                <a:gd name="connsiteY0" fmla="*/ 2293269 h 3815454"/>
                <a:gd name="connsiteX1" fmla="*/ 979714 w 5372889"/>
                <a:gd name="connsiteY1" fmla="*/ 3815454 h 3815454"/>
                <a:gd name="connsiteX2" fmla="*/ 0 w 5372889"/>
                <a:gd name="connsiteY2" fmla="*/ 2857512 h 3815454"/>
                <a:gd name="connsiteX3" fmla="*/ 707571 w 5372889"/>
                <a:gd name="connsiteY3" fmla="*/ 549741 h 3815454"/>
                <a:gd name="connsiteX4" fmla="*/ 2443843 w 5372889"/>
                <a:gd name="connsiteY4" fmla="*/ 1826 h 3815454"/>
                <a:gd name="connsiteX5" fmla="*/ 3795486 w 5372889"/>
                <a:gd name="connsiteY5" fmla="*/ 326583 h 3815454"/>
                <a:gd name="connsiteX6" fmla="*/ 4106091 w 5372889"/>
                <a:gd name="connsiteY6" fmla="*/ 1020581 h 3815454"/>
                <a:gd name="connsiteX7" fmla="*/ 4394200 w 5372889"/>
                <a:gd name="connsiteY7" fmla="*/ 1511675 h 3815454"/>
                <a:gd name="connsiteX8" fmla="*/ 5355408 w 5372889"/>
                <a:gd name="connsiteY8" fmla="*/ 1849132 h 3815454"/>
                <a:gd name="connsiteX9" fmla="*/ 4884420 w 5372889"/>
                <a:gd name="connsiteY9" fmla="*/ 3364785 h 3815454"/>
                <a:gd name="connsiteX10" fmla="*/ 2764971 w 5372889"/>
                <a:gd name="connsiteY10" fmla="*/ 3771912 h 3815454"/>
                <a:gd name="connsiteX11" fmla="*/ 2764971 w 5372889"/>
                <a:gd name="connsiteY11" fmla="*/ 3771912 h 3815454"/>
                <a:gd name="connsiteX0" fmla="*/ 2119515 w 5376946"/>
                <a:gd name="connsiteY0" fmla="*/ 2293269 h 3815454"/>
                <a:gd name="connsiteX1" fmla="*/ 983771 w 5376946"/>
                <a:gd name="connsiteY1" fmla="*/ 3815454 h 3815454"/>
                <a:gd name="connsiteX2" fmla="*/ 4057 w 5376946"/>
                <a:gd name="connsiteY2" fmla="*/ 2857512 h 3815454"/>
                <a:gd name="connsiteX3" fmla="*/ 711628 w 5376946"/>
                <a:gd name="connsiteY3" fmla="*/ 549741 h 3815454"/>
                <a:gd name="connsiteX4" fmla="*/ 2447900 w 5376946"/>
                <a:gd name="connsiteY4" fmla="*/ 1826 h 3815454"/>
                <a:gd name="connsiteX5" fmla="*/ 3799543 w 5376946"/>
                <a:gd name="connsiteY5" fmla="*/ 326583 h 3815454"/>
                <a:gd name="connsiteX6" fmla="*/ 4110148 w 5376946"/>
                <a:gd name="connsiteY6" fmla="*/ 1020581 h 3815454"/>
                <a:gd name="connsiteX7" fmla="*/ 4398257 w 5376946"/>
                <a:gd name="connsiteY7" fmla="*/ 1511675 h 3815454"/>
                <a:gd name="connsiteX8" fmla="*/ 5359465 w 5376946"/>
                <a:gd name="connsiteY8" fmla="*/ 1849132 h 3815454"/>
                <a:gd name="connsiteX9" fmla="*/ 4888477 w 5376946"/>
                <a:gd name="connsiteY9" fmla="*/ 3364785 h 3815454"/>
                <a:gd name="connsiteX10" fmla="*/ 2769028 w 5376946"/>
                <a:gd name="connsiteY10" fmla="*/ 3771912 h 3815454"/>
                <a:gd name="connsiteX11" fmla="*/ 2769028 w 5376946"/>
                <a:gd name="connsiteY11" fmla="*/ 3771912 h 3815454"/>
                <a:gd name="connsiteX0" fmla="*/ 2119515 w 5376946"/>
                <a:gd name="connsiteY0" fmla="*/ 2293269 h 3815454"/>
                <a:gd name="connsiteX1" fmla="*/ 983771 w 5376946"/>
                <a:gd name="connsiteY1" fmla="*/ 3815454 h 3815454"/>
                <a:gd name="connsiteX2" fmla="*/ 4057 w 5376946"/>
                <a:gd name="connsiteY2" fmla="*/ 2857512 h 3815454"/>
                <a:gd name="connsiteX3" fmla="*/ 711628 w 5376946"/>
                <a:gd name="connsiteY3" fmla="*/ 549741 h 3815454"/>
                <a:gd name="connsiteX4" fmla="*/ 2447900 w 5376946"/>
                <a:gd name="connsiteY4" fmla="*/ 1826 h 3815454"/>
                <a:gd name="connsiteX5" fmla="*/ 3799543 w 5376946"/>
                <a:gd name="connsiteY5" fmla="*/ 326583 h 3815454"/>
                <a:gd name="connsiteX6" fmla="*/ 4110148 w 5376946"/>
                <a:gd name="connsiteY6" fmla="*/ 1020581 h 3815454"/>
                <a:gd name="connsiteX7" fmla="*/ 4398257 w 5376946"/>
                <a:gd name="connsiteY7" fmla="*/ 1511675 h 3815454"/>
                <a:gd name="connsiteX8" fmla="*/ 5359465 w 5376946"/>
                <a:gd name="connsiteY8" fmla="*/ 1849132 h 3815454"/>
                <a:gd name="connsiteX9" fmla="*/ 4888477 w 5376946"/>
                <a:gd name="connsiteY9" fmla="*/ 3364785 h 3815454"/>
                <a:gd name="connsiteX10" fmla="*/ 2769028 w 5376946"/>
                <a:gd name="connsiteY10" fmla="*/ 3771912 h 3815454"/>
                <a:gd name="connsiteX11" fmla="*/ 2769028 w 5376946"/>
                <a:gd name="connsiteY11" fmla="*/ 3771912 h 3815454"/>
                <a:gd name="connsiteX0" fmla="*/ 2120242 w 5377673"/>
                <a:gd name="connsiteY0" fmla="*/ 2293269 h 3815454"/>
                <a:gd name="connsiteX1" fmla="*/ 984498 w 5377673"/>
                <a:gd name="connsiteY1" fmla="*/ 3815454 h 3815454"/>
                <a:gd name="connsiteX2" fmla="*/ 4784 w 5377673"/>
                <a:gd name="connsiteY2" fmla="*/ 2857512 h 3815454"/>
                <a:gd name="connsiteX3" fmla="*/ 712355 w 5377673"/>
                <a:gd name="connsiteY3" fmla="*/ 549741 h 3815454"/>
                <a:gd name="connsiteX4" fmla="*/ 2448627 w 5377673"/>
                <a:gd name="connsiteY4" fmla="*/ 1826 h 3815454"/>
                <a:gd name="connsiteX5" fmla="*/ 3800270 w 5377673"/>
                <a:gd name="connsiteY5" fmla="*/ 326583 h 3815454"/>
                <a:gd name="connsiteX6" fmla="*/ 4110875 w 5377673"/>
                <a:gd name="connsiteY6" fmla="*/ 1020581 h 3815454"/>
                <a:gd name="connsiteX7" fmla="*/ 4398984 w 5377673"/>
                <a:gd name="connsiteY7" fmla="*/ 1511675 h 3815454"/>
                <a:gd name="connsiteX8" fmla="*/ 5360192 w 5377673"/>
                <a:gd name="connsiteY8" fmla="*/ 1849132 h 3815454"/>
                <a:gd name="connsiteX9" fmla="*/ 4889204 w 5377673"/>
                <a:gd name="connsiteY9" fmla="*/ 3364785 h 3815454"/>
                <a:gd name="connsiteX10" fmla="*/ 2769755 w 5377673"/>
                <a:gd name="connsiteY10" fmla="*/ 3771912 h 3815454"/>
                <a:gd name="connsiteX11" fmla="*/ 2769755 w 5377673"/>
                <a:gd name="connsiteY11" fmla="*/ 3771912 h 3815454"/>
                <a:gd name="connsiteX0" fmla="*/ 2120242 w 5377673"/>
                <a:gd name="connsiteY0" fmla="*/ 2293269 h 3815454"/>
                <a:gd name="connsiteX1" fmla="*/ 984498 w 5377673"/>
                <a:gd name="connsiteY1" fmla="*/ 3815454 h 3815454"/>
                <a:gd name="connsiteX2" fmla="*/ 4784 w 5377673"/>
                <a:gd name="connsiteY2" fmla="*/ 2857512 h 3815454"/>
                <a:gd name="connsiteX3" fmla="*/ 712355 w 5377673"/>
                <a:gd name="connsiteY3" fmla="*/ 549741 h 3815454"/>
                <a:gd name="connsiteX4" fmla="*/ 2448627 w 5377673"/>
                <a:gd name="connsiteY4" fmla="*/ 1826 h 3815454"/>
                <a:gd name="connsiteX5" fmla="*/ 3800270 w 5377673"/>
                <a:gd name="connsiteY5" fmla="*/ 326583 h 3815454"/>
                <a:gd name="connsiteX6" fmla="*/ 4110875 w 5377673"/>
                <a:gd name="connsiteY6" fmla="*/ 1020581 h 3815454"/>
                <a:gd name="connsiteX7" fmla="*/ 4398984 w 5377673"/>
                <a:gd name="connsiteY7" fmla="*/ 1511675 h 3815454"/>
                <a:gd name="connsiteX8" fmla="*/ 5360192 w 5377673"/>
                <a:gd name="connsiteY8" fmla="*/ 1849132 h 3815454"/>
                <a:gd name="connsiteX9" fmla="*/ 4889204 w 5377673"/>
                <a:gd name="connsiteY9" fmla="*/ 3364785 h 3815454"/>
                <a:gd name="connsiteX10" fmla="*/ 2769755 w 5377673"/>
                <a:gd name="connsiteY10" fmla="*/ 3771912 h 3815454"/>
                <a:gd name="connsiteX11" fmla="*/ 2769755 w 5377673"/>
                <a:gd name="connsiteY11" fmla="*/ 3771912 h 3815454"/>
                <a:gd name="connsiteX0" fmla="*/ 2120242 w 5377673"/>
                <a:gd name="connsiteY0" fmla="*/ 2293269 h 3815454"/>
                <a:gd name="connsiteX1" fmla="*/ 984498 w 5377673"/>
                <a:gd name="connsiteY1" fmla="*/ 3815454 h 3815454"/>
                <a:gd name="connsiteX2" fmla="*/ 4784 w 5377673"/>
                <a:gd name="connsiteY2" fmla="*/ 2857512 h 3815454"/>
                <a:gd name="connsiteX3" fmla="*/ 712355 w 5377673"/>
                <a:gd name="connsiteY3" fmla="*/ 549741 h 3815454"/>
                <a:gd name="connsiteX4" fmla="*/ 2448627 w 5377673"/>
                <a:gd name="connsiteY4" fmla="*/ 1826 h 3815454"/>
                <a:gd name="connsiteX5" fmla="*/ 3800270 w 5377673"/>
                <a:gd name="connsiteY5" fmla="*/ 326583 h 3815454"/>
                <a:gd name="connsiteX6" fmla="*/ 4110875 w 5377673"/>
                <a:gd name="connsiteY6" fmla="*/ 1020581 h 3815454"/>
                <a:gd name="connsiteX7" fmla="*/ 4398984 w 5377673"/>
                <a:gd name="connsiteY7" fmla="*/ 1511675 h 3815454"/>
                <a:gd name="connsiteX8" fmla="*/ 5360192 w 5377673"/>
                <a:gd name="connsiteY8" fmla="*/ 1849132 h 3815454"/>
                <a:gd name="connsiteX9" fmla="*/ 4889204 w 5377673"/>
                <a:gd name="connsiteY9" fmla="*/ 3364785 h 3815454"/>
                <a:gd name="connsiteX10" fmla="*/ 2769755 w 5377673"/>
                <a:gd name="connsiteY10" fmla="*/ 3771912 h 3815454"/>
                <a:gd name="connsiteX11" fmla="*/ 2769755 w 5377673"/>
                <a:gd name="connsiteY11" fmla="*/ 3771912 h 3815454"/>
                <a:gd name="connsiteX0" fmla="*/ 2120242 w 5377673"/>
                <a:gd name="connsiteY0" fmla="*/ 2293269 h 3815454"/>
                <a:gd name="connsiteX1" fmla="*/ 984498 w 5377673"/>
                <a:gd name="connsiteY1" fmla="*/ 3815454 h 3815454"/>
                <a:gd name="connsiteX2" fmla="*/ 4784 w 5377673"/>
                <a:gd name="connsiteY2" fmla="*/ 2857512 h 3815454"/>
                <a:gd name="connsiteX3" fmla="*/ 712355 w 5377673"/>
                <a:gd name="connsiteY3" fmla="*/ 549741 h 3815454"/>
                <a:gd name="connsiteX4" fmla="*/ 2448627 w 5377673"/>
                <a:gd name="connsiteY4" fmla="*/ 1826 h 3815454"/>
                <a:gd name="connsiteX5" fmla="*/ 3800270 w 5377673"/>
                <a:gd name="connsiteY5" fmla="*/ 326583 h 3815454"/>
                <a:gd name="connsiteX6" fmla="*/ 4110875 w 5377673"/>
                <a:gd name="connsiteY6" fmla="*/ 1020581 h 3815454"/>
                <a:gd name="connsiteX7" fmla="*/ 4398984 w 5377673"/>
                <a:gd name="connsiteY7" fmla="*/ 1511675 h 3815454"/>
                <a:gd name="connsiteX8" fmla="*/ 5360192 w 5377673"/>
                <a:gd name="connsiteY8" fmla="*/ 1849132 h 3815454"/>
                <a:gd name="connsiteX9" fmla="*/ 4889204 w 5377673"/>
                <a:gd name="connsiteY9" fmla="*/ 3364785 h 3815454"/>
                <a:gd name="connsiteX10" fmla="*/ 2769755 w 5377673"/>
                <a:gd name="connsiteY10" fmla="*/ 3771912 h 3815454"/>
                <a:gd name="connsiteX11" fmla="*/ 2769755 w 5377673"/>
                <a:gd name="connsiteY11" fmla="*/ 3771912 h 3815454"/>
                <a:gd name="connsiteX0" fmla="*/ 2120242 w 5377673"/>
                <a:gd name="connsiteY0" fmla="*/ 2293269 h 3815454"/>
                <a:gd name="connsiteX1" fmla="*/ 984498 w 5377673"/>
                <a:gd name="connsiteY1" fmla="*/ 3815454 h 3815454"/>
                <a:gd name="connsiteX2" fmla="*/ 4784 w 5377673"/>
                <a:gd name="connsiteY2" fmla="*/ 2857512 h 3815454"/>
                <a:gd name="connsiteX3" fmla="*/ 712355 w 5377673"/>
                <a:gd name="connsiteY3" fmla="*/ 549741 h 3815454"/>
                <a:gd name="connsiteX4" fmla="*/ 2448627 w 5377673"/>
                <a:gd name="connsiteY4" fmla="*/ 1826 h 3815454"/>
                <a:gd name="connsiteX5" fmla="*/ 3800270 w 5377673"/>
                <a:gd name="connsiteY5" fmla="*/ 326583 h 3815454"/>
                <a:gd name="connsiteX6" fmla="*/ 4110875 w 5377673"/>
                <a:gd name="connsiteY6" fmla="*/ 1020581 h 3815454"/>
                <a:gd name="connsiteX7" fmla="*/ 4398984 w 5377673"/>
                <a:gd name="connsiteY7" fmla="*/ 1511675 h 3815454"/>
                <a:gd name="connsiteX8" fmla="*/ 5360192 w 5377673"/>
                <a:gd name="connsiteY8" fmla="*/ 1849132 h 3815454"/>
                <a:gd name="connsiteX9" fmla="*/ 4889204 w 5377673"/>
                <a:gd name="connsiteY9" fmla="*/ 3364785 h 3815454"/>
                <a:gd name="connsiteX10" fmla="*/ 2769755 w 5377673"/>
                <a:gd name="connsiteY10" fmla="*/ 3771912 h 3815454"/>
                <a:gd name="connsiteX11" fmla="*/ 2769755 w 5377673"/>
                <a:gd name="connsiteY11" fmla="*/ 3771912 h 3815454"/>
                <a:gd name="connsiteX0" fmla="*/ 2120242 w 5377673"/>
                <a:gd name="connsiteY0" fmla="*/ 2293269 h 3815454"/>
                <a:gd name="connsiteX1" fmla="*/ 984498 w 5377673"/>
                <a:gd name="connsiteY1" fmla="*/ 3815454 h 3815454"/>
                <a:gd name="connsiteX2" fmla="*/ 4784 w 5377673"/>
                <a:gd name="connsiteY2" fmla="*/ 2857512 h 3815454"/>
                <a:gd name="connsiteX3" fmla="*/ 712355 w 5377673"/>
                <a:gd name="connsiteY3" fmla="*/ 549741 h 3815454"/>
                <a:gd name="connsiteX4" fmla="*/ 2448627 w 5377673"/>
                <a:gd name="connsiteY4" fmla="*/ 1826 h 3815454"/>
                <a:gd name="connsiteX5" fmla="*/ 3800270 w 5377673"/>
                <a:gd name="connsiteY5" fmla="*/ 326583 h 3815454"/>
                <a:gd name="connsiteX6" fmla="*/ 4110875 w 5377673"/>
                <a:gd name="connsiteY6" fmla="*/ 1020581 h 3815454"/>
                <a:gd name="connsiteX7" fmla="*/ 4398984 w 5377673"/>
                <a:gd name="connsiteY7" fmla="*/ 1511675 h 3815454"/>
                <a:gd name="connsiteX8" fmla="*/ 5360192 w 5377673"/>
                <a:gd name="connsiteY8" fmla="*/ 1849132 h 3815454"/>
                <a:gd name="connsiteX9" fmla="*/ 4889204 w 5377673"/>
                <a:gd name="connsiteY9" fmla="*/ 3364785 h 3815454"/>
                <a:gd name="connsiteX10" fmla="*/ 2769755 w 5377673"/>
                <a:gd name="connsiteY10" fmla="*/ 3771912 h 3815454"/>
                <a:gd name="connsiteX11" fmla="*/ 2769755 w 5377673"/>
                <a:gd name="connsiteY11" fmla="*/ 3771912 h 3815454"/>
                <a:gd name="connsiteX0" fmla="*/ 2120242 w 5377673"/>
                <a:gd name="connsiteY0" fmla="*/ 2293269 h 3815454"/>
                <a:gd name="connsiteX1" fmla="*/ 984498 w 5377673"/>
                <a:gd name="connsiteY1" fmla="*/ 3815454 h 3815454"/>
                <a:gd name="connsiteX2" fmla="*/ 4784 w 5377673"/>
                <a:gd name="connsiteY2" fmla="*/ 2857512 h 3815454"/>
                <a:gd name="connsiteX3" fmla="*/ 712355 w 5377673"/>
                <a:gd name="connsiteY3" fmla="*/ 549741 h 3815454"/>
                <a:gd name="connsiteX4" fmla="*/ 2448627 w 5377673"/>
                <a:gd name="connsiteY4" fmla="*/ 1826 h 3815454"/>
                <a:gd name="connsiteX5" fmla="*/ 3800270 w 5377673"/>
                <a:gd name="connsiteY5" fmla="*/ 326583 h 3815454"/>
                <a:gd name="connsiteX6" fmla="*/ 4110875 w 5377673"/>
                <a:gd name="connsiteY6" fmla="*/ 1020581 h 3815454"/>
                <a:gd name="connsiteX7" fmla="*/ 4398984 w 5377673"/>
                <a:gd name="connsiteY7" fmla="*/ 1511675 h 3815454"/>
                <a:gd name="connsiteX8" fmla="*/ 5360192 w 5377673"/>
                <a:gd name="connsiteY8" fmla="*/ 1849132 h 3815454"/>
                <a:gd name="connsiteX9" fmla="*/ 4889204 w 5377673"/>
                <a:gd name="connsiteY9" fmla="*/ 3364785 h 3815454"/>
                <a:gd name="connsiteX10" fmla="*/ 2769755 w 5377673"/>
                <a:gd name="connsiteY10" fmla="*/ 3771912 h 3815454"/>
                <a:gd name="connsiteX11" fmla="*/ 2769755 w 5377673"/>
                <a:gd name="connsiteY11" fmla="*/ 3771912 h 3815454"/>
                <a:gd name="connsiteX0" fmla="*/ 2120242 w 5377673"/>
                <a:gd name="connsiteY0" fmla="*/ 2293269 h 3815454"/>
                <a:gd name="connsiteX1" fmla="*/ 984498 w 5377673"/>
                <a:gd name="connsiteY1" fmla="*/ 3815454 h 3815454"/>
                <a:gd name="connsiteX2" fmla="*/ 4784 w 5377673"/>
                <a:gd name="connsiteY2" fmla="*/ 2857512 h 3815454"/>
                <a:gd name="connsiteX3" fmla="*/ 712355 w 5377673"/>
                <a:gd name="connsiteY3" fmla="*/ 549741 h 3815454"/>
                <a:gd name="connsiteX4" fmla="*/ 2448627 w 5377673"/>
                <a:gd name="connsiteY4" fmla="*/ 1826 h 3815454"/>
                <a:gd name="connsiteX5" fmla="*/ 3800270 w 5377673"/>
                <a:gd name="connsiteY5" fmla="*/ 326583 h 3815454"/>
                <a:gd name="connsiteX6" fmla="*/ 4110875 w 5377673"/>
                <a:gd name="connsiteY6" fmla="*/ 1020581 h 3815454"/>
                <a:gd name="connsiteX7" fmla="*/ 4398984 w 5377673"/>
                <a:gd name="connsiteY7" fmla="*/ 1511675 h 3815454"/>
                <a:gd name="connsiteX8" fmla="*/ 5360192 w 5377673"/>
                <a:gd name="connsiteY8" fmla="*/ 1849132 h 3815454"/>
                <a:gd name="connsiteX9" fmla="*/ 4889204 w 5377673"/>
                <a:gd name="connsiteY9" fmla="*/ 3364785 h 3815454"/>
                <a:gd name="connsiteX10" fmla="*/ 2769755 w 5377673"/>
                <a:gd name="connsiteY10" fmla="*/ 3771912 h 3815454"/>
                <a:gd name="connsiteX11" fmla="*/ 2769755 w 5377673"/>
                <a:gd name="connsiteY11" fmla="*/ 3771912 h 3815454"/>
                <a:gd name="connsiteX0" fmla="*/ 2120242 w 5377673"/>
                <a:gd name="connsiteY0" fmla="*/ 2293269 h 3815454"/>
                <a:gd name="connsiteX1" fmla="*/ 984498 w 5377673"/>
                <a:gd name="connsiteY1" fmla="*/ 3815454 h 3815454"/>
                <a:gd name="connsiteX2" fmla="*/ 4784 w 5377673"/>
                <a:gd name="connsiteY2" fmla="*/ 2857512 h 3815454"/>
                <a:gd name="connsiteX3" fmla="*/ 712355 w 5377673"/>
                <a:gd name="connsiteY3" fmla="*/ 613241 h 3815454"/>
                <a:gd name="connsiteX4" fmla="*/ 2448627 w 5377673"/>
                <a:gd name="connsiteY4" fmla="*/ 1826 h 3815454"/>
                <a:gd name="connsiteX5" fmla="*/ 3800270 w 5377673"/>
                <a:gd name="connsiteY5" fmla="*/ 326583 h 3815454"/>
                <a:gd name="connsiteX6" fmla="*/ 4110875 w 5377673"/>
                <a:gd name="connsiteY6" fmla="*/ 1020581 h 3815454"/>
                <a:gd name="connsiteX7" fmla="*/ 4398984 w 5377673"/>
                <a:gd name="connsiteY7" fmla="*/ 1511675 h 3815454"/>
                <a:gd name="connsiteX8" fmla="*/ 5360192 w 5377673"/>
                <a:gd name="connsiteY8" fmla="*/ 1849132 h 3815454"/>
                <a:gd name="connsiteX9" fmla="*/ 4889204 w 5377673"/>
                <a:gd name="connsiteY9" fmla="*/ 3364785 h 3815454"/>
                <a:gd name="connsiteX10" fmla="*/ 2769755 w 5377673"/>
                <a:gd name="connsiteY10" fmla="*/ 3771912 h 3815454"/>
                <a:gd name="connsiteX11" fmla="*/ 2769755 w 5377673"/>
                <a:gd name="connsiteY11" fmla="*/ 3771912 h 3815454"/>
                <a:gd name="connsiteX0" fmla="*/ 2120242 w 5377673"/>
                <a:gd name="connsiteY0" fmla="*/ 2293269 h 3815454"/>
                <a:gd name="connsiteX1" fmla="*/ 984498 w 5377673"/>
                <a:gd name="connsiteY1" fmla="*/ 3815454 h 3815454"/>
                <a:gd name="connsiteX2" fmla="*/ 4784 w 5377673"/>
                <a:gd name="connsiteY2" fmla="*/ 2857512 h 3815454"/>
                <a:gd name="connsiteX3" fmla="*/ 661555 w 5377673"/>
                <a:gd name="connsiteY3" fmla="*/ 613241 h 3815454"/>
                <a:gd name="connsiteX4" fmla="*/ 2448627 w 5377673"/>
                <a:gd name="connsiteY4" fmla="*/ 1826 h 3815454"/>
                <a:gd name="connsiteX5" fmla="*/ 3800270 w 5377673"/>
                <a:gd name="connsiteY5" fmla="*/ 326583 h 3815454"/>
                <a:gd name="connsiteX6" fmla="*/ 4110875 w 5377673"/>
                <a:gd name="connsiteY6" fmla="*/ 1020581 h 3815454"/>
                <a:gd name="connsiteX7" fmla="*/ 4398984 w 5377673"/>
                <a:gd name="connsiteY7" fmla="*/ 1511675 h 3815454"/>
                <a:gd name="connsiteX8" fmla="*/ 5360192 w 5377673"/>
                <a:gd name="connsiteY8" fmla="*/ 1849132 h 3815454"/>
                <a:gd name="connsiteX9" fmla="*/ 4889204 w 5377673"/>
                <a:gd name="connsiteY9" fmla="*/ 3364785 h 3815454"/>
                <a:gd name="connsiteX10" fmla="*/ 2769755 w 5377673"/>
                <a:gd name="connsiteY10" fmla="*/ 3771912 h 3815454"/>
                <a:gd name="connsiteX11" fmla="*/ 2769755 w 5377673"/>
                <a:gd name="connsiteY11" fmla="*/ 3771912 h 3815454"/>
                <a:gd name="connsiteX0" fmla="*/ 2120242 w 5377673"/>
                <a:gd name="connsiteY0" fmla="*/ 2293269 h 3815454"/>
                <a:gd name="connsiteX1" fmla="*/ 984498 w 5377673"/>
                <a:gd name="connsiteY1" fmla="*/ 3815454 h 3815454"/>
                <a:gd name="connsiteX2" fmla="*/ 4784 w 5377673"/>
                <a:gd name="connsiteY2" fmla="*/ 2857512 h 3815454"/>
                <a:gd name="connsiteX3" fmla="*/ 661555 w 5377673"/>
                <a:gd name="connsiteY3" fmla="*/ 613241 h 3815454"/>
                <a:gd name="connsiteX4" fmla="*/ 2448627 w 5377673"/>
                <a:gd name="connsiteY4" fmla="*/ 1826 h 3815454"/>
                <a:gd name="connsiteX5" fmla="*/ 3800270 w 5377673"/>
                <a:gd name="connsiteY5" fmla="*/ 326583 h 3815454"/>
                <a:gd name="connsiteX6" fmla="*/ 4110875 w 5377673"/>
                <a:gd name="connsiteY6" fmla="*/ 1020581 h 3815454"/>
                <a:gd name="connsiteX7" fmla="*/ 4398984 w 5377673"/>
                <a:gd name="connsiteY7" fmla="*/ 1511675 h 3815454"/>
                <a:gd name="connsiteX8" fmla="*/ 5360192 w 5377673"/>
                <a:gd name="connsiteY8" fmla="*/ 1849132 h 3815454"/>
                <a:gd name="connsiteX9" fmla="*/ 4889204 w 5377673"/>
                <a:gd name="connsiteY9" fmla="*/ 3364785 h 3815454"/>
                <a:gd name="connsiteX10" fmla="*/ 2769755 w 5377673"/>
                <a:gd name="connsiteY10" fmla="*/ 3771912 h 3815454"/>
                <a:gd name="connsiteX11" fmla="*/ 2769755 w 5377673"/>
                <a:gd name="connsiteY11" fmla="*/ 3771912 h 3815454"/>
                <a:gd name="connsiteX0" fmla="*/ 2120242 w 5377673"/>
                <a:gd name="connsiteY0" fmla="*/ 2293269 h 3815454"/>
                <a:gd name="connsiteX1" fmla="*/ 984498 w 5377673"/>
                <a:gd name="connsiteY1" fmla="*/ 3815454 h 3815454"/>
                <a:gd name="connsiteX2" fmla="*/ 4784 w 5377673"/>
                <a:gd name="connsiteY2" fmla="*/ 2857512 h 3815454"/>
                <a:gd name="connsiteX3" fmla="*/ 661555 w 5377673"/>
                <a:gd name="connsiteY3" fmla="*/ 613241 h 3815454"/>
                <a:gd name="connsiteX4" fmla="*/ 2448627 w 5377673"/>
                <a:gd name="connsiteY4" fmla="*/ 1826 h 3815454"/>
                <a:gd name="connsiteX5" fmla="*/ 3800270 w 5377673"/>
                <a:gd name="connsiteY5" fmla="*/ 326583 h 3815454"/>
                <a:gd name="connsiteX6" fmla="*/ 4110875 w 5377673"/>
                <a:gd name="connsiteY6" fmla="*/ 1020581 h 3815454"/>
                <a:gd name="connsiteX7" fmla="*/ 4398984 w 5377673"/>
                <a:gd name="connsiteY7" fmla="*/ 1511675 h 3815454"/>
                <a:gd name="connsiteX8" fmla="*/ 5360192 w 5377673"/>
                <a:gd name="connsiteY8" fmla="*/ 1849132 h 3815454"/>
                <a:gd name="connsiteX9" fmla="*/ 4889204 w 5377673"/>
                <a:gd name="connsiteY9" fmla="*/ 3364785 h 3815454"/>
                <a:gd name="connsiteX10" fmla="*/ 2769755 w 5377673"/>
                <a:gd name="connsiteY10" fmla="*/ 3771912 h 3815454"/>
                <a:gd name="connsiteX11" fmla="*/ 2769755 w 5377673"/>
                <a:gd name="connsiteY11" fmla="*/ 3771912 h 3815454"/>
                <a:gd name="connsiteX0" fmla="*/ 2120242 w 5377673"/>
                <a:gd name="connsiteY0" fmla="*/ 2293269 h 3815454"/>
                <a:gd name="connsiteX1" fmla="*/ 984498 w 5377673"/>
                <a:gd name="connsiteY1" fmla="*/ 3815454 h 3815454"/>
                <a:gd name="connsiteX2" fmla="*/ 4784 w 5377673"/>
                <a:gd name="connsiteY2" fmla="*/ 2857512 h 3815454"/>
                <a:gd name="connsiteX3" fmla="*/ 661555 w 5377673"/>
                <a:gd name="connsiteY3" fmla="*/ 613241 h 3815454"/>
                <a:gd name="connsiteX4" fmla="*/ 2448627 w 5377673"/>
                <a:gd name="connsiteY4" fmla="*/ 1826 h 3815454"/>
                <a:gd name="connsiteX5" fmla="*/ 3800270 w 5377673"/>
                <a:gd name="connsiteY5" fmla="*/ 326583 h 3815454"/>
                <a:gd name="connsiteX6" fmla="*/ 4110875 w 5377673"/>
                <a:gd name="connsiteY6" fmla="*/ 1020581 h 3815454"/>
                <a:gd name="connsiteX7" fmla="*/ 4398984 w 5377673"/>
                <a:gd name="connsiteY7" fmla="*/ 1511675 h 3815454"/>
                <a:gd name="connsiteX8" fmla="*/ 5360192 w 5377673"/>
                <a:gd name="connsiteY8" fmla="*/ 1849132 h 3815454"/>
                <a:gd name="connsiteX9" fmla="*/ 4889204 w 5377673"/>
                <a:gd name="connsiteY9" fmla="*/ 3364785 h 3815454"/>
                <a:gd name="connsiteX10" fmla="*/ 2769755 w 5377673"/>
                <a:gd name="connsiteY10" fmla="*/ 3771912 h 3815454"/>
                <a:gd name="connsiteX11" fmla="*/ 2769755 w 5377673"/>
                <a:gd name="connsiteY11" fmla="*/ 3771912 h 3815454"/>
                <a:gd name="connsiteX0" fmla="*/ 2120242 w 5377673"/>
                <a:gd name="connsiteY0" fmla="*/ 2293269 h 3815454"/>
                <a:gd name="connsiteX1" fmla="*/ 984498 w 5377673"/>
                <a:gd name="connsiteY1" fmla="*/ 3815454 h 3815454"/>
                <a:gd name="connsiteX2" fmla="*/ 4784 w 5377673"/>
                <a:gd name="connsiteY2" fmla="*/ 2857512 h 3815454"/>
                <a:gd name="connsiteX3" fmla="*/ 661555 w 5377673"/>
                <a:gd name="connsiteY3" fmla="*/ 613241 h 3815454"/>
                <a:gd name="connsiteX4" fmla="*/ 2448627 w 5377673"/>
                <a:gd name="connsiteY4" fmla="*/ 1826 h 3815454"/>
                <a:gd name="connsiteX5" fmla="*/ 3800270 w 5377673"/>
                <a:gd name="connsiteY5" fmla="*/ 326583 h 3815454"/>
                <a:gd name="connsiteX6" fmla="*/ 4110875 w 5377673"/>
                <a:gd name="connsiteY6" fmla="*/ 1020581 h 3815454"/>
                <a:gd name="connsiteX7" fmla="*/ 4398984 w 5377673"/>
                <a:gd name="connsiteY7" fmla="*/ 1511675 h 3815454"/>
                <a:gd name="connsiteX8" fmla="*/ 5360192 w 5377673"/>
                <a:gd name="connsiteY8" fmla="*/ 1849132 h 3815454"/>
                <a:gd name="connsiteX9" fmla="*/ 4889204 w 5377673"/>
                <a:gd name="connsiteY9" fmla="*/ 3364785 h 3815454"/>
                <a:gd name="connsiteX10" fmla="*/ 2769755 w 5377673"/>
                <a:gd name="connsiteY10" fmla="*/ 3771912 h 3815454"/>
                <a:gd name="connsiteX11" fmla="*/ 2769755 w 5377673"/>
                <a:gd name="connsiteY11" fmla="*/ 3771912 h 3815454"/>
                <a:gd name="connsiteX0" fmla="*/ 2120242 w 5377673"/>
                <a:gd name="connsiteY0" fmla="*/ 2293269 h 3815454"/>
                <a:gd name="connsiteX1" fmla="*/ 984498 w 5377673"/>
                <a:gd name="connsiteY1" fmla="*/ 3815454 h 3815454"/>
                <a:gd name="connsiteX2" fmla="*/ 4784 w 5377673"/>
                <a:gd name="connsiteY2" fmla="*/ 2857512 h 3815454"/>
                <a:gd name="connsiteX3" fmla="*/ 661555 w 5377673"/>
                <a:gd name="connsiteY3" fmla="*/ 613241 h 3815454"/>
                <a:gd name="connsiteX4" fmla="*/ 2448627 w 5377673"/>
                <a:gd name="connsiteY4" fmla="*/ 1826 h 3815454"/>
                <a:gd name="connsiteX5" fmla="*/ 3800270 w 5377673"/>
                <a:gd name="connsiteY5" fmla="*/ 326583 h 3815454"/>
                <a:gd name="connsiteX6" fmla="*/ 4110875 w 5377673"/>
                <a:gd name="connsiteY6" fmla="*/ 1020581 h 3815454"/>
                <a:gd name="connsiteX7" fmla="*/ 4398984 w 5377673"/>
                <a:gd name="connsiteY7" fmla="*/ 1511675 h 3815454"/>
                <a:gd name="connsiteX8" fmla="*/ 5360192 w 5377673"/>
                <a:gd name="connsiteY8" fmla="*/ 1849132 h 3815454"/>
                <a:gd name="connsiteX9" fmla="*/ 4889204 w 5377673"/>
                <a:gd name="connsiteY9" fmla="*/ 3364785 h 3815454"/>
                <a:gd name="connsiteX10" fmla="*/ 2769755 w 5377673"/>
                <a:gd name="connsiteY10" fmla="*/ 3771912 h 3815454"/>
                <a:gd name="connsiteX11" fmla="*/ 2769755 w 5377673"/>
                <a:gd name="connsiteY11" fmla="*/ 3771912 h 3815454"/>
                <a:gd name="connsiteX0" fmla="*/ 2120242 w 5377673"/>
                <a:gd name="connsiteY0" fmla="*/ 2293269 h 3815454"/>
                <a:gd name="connsiteX1" fmla="*/ 984498 w 5377673"/>
                <a:gd name="connsiteY1" fmla="*/ 3815454 h 3815454"/>
                <a:gd name="connsiteX2" fmla="*/ 4784 w 5377673"/>
                <a:gd name="connsiteY2" fmla="*/ 2857512 h 3815454"/>
                <a:gd name="connsiteX3" fmla="*/ 699655 w 5377673"/>
                <a:gd name="connsiteY3" fmla="*/ 524341 h 3815454"/>
                <a:gd name="connsiteX4" fmla="*/ 2448627 w 5377673"/>
                <a:gd name="connsiteY4" fmla="*/ 1826 h 3815454"/>
                <a:gd name="connsiteX5" fmla="*/ 3800270 w 5377673"/>
                <a:gd name="connsiteY5" fmla="*/ 326583 h 3815454"/>
                <a:gd name="connsiteX6" fmla="*/ 4110875 w 5377673"/>
                <a:gd name="connsiteY6" fmla="*/ 1020581 h 3815454"/>
                <a:gd name="connsiteX7" fmla="*/ 4398984 w 5377673"/>
                <a:gd name="connsiteY7" fmla="*/ 1511675 h 3815454"/>
                <a:gd name="connsiteX8" fmla="*/ 5360192 w 5377673"/>
                <a:gd name="connsiteY8" fmla="*/ 1849132 h 3815454"/>
                <a:gd name="connsiteX9" fmla="*/ 4889204 w 5377673"/>
                <a:gd name="connsiteY9" fmla="*/ 3364785 h 3815454"/>
                <a:gd name="connsiteX10" fmla="*/ 2769755 w 5377673"/>
                <a:gd name="connsiteY10" fmla="*/ 3771912 h 3815454"/>
                <a:gd name="connsiteX11" fmla="*/ 2769755 w 5377673"/>
                <a:gd name="connsiteY11" fmla="*/ 3771912 h 3815454"/>
                <a:gd name="connsiteX0" fmla="*/ 2120242 w 5377673"/>
                <a:gd name="connsiteY0" fmla="*/ 2293269 h 3815454"/>
                <a:gd name="connsiteX1" fmla="*/ 984498 w 5377673"/>
                <a:gd name="connsiteY1" fmla="*/ 3815454 h 3815454"/>
                <a:gd name="connsiteX2" fmla="*/ 4784 w 5377673"/>
                <a:gd name="connsiteY2" fmla="*/ 2857512 h 3815454"/>
                <a:gd name="connsiteX3" fmla="*/ 699655 w 5377673"/>
                <a:gd name="connsiteY3" fmla="*/ 676741 h 3815454"/>
                <a:gd name="connsiteX4" fmla="*/ 2448627 w 5377673"/>
                <a:gd name="connsiteY4" fmla="*/ 1826 h 3815454"/>
                <a:gd name="connsiteX5" fmla="*/ 3800270 w 5377673"/>
                <a:gd name="connsiteY5" fmla="*/ 326583 h 3815454"/>
                <a:gd name="connsiteX6" fmla="*/ 4110875 w 5377673"/>
                <a:gd name="connsiteY6" fmla="*/ 1020581 h 3815454"/>
                <a:gd name="connsiteX7" fmla="*/ 4398984 w 5377673"/>
                <a:gd name="connsiteY7" fmla="*/ 1511675 h 3815454"/>
                <a:gd name="connsiteX8" fmla="*/ 5360192 w 5377673"/>
                <a:gd name="connsiteY8" fmla="*/ 1849132 h 3815454"/>
                <a:gd name="connsiteX9" fmla="*/ 4889204 w 5377673"/>
                <a:gd name="connsiteY9" fmla="*/ 3364785 h 3815454"/>
                <a:gd name="connsiteX10" fmla="*/ 2769755 w 5377673"/>
                <a:gd name="connsiteY10" fmla="*/ 3771912 h 3815454"/>
                <a:gd name="connsiteX11" fmla="*/ 2769755 w 5377673"/>
                <a:gd name="connsiteY11" fmla="*/ 3771912 h 3815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377673" h="3815454">
                  <a:moveTo>
                    <a:pt x="2120242" y="2293269"/>
                  </a:moveTo>
                  <a:cubicBezTo>
                    <a:pt x="2015014" y="2815783"/>
                    <a:pt x="1971469" y="3795497"/>
                    <a:pt x="984498" y="3815454"/>
                  </a:cubicBezTo>
                  <a:cubicBezTo>
                    <a:pt x="309584" y="3786426"/>
                    <a:pt x="-46017" y="3276611"/>
                    <a:pt x="4784" y="2857512"/>
                  </a:cubicBezTo>
                  <a:cubicBezTo>
                    <a:pt x="102755" y="1841511"/>
                    <a:pt x="285997" y="1095840"/>
                    <a:pt x="699655" y="676741"/>
                  </a:cubicBezTo>
                  <a:cubicBezTo>
                    <a:pt x="1113313" y="257642"/>
                    <a:pt x="1922484" y="23598"/>
                    <a:pt x="2448627" y="1826"/>
                  </a:cubicBezTo>
                  <a:cubicBezTo>
                    <a:pt x="2974770" y="-19946"/>
                    <a:pt x="3523229" y="156791"/>
                    <a:pt x="3800270" y="326583"/>
                  </a:cubicBezTo>
                  <a:cubicBezTo>
                    <a:pt x="4077311" y="496375"/>
                    <a:pt x="4028023" y="842116"/>
                    <a:pt x="4110875" y="1020581"/>
                  </a:cubicBezTo>
                  <a:cubicBezTo>
                    <a:pt x="4193727" y="1199046"/>
                    <a:pt x="4201348" y="1375700"/>
                    <a:pt x="4398984" y="1511675"/>
                  </a:cubicBezTo>
                  <a:cubicBezTo>
                    <a:pt x="4645001" y="1735377"/>
                    <a:pt x="5278489" y="1540280"/>
                    <a:pt x="5360192" y="1849132"/>
                  </a:cubicBezTo>
                  <a:cubicBezTo>
                    <a:pt x="5441895" y="2157984"/>
                    <a:pt x="5229201" y="2964917"/>
                    <a:pt x="4889204" y="3364785"/>
                  </a:cubicBezTo>
                  <a:cubicBezTo>
                    <a:pt x="4544490" y="3872785"/>
                    <a:pt x="3473697" y="3721112"/>
                    <a:pt x="2769755" y="3771912"/>
                  </a:cubicBezTo>
                  <a:lnTo>
                    <a:pt x="2769755" y="3771912"/>
                  </a:lnTo>
                </a:path>
              </a:pathLst>
            </a:custGeom>
            <a:grpFill/>
            <a:ln w="508000"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id="{77A1309D-E806-FA19-0EAA-19E28D931B70}"/>
                </a:ext>
              </a:extLst>
            </p:cNvPr>
            <p:cNvCxnSpPr>
              <a:cxnSpLocks/>
            </p:cNvCxnSpPr>
            <p:nvPr/>
          </p:nvCxnSpPr>
          <p:spPr>
            <a:xfrm>
              <a:off x="5347607" y="2256066"/>
              <a:ext cx="41756" cy="311150"/>
            </a:xfrm>
            <a:prstGeom prst="line">
              <a:avLst/>
            </a:prstGeom>
            <a:grpFill/>
            <a:ln w="508000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1353570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" name="组合 70">
            <a:extLst>
              <a:ext uri="{FF2B5EF4-FFF2-40B4-BE49-F238E27FC236}">
                <a16:creationId xmlns:a16="http://schemas.microsoft.com/office/drawing/2014/main" id="{C259F2CB-CF1E-85F5-6E31-194D6D8038EB}"/>
              </a:ext>
            </a:extLst>
          </p:cNvPr>
          <p:cNvGrpSpPr/>
          <p:nvPr/>
        </p:nvGrpSpPr>
        <p:grpSpPr>
          <a:xfrm>
            <a:off x="2380457" y="1749935"/>
            <a:ext cx="7737502" cy="1266316"/>
            <a:chOff x="2380457" y="1749935"/>
            <a:chExt cx="7737502" cy="1266316"/>
          </a:xfrm>
        </p:grpSpPr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63C61100-800E-29A4-8A0D-AF097E5B77D9}"/>
                </a:ext>
              </a:extLst>
            </p:cNvPr>
            <p:cNvSpPr/>
            <p:nvPr/>
          </p:nvSpPr>
          <p:spPr>
            <a:xfrm>
              <a:off x="3441616" y="1749935"/>
              <a:ext cx="897721" cy="1067482"/>
            </a:xfrm>
            <a:custGeom>
              <a:avLst/>
              <a:gdLst>
                <a:gd name="connsiteX0" fmla="*/ 0 w 1082040"/>
                <a:gd name="connsiteY0" fmla="*/ 0 h 1097280"/>
                <a:gd name="connsiteX1" fmla="*/ 121920 w 1082040"/>
                <a:gd name="connsiteY1" fmla="*/ 1097280 h 1097280"/>
                <a:gd name="connsiteX2" fmla="*/ 929640 w 1082040"/>
                <a:gd name="connsiteY2" fmla="*/ 944880 h 1097280"/>
                <a:gd name="connsiteX3" fmla="*/ 1082040 w 1082040"/>
                <a:gd name="connsiteY3" fmla="*/ 525780 h 1097280"/>
                <a:gd name="connsiteX4" fmla="*/ 746760 w 1082040"/>
                <a:gd name="connsiteY4" fmla="*/ 22860 h 1097280"/>
                <a:gd name="connsiteX5" fmla="*/ 0 w 1082040"/>
                <a:gd name="connsiteY5" fmla="*/ 0 h 1097280"/>
                <a:gd name="connsiteX0" fmla="*/ 0 w 1082040"/>
                <a:gd name="connsiteY0" fmla="*/ 94636 h 1191916"/>
                <a:gd name="connsiteX1" fmla="*/ 121920 w 1082040"/>
                <a:gd name="connsiteY1" fmla="*/ 1191916 h 1191916"/>
                <a:gd name="connsiteX2" fmla="*/ 929640 w 1082040"/>
                <a:gd name="connsiteY2" fmla="*/ 1039516 h 1191916"/>
                <a:gd name="connsiteX3" fmla="*/ 1082040 w 1082040"/>
                <a:gd name="connsiteY3" fmla="*/ 620416 h 1191916"/>
                <a:gd name="connsiteX4" fmla="*/ 746760 w 1082040"/>
                <a:gd name="connsiteY4" fmla="*/ 117496 h 1191916"/>
                <a:gd name="connsiteX5" fmla="*/ 0 w 1082040"/>
                <a:gd name="connsiteY5" fmla="*/ 94636 h 1191916"/>
                <a:gd name="connsiteX0" fmla="*/ 0 w 1082040"/>
                <a:gd name="connsiteY0" fmla="*/ 81612 h 1178892"/>
                <a:gd name="connsiteX1" fmla="*/ 121920 w 1082040"/>
                <a:gd name="connsiteY1" fmla="*/ 1178892 h 1178892"/>
                <a:gd name="connsiteX2" fmla="*/ 929640 w 1082040"/>
                <a:gd name="connsiteY2" fmla="*/ 1026492 h 1178892"/>
                <a:gd name="connsiteX3" fmla="*/ 1082040 w 1082040"/>
                <a:gd name="connsiteY3" fmla="*/ 607392 h 1178892"/>
                <a:gd name="connsiteX4" fmla="*/ 727710 w 1082040"/>
                <a:gd name="connsiteY4" fmla="*/ 148922 h 1178892"/>
                <a:gd name="connsiteX5" fmla="*/ 0 w 1082040"/>
                <a:gd name="connsiteY5" fmla="*/ 81612 h 1178892"/>
                <a:gd name="connsiteX0" fmla="*/ 0 w 1082040"/>
                <a:gd name="connsiteY0" fmla="*/ 80009 h 1177289"/>
                <a:gd name="connsiteX1" fmla="*/ 121920 w 1082040"/>
                <a:gd name="connsiteY1" fmla="*/ 1177289 h 1177289"/>
                <a:gd name="connsiteX2" fmla="*/ 929640 w 1082040"/>
                <a:gd name="connsiteY2" fmla="*/ 1024889 h 1177289"/>
                <a:gd name="connsiteX3" fmla="*/ 1082040 w 1082040"/>
                <a:gd name="connsiteY3" fmla="*/ 605789 h 1177289"/>
                <a:gd name="connsiteX4" fmla="*/ 759460 w 1082040"/>
                <a:gd name="connsiteY4" fmla="*/ 153669 h 1177289"/>
                <a:gd name="connsiteX5" fmla="*/ 0 w 1082040"/>
                <a:gd name="connsiteY5" fmla="*/ 80009 h 1177289"/>
                <a:gd name="connsiteX0" fmla="*/ 0 w 1082040"/>
                <a:gd name="connsiteY0" fmla="*/ 70151 h 1167431"/>
                <a:gd name="connsiteX1" fmla="*/ 121920 w 1082040"/>
                <a:gd name="connsiteY1" fmla="*/ 1167431 h 1167431"/>
                <a:gd name="connsiteX2" fmla="*/ 929640 w 1082040"/>
                <a:gd name="connsiteY2" fmla="*/ 1015031 h 1167431"/>
                <a:gd name="connsiteX3" fmla="*/ 1082040 w 1082040"/>
                <a:gd name="connsiteY3" fmla="*/ 595931 h 1167431"/>
                <a:gd name="connsiteX4" fmla="*/ 759460 w 1082040"/>
                <a:gd name="connsiteY4" fmla="*/ 143811 h 1167431"/>
                <a:gd name="connsiteX5" fmla="*/ 0 w 1082040"/>
                <a:gd name="connsiteY5" fmla="*/ 70151 h 1167431"/>
                <a:gd name="connsiteX0" fmla="*/ 0 w 1082040"/>
                <a:gd name="connsiteY0" fmla="*/ 10997 h 1108277"/>
                <a:gd name="connsiteX1" fmla="*/ 121920 w 1082040"/>
                <a:gd name="connsiteY1" fmla="*/ 1108277 h 1108277"/>
                <a:gd name="connsiteX2" fmla="*/ 929640 w 1082040"/>
                <a:gd name="connsiteY2" fmla="*/ 955877 h 1108277"/>
                <a:gd name="connsiteX3" fmla="*/ 1082040 w 1082040"/>
                <a:gd name="connsiteY3" fmla="*/ 536777 h 1108277"/>
                <a:gd name="connsiteX4" fmla="*/ 759460 w 1082040"/>
                <a:gd name="connsiteY4" fmla="*/ 84657 h 1108277"/>
                <a:gd name="connsiteX5" fmla="*/ 0 w 1082040"/>
                <a:gd name="connsiteY5" fmla="*/ 10997 h 1108277"/>
                <a:gd name="connsiteX0" fmla="*/ 0 w 1082040"/>
                <a:gd name="connsiteY0" fmla="*/ 21102 h 1118382"/>
                <a:gd name="connsiteX1" fmla="*/ 121920 w 1082040"/>
                <a:gd name="connsiteY1" fmla="*/ 1118382 h 1118382"/>
                <a:gd name="connsiteX2" fmla="*/ 929640 w 1082040"/>
                <a:gd name="connsiteY2" fmla="*/ 965982 h 1118382"/>
                <a:gd name="connsiteX3" fmla="*/ 1082040 w 1082040"/>
                <a:gd name="connsiteY3" fmla="*/ 546882 h 1118382"/>
                <a:gd name="connsiteX4" fmla="*/ 759460 w 1082040"/>
                <a:gd name="connsiteY4" fmla="*/ 94762 h 1118382"/>
                <a:gd name="connsiteX5" fmla="*/ 0 w 1082040"/>
                <a:gd name="connsiteY5" fmla="*/ 21102 h 1118382"/>
                <a:gd name="connsiteX0" fmla="*/ 0 w 1082040"/>
                <a:gd name="connsiteY0" fmla="*/ 13447 h 1110727"/>
                <a:gd name="connsiteX1" fmla="*/ 121920 w 1082040"/>
                <a:gd name="connsiteY1" fmla="*/ 1110727 h 1110727"/>
                <a:gd name="connsiteX2" fmla="*/ 929640 w 1082040"/>
                <a:gd name="connsiteY2" fmla="*/ 958327 h 1110727"/>
                <a:gd name="connsiteX3" fmla="*/ 1082040 w 1082040"/>
                <a:gd name="connsiteY3" fmla="*/ 539227 h 1110727"/>
                <a:gd name="connsiteX4" fmla="*/ 759460 w 1082040"/>
                <a:gd name="connsiteY4" fmla="*/ 87107 h 1110727"/>
                <a:gd name="connsiteX5" fmla="*/ 0 w 1082040"/>
                <a:gd name="connsiteY5" fmla="*/ 13447 h 1110727"/>
                <a:gd name="connsiteX0" fmla="*/ 0 w 1082040"/>
                <a:gd name="connsiteY0" fmla="*/ 34409 h 1131689"/>
                <a:gd name="connsiteX1" fmla="*/ 121920 w 1082040"/>
                <a:gd name="connsiteY1" fmla="*/ 1131689 h 1131689"/>
                <a:gd name="connsiteX2" fmla="*/ 929640 w 1082040"/>
                <a:gd name="connsiteY2" fmla="*/ 979289 h 1131689"/>
                <a:gd name="connsiteX3" fmla="*/ 1082040 w 1082040"/>
                <a:gd name="connsiteY3" fmla="*/ 560189 h 1131689"/>
                <a:gd name="connsiteX4" fmla="*/ 759460 w 1082040"/>
                <a:gd name="connsiteY4" fmla="*/ 108069 h 1131689"/>
                <a:gd name="connsiteX5" fmla="*/ 0 w 1082040"/>
                <a:gd name="connsiteY5" fmla="*/ 34409 h 1131689"/>
                <a:gd name="connsiteX0" fmla="*/ 0 w 1082040"/>
                <a:gd name="connsiteY0" fmla="*/ 29033 h 1126313"/>
                <a:gd name="connsiteX1" fmla="*/ 121920 w 1082040"/>
                <a:gd name="connsiteY1" fmla="*/ 1126313 h 1126313"/>
                <a:gd name="connsiteX2" fmla="*/ 929640 w 1082040"/>
                <a:gd name="connsiteY2" fmla="*/ 973913 h 1126313"/>
                <a:gd name="connsiteX3" fmla="*/ 1082040 w 1082040"/>
                <a:gd name="connsiteY3" fmla="*/ 554813 h 1126313"/>
                <a:gd name="connsiteX4" fmla="*/ 759460 w 1082040"/>
                <a:gd name="connsiteY4" fmla="*/ 102693 h 1126313"/>
                <a:gd name="connsiteX5" fmla="*/ 0 w 1082040"/>
                <a:gd name="connsiteY5" fmla="*/ 29033 h 1126313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8690 w 1101090"/>
                <a:gd name="connsiteY2" fmla="*/ 98259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8690 w 1101090"/>
                <a:gd name="connsiteY2" fmla="*/ 98259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8690 w 1101090"/>
                <a:gd name="connsiteY2" fmla="*/ 98259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8690 w 1101090"/>
                <a:gd name="connsiteY2" fmla="*/ 98259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8690 w 1101090"/>
                <a:gd name="connsiteY2" fmla="*/ 98259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98088"/>
                <a:gd name="connsiteX1" fmla="*/ 140970 w 1101090"/>
                <a:gd name="connsiteY1" fmla="*/ 1134995 h 1198088"/>
                <a:gd name="connsiteX2" fmla="*/ 948690 w 1101090"/>
                <a:gd name="connsiteY2" fmla="*/ 982595 h 1198088"/>
                <a:gd name="connsiteX3" fmla="*/ 1101090 w 1101090"/>
                <a:gd name="connsiteY3" fmla="*/ 563495 h 1198088"/>
                <a:gd name="connsiteX4" fmla="*/ 778510 w 1101090"/>
                <a:gd name="connsiteY4" fmla="*/ 111375 h 1198088"/>
                <a:gd name="connsiteX5" fmla="*/ 0 w 1101090"/>
                <a:gd name="connsiteY5" fmla="*/ 37715 h 1198088"/>
                <a:gd name="connsiteX0" fmla="*/ 0 w 1101090"/>
                <a:gd name="connsiteY0" fmla="*/ 37715 h 1189237"/>
                <a:gd name="connsiteX1" fmla="*/ 140970 w 1101090"/>
                <a:gd name="connsiteY1" fmla="*/ 1134995 h 1189237"/>
                <a:gd name="connsiteX2" fmla="*/ 948690 w 1101090"/>
                <a:gd name="connsiteY2" fmla="*/ 982595 h 1189237"/>
                <a:gd name="connsiteX3" fmla="*/ 1101090 w 1101090"/>
                <a:gd name="connsiteY3" fmla="*/ 563495 h 1189237"/>
                <a:gd name="connsiteX4" fmla="*/ 778510 w 1101090"/>
                <a:gd name="connsiteY4" fmla="*/ 111375 h 1189237"/>
                <a:gd name="connsiteX5" fmla="*/ 0 w 1101090"/>
                <a:gd name="connsiteY5" fmla="*/ 37715 h 1189237"/>
                <a:gd name="connsiteX0" fmla="*/ 0 w 1101090"/>
                <a:gd name="connsiteY0" fmla="*/ 37715 h 1186478"/>
                <a:gd name="connsiteX1" fmla="*/ 140970 w 1101090"/>
                <a:gd name="connsiteY1" fmla="*/ 1134995 h 1186478"/>
                <a:gd name="connsiteX2" fmla="*/ 961390 w 1101090"/>
                <a:gd name="connsiteY2" fmla="*/ 963545 h 1186478"/>
                <a:gd name="connsiteX3" fmla="*/ 1101090 w 1101090"/>
                <a:gd name="connsiteY3" fmla="*/ 563495 h 1186478"/>
                <a:gd name="connsiteX4" fmla="*/ 778510 w 1101090"/>
                <a:gd name="connsiteY4" fmla="*/ 111375 h 1186478"/>
                <a:gd name="connsiteX5" fmla="*/ 0 w 1101090"/>
                <a:gd name="connsiteY5" fmla="*/ 37715 h 1186478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61390 w 1101090"/>
                <a:gd name="connsiteY2" fmla="*/ 96354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61390 w 1101090"/>
                <a:gd name="connsiteY2" fmla="*/ 96354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61390 w 1101090"/>
                <a:gd name="connsiteY2" fmla="*/ 96354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2340 w 1101090"/>
                <a:gd name="connsiteY2" fmla="*/ 96354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082040"/>
                <a:gd name="connsiteY0" fmla="*/ 37715 h 1134995"/>
                <a:gd name="connsiteX1" fmla="*/ 140970 w 1082040"/>
                <a:gd name="connsiteY1" fmla="*/ 1134995 h 1134995"/>
                <a:gd name="connsiteX2" fmla="*/ 942340 w 1082040"/>
                <a:gd name="connsiteY2" fmla="*/ 963545 h 1134995"/>
                <a:gd name="connsiteX3" fmla="*/ 1082040 w 1082040"/>
                <a:gd name="connsiteY3" fmla="*/ 563495 h 1134995"/>
                <a:gd name="connsiteX4" fmla="*/ 778510 w 1082040"/>
                <a:gd name="connsiteY4" fmla="*/ 111375 h 1134995"/>
                <a:gd name="connsiteX5" fmla="*/ 0 w 1082040"/>
                <a:gd name="connsiteY5" fmla="*/ 37715 h 1134995"/>
                <a:gd name="connsiteX0" fmla="*/ 0 w 983901"/>
                <a:gd name="connsiteY0" fmla="*/ 37715 h 1134995"/>
                <a:gd name="connsiteX1" fmla="*/ 140970 w 983901"/>
                <a:gd name="connsiteY1" fmla="*/ 1134995 h 1134995"/>
                <a:gd name="connsiteX2" fmla="*/ 942340 w 983901"/>
                <a:gd name="connsiteY2" fmla="*/ 963545 h 1134995"/>
                <a:gd name="connsiteX3" fmla="*/ 778510 w 983901"/>
                <a:gd name="connsiteY3" fmla="*/ 111375 h 1134995"/>
                <a:gd name="connsiteX4" fmla="*/ 0 w 983901"/>
                <a:gd name="connsiteY4" fmla="*/ 37715 h 1134995"/>
                <a:gd name="connsiteX0" fmla="*/ 0 w 1033650"/>
                <a:gd name="connsiteY0" fmla="*/ 52605 h 1149885"/>
                <a:gd name="connsiteX1" fmla="*/ 140970 w 1033650"/>
                <a:gd name="connsiteY1" fmla="*/ 1149885 h 1149885"/>
                <a:gd name="connsiteX2" fmla="*/ 999490 w 1033650"/>
                <a:gd name="connsiteY2" fmla="*/ 933985 h 1149885"/>
                <a:gd name="connsiteX3" fmla="*/ 778510 w 1033650"/>
                <a:gd name="connsiteY3" fmla="*/ 126265 h 1149885"/>
                <a:gd name="connsiteX4" fmla="*/ 0 w 1033650"/>
                <a:gd name="connsiteY4" fmla="*/ 52605 h 1149885"/>
                <a:gd name="connsiteX0" fmla="*/ 0 w 1056496"/>
                <a:gd name="connsiteY0" fmla="*/ 51985 h 1149265"/>
                <a:gd name="connsiteX1" fmla="*/ 140970 w 1056496"/>
                <a:gd name="connsiteY1" fmla="*/ 1149265 h 1149265"/>
                <a:gd name="connsiteX2" fmla="*/ 1024890 w 1056496"/>
                <a:gd name="connsiteY2" fmla="*/ 920665 h 1149265"/>
                <a:gd name="connsiteX3" fmla="*/ 778510 w 1056496"/>
                <a:gd name="connsiteY3" fmla="*/ 125645 h 1149265"/>
                <a:gd name="connsiteX4" fmla="*/ 0 w 1056496"/>
                <a:gd name="connsiteY4" fmla="*/ 51985 h 1149265"/>
                <a:gd name="connsiteX0" fmla="*/ 0 w 1058985"/>
                <a:gd name="connsiteY0" fmla="*/ 51985 h 1149265"/>
                <a:gd name="connsiteX1" fmla="*/ 140970 w 1058985"/>
                <a:gd name="connsiteY1" fmla="*/ 1149265 h 1149265"/>
                <a:gd name="connsiteX2" fmla="*/ 1024890 w 1058985"/>
                <a:gd name="connsiteY2" fmla="*/ 920665 h 1149265"/>
                <a:gd name="connsiteX3" fmla="*/ 778510 w 1058985"/>
                <a:gd name="connsiteY3" fmla="*/ 125645 h 1149265"/>
                <a:gd name="connsiteX4" fmla="*/ 0 w 1058985"/>
                <a:gd name="connsiteY4" fmla="*/ 51985 h 1149265"/>
                <a:gd name="connsiteX0" fmla="*/ 0 w 1058802"/>
                <a:gd name="connsiteY0" fmla="*/ 45717 h 1142997"/>
                <a:gd name="connsiteX1" fmla="*/ 140970 w 1058802"/>
                <a:gd name="connsiteY1" fmla="*/ 1142997 h 1142997"/>
                <a:gd name="connsiteX2" fmla="*/ 1024890 w 1058802"/>
                <a:gd name="connsiteY2" fmla="*/ 914397 h 1142997"/>
                <a:gd name="connsiteX3" fmla="*/ 791210 w 1058802"/>
                <a:gd name="connsiteY3" fmla="*/ 138427 h 1142997"/>
                <a:gd name="connsiteX4" fmla="*/ 0 w 1058802"/>
                <a:gd name="connsiteY4" fmla="*/ 45717 h 1142997"/>
                <a:gd name="connsiteX0" fmla="*/ 0 w 1064369"/>
                <a:gd name="connsiteY0" fmla="*/ 37131 h 1134411"/>
                <a:gd name="connsiteX1" fmla="*/ 140970 w 1064369"/>
                <a:gd name="connsiteY1" fmla="*/ 1134411 h 1134411"/>
                <a:gd name="connsiteX2" fmla="*/ 1024890 w 1064369"/>
                <a:gd name="connsiteY2" fmla="*/ 905811 h 1134411"/>
                <a:gd name="connsiteX3" fmla="*/ 791210 w 1064369"/>
                <a:gd name="connsiteY3" fmla="*/ 129841 h 1134411"/>
                <a:gd name="connsiteX4" fmla="*/ 0 w 1064369"/>
                <a:gd name="connsiteY4" fmla="*/ 37131 h 1134411"/>
                <a:gd name="connsiteX0" fmla="*/ 0 w 1072221"/>
                <a:gd name="connsiteY0" fmla="*/ 30947 h 1128227"/>
                <a:gd name="connsiteX1" fmla="*/ 140970 w 1072221"/>
                <a:gd name="connsiteY1" fmla="*/ 1128227 h 1128227"/>
                <a:gd name="connsiteX2" fmla="*/ 1024890 w 1072221"/>
                <a:gd name="connsiteY2" fmla="*/ 899627 h 1128227"/>
                <a:gd name="connsiteX3" fmla="*/ 822960 w 1072221"/>
                <a:gd name="connsiteY3" fmla="*/ 155407 h 1128227"/>
                <a:gd name="connsiteX4" fmla="*/ 0 w 1072221"/>
                <a:gd name="connsiteY4" fmla="*/ 30947 h 1128227"/>
                <a:gd name="connsiteX0" fmla="*/ 0 w 1072221"/>
                <a:gd name="connsiteY0" fmla="*/ 30947 h 1128227"/>
                <a:gd name="connsiteX1" fmla="*/ 140970 w 1072221"/>
                <a:gd name="connsiteY1" fmla="*/ 1128227 h 1128227"/>
                <a:gd name="connsiteX2" fmla="*/ 1024890 w 1072221"/>
                <a:gd name="connsiteY2" fmla="*/ 899627 h 1128227"/>
                <a:gd name="connsiteX3" fmla="*/ 822960 w 1072221"/>
                <a:gd name="connsiteY3" fmla="*/ 155407 h 1128227"/>
                <a:gd name="connsiteX4" fmla="*/ 0 w 1072221"/>
                <a:gd name="connsiteY4" fmla="*/ 30947 h 1128227"/>
                <a:gd name="connsiteX0" fmla="*/ 0 w 1061159"/>
                <a:gd name="connsiteY0" fmla="*/ 30947 h 1128227"/>
                <a:gd name="connsiteX1" fmla="*/ 140970 w 1061159"/>
                <a:gd name="connsiteY1" fmla="*/ 1128227 h 1128227"/>
                <a:gd name="connsiteX2" fmla="*/ 1024890 w 1061159"/>
                <a:gd name="connsiteY2" fmla="*/ 899627 h 1128227"/>
                <a:gd name="connsiteX3" fmla="*/ 822960 w 1061159"/>
                <a:gd name="connsiteY3" fmla="*/ 155407 h 1128227"/>
                <a:gd name="connsiteX4" fmla="*/ 0 w 1061159"/>
                <a:gd name="connsiteY4" fmla="*/ 30947 h 1128227"/>
                <a:gd name="connsiteX0" fmla="*/ 0 w 1061159"/>
                <a:gd name="connsiteY0" fmla="*/ 30947 h 1184617"/>
                <a:gd name="connsiteX1" fmla="*/ 140970 w 1061159"/>
                <a:gd name="connsiteY1" fmla="*/ 1128227 h 1184617"/>
                <a:gd name="connsiteX2" fmla="*/ 1024890 w 1061159"/>
                <a:gd name="connsiteY2" fmla="*/ 899627 h 1184617"/>
                <a:gd name="connsiteX3" fmla="*/ 822960 w 1061159"/>
                <a:gd name="connsiteY3" fmla="*/ 155407 h 1184617"/>
                <a:gd name="connsiteX4" fmla="*/ 0 w 1061159"/>
                <a:gd name="connsiteY4" fmla="*/ 30947 h 1184617"/>
                <a:gd name="connsiteX0" fmla="*/ 0 w 925273"/>
                <a:gd name="connsiteY0" fmla="*/ 60201 h 1131321"/>
                <a:gd name="connsiteX1" fmla="*/ 13970 w 925273"/>
                <a:gd name="connsiteY1" fmla="*/ 1074931 h 1131321"/>
                <a:gd name="connsiteX2" fmla="*/ 897890 w 925273"/>
                <a:gd name="connsiteY2" fmla="*/ 846331 h 1131321"/>
                <a:gd name="connsiteX3" fmla="*/ 695960 w 925273"/>
                <a:gd name="connsiteY3" fmla="*/ 102111 h 1131321"/>
                <a:gd name="connsiteX4" fmla="*/ 0 w 925273"/>
                <a:gd name="connsiteY4" fmla="*/ 60201 h 1131321"/>
                <a:gd name="connsiteX0" fmla="*/ 29 w 925302"/>
                <a:gd name="connsiteY0" fmla="*/ 169950 h 1241070"/>
                <a:gd name="connsiteX1" fmla="*/ 13999 w 925302"/>
                <a:gd name="connsiteY1" fmla="*/ 1184680 h 1241070"/>
                <a:gd name="connsiteX2" fmla="*/ 897919 w 925302"/>
                <a:gd name="connsiteY2" fmla="*/ 956080 h 1241070"/>
                <a:gd name="connsiteX3" fmla="*/ 695989 w 925302"/>
                <a:gd name="connsiteY3" fmla="*/ 211860 h 1241070"/>
                <a:gd name="connsiteX4" fmla="*/ 29 w 925302"/>
                <a:gd name="connsiteY4" fmla="*/ 169950 h 1241070"/>
                <a:gd name="connsiteX0" fmla="*/ 74455 w 999728"/>
                <a:gd name="connsiteY0" fmla="*/ 111525 h 1182645"/>
                <a:gd name="connsiteX1" fmla="*/ 88425 w 999728"/>
                <a:gd name="connsiteY1" fmla="*/ 1126255 h 1182645"/>
                <a:gd name="connsiteX2" fmla="*/ 972345 w 999728"/>
                <a:gd name="connsiteY2" fmla="*/ 897655 h 1182645"/>
                <a:gd name="connsiteX3" fmla="*/ 770415 w 999728"/>
                <a:gd name="connsiteY3" fmla="*/ 153435 h 1182645"/>
                <a:gd name="connsiteX4" fmla="*/ 74455 w 999728"/>
                <a:gd name="connsiteY4" fmla="*/ 111525 h 1182645"/>
                <a:gd name="connsiteX0" fmla="*/ 79369 w 985250"/>
                <a:gd name="connsiteY0" fmla="*/ 119473 h 1165193"/>
                <a:gd name="connsiteX1" fmla="*/ 74289 w 985250"/>
                <a:gd name="connsiteY1" fmla="*/ 1108803 h 1165193"/>
                <a:gd name="connsiteX2" fmla="*/ 958209 w 985250"/>
                <a:gd name="connsiteY2" fmla="*/ 880203 h 1165193"/>
                <a:gd name="connsiteX3" fmla="*/ 756279 w 985250"/>
                <a:gd name="connsiteY3" fmla="*/ 135983 h 1165193"/>
                <a:gd name="connsiteX4" fmla="*/ 79369 w 985250"/>
                <a:gd name="connsiteY4" fmla="*/ 119473 h 1165193"/>
                <a:gd name="connsiteX0" fmla="*/ 85008 w 990889"/>
                <a:gd name="connsiteY0" fmla="*/ 111446 h 1157166"/>
                <a:gd name="connsiteX1" fmla="*/ 79928 w 990889"/>
                <a:gd name="connsiteY1" fmla="*/ 1100776 h 1157166"/>
                <a:gd name="connsiteX2" fmla="*/ 963848 w 990889"/>
                <a:gd name="connsiteY2" fmla="*/ 872176 h 1157166"/>
                <a:gd name="connsiteX3" fmla="*/ 761918 w 990889"/>
                <a:gd name="connsiteY3" fmla="*/ 127956 h 1157166"/>
                <a:gd name="connsiteX4" fmla="*/ 85008 w 990889"/>
                <a:gd name="connsiteY4" fmla="*/ 111446 h 1157166"/>
                <a:gd name="connsiteX0" fmla="*/ 48659 w 963901"/>
                <a:gd name="connsiteY0" fmla="*/ 97233 h 1077983"/>
                <a:gd name="connsiteX1" fmla="*/ 56279 w 963901"/>
                <a:gd name="connsiteY1" fmla="*/ 1023063 h 1077983"/>
                <a:gd name="connsiteX2" fmla="*/ 927499 w 963901"/>
                <a:gd name="connsiteY2" fmla="*/ 857963 h 1077983"/>
                <a:gd name="connsiteX3" fmla="*/ 725569 w 963901"/>
                <a:gd name="connsiteY3" fmla="*/ 113743 h 1077983"/>
                <a:gd name="connsiteX4" fmla="*/ 48659 w 963901"/>
                <a:gd name="connsiteY4" fmla="*/ 97233 h 1077983"/>
                <a:gd name="connsiteX0" fmla="*/ 89820 w 1005062"/>
                <a:gd name="connsiteY0" fmla="*/ 97233 h 1077983"/>
                <a:gd name="connsiteX1" fmla="*/ 97440 w 1005062"/>
                <a:gd name="connsiteY1" fmla="*/ 1023063 h 1077983"/>
                <a:gd name="connsiteX2" fmla="*/ 968660 w 1005062"/>
                <a:gd name="connsiteY2" fmla="*/ 857963 h 1077983"/>
                <a:gd name="connsiteX3" fmla="*/ 766730 w 1005062"/>
                <a:gd name="connsiteY3" fmla="*/ 113743 h 1077983"/>
                <a:gd name="connsiteX4" fmla="*/ 89820 w 1005062"/>
                <a:gd name="connsiteY4" fmla="*/ 97233 h 1077983"/>
                <a:gd name="connsiteX0" fmla="*/ 117822 w 1036097"/>
                <a:gd name="connsiteY0" fmla="*/ 94215 h 1038565"/>
                <a:gd name="connsiteX1" fmla="*/ 80992 w 1036097"/>
                <a:gd name="connsiteY1" fmla="*/ 975595 h 1038565"/>
                <a:gd name="connsiteX2" fmla="*/ 996662 w 1036097"/>
                <a:gd name="connsiteY2" fmla="*/ 854945 h 1038565"/>
                <a:gd name="connsiteX3" fmla="*/ 794732 w 1036097"/>
                <a:gd name="connsiteY3" fmla="*/ 110725 h 1038565"/>
                <a:gd name="connsiteX4" fmla="*/ 117822 w 1036097"/>
                <a:gd name="connsiteY4" fmla="*/ 94215 h 1038565"/>
                <a:gd name="connsiteX0" fmla="*/ 97358 w 1013465"/>
                <a:gd name="connsiteY0" fmla="*/ 92501 h 1017048"/>
                <a:gd name="connsiteX1" fmla="*/ 92278 w 1013465"/>
                <a:gd name="connsiteY1" fmla="*/ 948481 h 1017048"/>
                <a:gd name="connsiteX2" fmla="*/ 976198 w 1013465"/>
                <a:gd name="connsiteY2" fmla="*/ 853231 h 1017048"/>
                <a:gd name="connsiteX3" fmla="*/ 774268 w 1013465"/>
                <a:gd name="connsiteY3" fmla="*/ 109011 h 1017048"/>
                <a:gd name="connsiteX4" fmla="*/ 97358 w 1013465"/>
                <a:gd name="connsiteY4" fmla="*/ 92501 h 1017048"/>
                <a:gd name="connsiteX0" fmla="*/ 97358 w 908526"/>
                <a:gd name="connsiteY0" fmla="*/ 95782 h 1039479"/>
                <a:gd name="connsiteX1" fmla="*/ 92278 w 908526"/>
                <a:gd name="connsiteY1" fmla="*/ 951762 h 1039479"/>
                <a:gd name="connsiteX2" fmla="*/ 849198 w 908526"/>
                <a:gd name="connsiteY2" fmla="*/ 913662 h 1039479"/>
                <a:gd name="connsiteX3" fmla="*/ 774268 w 908526"/>
                <a:gd name="connsiteY3" fmla="*/ 112292 h 1039479"/>
                <a:gd name="connsiteX4" fmla="*/ 97358 w 908526"/>
                <a:gd name="connsiteY4" fmla="*/ 95782 h 1039479"/>
                <a:gd name="connsiteX0" fmla="*/ 99959 w 930166"/>
                <a:gd name="connsiteY0" fmla="*/ 117126 h 1062869"/>
                <a:gd name="connsiteX1" fmla="*/ 94879 w 930166"/>
                <a:gd name="connsiteY1" fmla="*/ 973106 h 1062869"/>
                <a:gd name="connsiteX2" fmla="*/ 851799 w 930166"/>
                <a:gd name="connsiteY2" fmla="*/ 935006 h 1062869"/>
                <a:gd name="connsiteX3" fmla="*/ 821319 w 930166"/>
                <a:gd name="connsiteY3" fmla="*/ 95536 h 1062869"/>
                <a:gd name="connsiteX4" fmla="*/ 99959 w 930166"/>
                <a:gd name="connsiteY4" fmla="*/ 117126 h 1062869"/>
                <a:gd name="connsiteX0" fmla="*/ 99959 w 930166"/>
                <a:gd name="connsiteY0" fmla="*/ 108427 h 1073220"/>
                <a:gd name="connsiteX1" fmla="*/ 94879 w 930166"/>
                <a:gd name="connsiteY1" fmla="*/ 983457 h 1073220"/>
                <a:gd name="connsiteX2" fmla="*/ 851799 w 930166"/>
                <a:gd name="connsiteY2" fmla="*/ 945357 h 1073220"/>
                <a:gd name="connsiteX3" fmla="*/ 821319 w 930166"/>
                <a:gd name="connsiteY3" fmla="*/ 105887 h 1073220"/>
                <a:gd name="connsiteX4" fmla="*/ 99959 w 930166"/>
                <a:gd name="connsiteY4" fmla="*/ 108427 h 1073220"/>
                <a:gd name="connsiteX0" fmla="*/ 192550 w 882391"/>
                <a:gd name="connsiteY0" fmla="*/ 83027 h 1117670"/>
                <a:gd name="connsiteX1" fmla="*/ 54120 w 882391"/>
                <a:gd name="connsiteY1" fmla="*/ 1027907 h 1117670"/>
                <a:gd name="connsiteX2" fmla="*/ 811040 w 882391"/>
                <a:gd name="connsiteY2" fmla="*/ 989807 h 1117670"/>
                <a:gd name="connsiteX3" fmla="*/ 780560 w 882391"/>
                <a:gd name="connsiteY3" fmla="*/ 150337 h 1117670"/>
                <a:gd name="connsiteX4" fmla="*/ 192550 w 882391"/>
                <a:gd name="connsiteY4" fmla="*/ 83027 h 1117670"/>
                <a:gd name="connsiteX0" fmla="*/ 210830 w 900671"/>
                <a:gd name="connsiteY0" fmla="*/ 69332 h 1103975"/>
                <a:gd name="connsiteX1" fmla="*/ 72400 w 900671"/>
                <a:gd name="connsiteY1" fmla="*/ 1014212 h 1103975"/>
                <a:gd name="connsiteX2" fmla="*/ 829320 w 900671"/>
                <a:gd name="connsiteY2" fmla="*/ 976112 h 1103975"/>
                <a:gd name="connsiteX3" fmla="*/ 798840 w 900671"/>
                <a:gd name="connsiteY3" fmla="*/ 136642 h 1103975"/>
                <a:gd name="connsiteX4" fmla="*/ 210830 w 900671"/>
                <a:gd name="connsiteY4" fmla="*/ 69332 h 1103975"/>
                <a:gd name="connsiteX0" fmla="*/ 242162 w 932003"/>
                <a:gd name="connsiteY0" fmla="*/ 85783 h 1120426"/>
                <a:gd name="connsiteX1" fmla="*/ 103732 w 932003"/>
                <a:gd name="connsiteY1" fmla="*/ 1030663 h 1120426"/>
                <a:gd name="connsiteX2" fmla="*/ 860652 w 932003"/>
                <a:gd name="connsiteY2" fmla="*/ 992563 h 1120426"/>
                <a:gd name="connsiteX3" fmla="*/ 830172 w 932003"/>
                <a:gd name="connsiteY3" fmla="*/ 153093 h 1120426"/>
                <a:gd name="connsiteX4" fmla="*/ 242162 w 932003"/>
                <a:gd name="connsiteY4" fmla="*/ 85783 h 1120426"/>
                <a:gd name="connsiteX0" fmla="*/ 235996 w 925837"/>
                <a:gd name="connsiteY0" fmla="*/ 58516 h 1093159"/>
                <a:gd name="connsiteX1" fmla="*/ 97566 w 925837"/>
                <a:gd name="connsiteY1" fmla="*/ 1003396 h 1093159"/>
                <a:gd name="connsiteX2" fmla="*/ 854486 w 925837"/>
                <a:gd name="connsiteY2" fmla="*/ 965296 h 1093159"/>
                <a:gd name="connsiteX3" fmla="*/ 824006 w 925837"/>
                <a:gd name="connsiteY3" fmla="*/ 125826 h 1093159"/>
                <a:gd name="connsiteX4" fmla="*/ 235996 w 925837"/>
                <a:gd name="connsiteY4" fmla="*/ 58516 h 1093159"/>
                <a:gd name="connsiteX0" fmla="*/ 255997 w 912503"/>
                <a:gd name="connsiteY0" fmla="*/ 47464 h 1120207"/>
                <a:gd name="connsiteX1" fmla="*/ 85817 w 912503"/>
                <a:gd name="connsiteY1" fmla="*/ 1030444 h 1120207"/>
                <a:gd name="connsiteX2" fmla="*/ 842737 w 912503"/>
                <a:gd name="connsiteY2" fmla="*/ 992344 h 1120207"/>
                <a:gd name="connsiteX3" fmla="*/ 812257 w 912503"/>
                <a:gd name="connsiteY3" fmla="*/ 152874 h 1120207"/>
                <a:gd name="connsiteX4" fmla="*/ 255997 w 912503"/>
                <a:gd name="connsiteY4" fmla="*/ 47464 h 1120207"/>
                <a:gd name="connsiteX0" fmla="*/ 273220 w 903082"/>
                <a:gd name="connsiteY0" fmla="*/ 43056 h 1134849"/>
                <a:gd name="connsiteX1" fmla="*/ 77640 w 903082"/>
                <a:gd name="connsiteY1" fmla="*/ 1045086 h 1134849"/>
                <a:gd name="connsiteX2" fmla="*/ 834560 w 903082"/>
                <a:gd name="connsiteY2" fmla="*/ 1006986 h 1134849"/>
                <a:gd name="connsiteX3" fmla="*/ 804080 w 903082"/>
                <a:gd name="connsiteY3" fmla="*/ 167516 h 1134849"/>
                <a:gd name="connsiteX4" fmla="*/ 273220 w 903082"/>
                <a:gd name="connsiteY4" fmla="*/ 43056 h 1134849"/>
                <a:gd name="connsiteX0" fmla="*/ 249550 w 879412"/>
                <a:gd name="connsiteY0" fmla="*/ 14852 h 1106645"/>
                <a:gd name="connsiteX1" fmla="*/ 53970 w 879412"/>
                <a:gd name="connsiteY1" fmla="*/ 1016882 h 1106645"/>
                <a:gd name="connsiteX2" fmla="*/ 810890 w 879412"/>
                <a:gd name="connsiteY2" fmla="*/ 978782 h 1106645"/>
                <a:gd name="connsiteX3" fmla="*/ 780410 w 879412"/>
                <a:gd name="connsiteY3" fmla="*/ 139312 h 1106645"/>
                <a:gd name="connsiteX4" fmla="*/ 249550 w 879412"/>
                <a:gd name="connsiteY4" fmla="*/ 14852 h 1106645"/>
                <a:gd name="connsiteX0" fmla="*/ 250597 w 880459"/>
                <a:gd name="connsiteY0" fmla="*/ 14852 h 1106645"/>
                <a:gd name="connsiteX1" fmla="*/ 55017 w 880459"/>
                <a:gd name="connsiteY1" fmla="*/ 1016882 h 1106645"/>
                <a:gd name="connsiteX2" fmla="*/ 811937 w 880459"/>
                <a:gd name="connsiteY2" fmla="*/ 978782 h 1106645"/>
                <a:gd name="connsiteX3" fmla="*/ 781457 w 880459"/>
                <a:gd name="connsiteY3" fmla="*/ 139312 h 1106645"/>
                <a:gd name="connsiteX4" fmla="*/ 250597 w 880459"/>
                <a:gd name="connsiteY4" fmla="*/ 14852 h 1106645"/>
                <a:gd name="connsiteX0" fmla="*/ 303593 w 938483"/>
                <a:gd name="connsiteY0" fmla="*/ 66099 h 1138498"/>
                <a:gd name="connsiteX1" fmla="*/ 38163 w 938483"/>
                <a:gd name="connsiteY1" fmla="*/ 1036379 h 1138498"/>
                <a:gd name="connsiteX2" fmla="*/ 864933 w 938483"/>
                <a:gd name="connsiteY2" fmla="*/ 1030029 h 1138498"/>
                <a:gd name="connsiteX3" fmla="*/ 834453 w 938483"/>
                <a:gd name="connsiteY3" fmla="*/ 190559 h 1138498"/>
                <a:gd name="connsiteX4" fmla="*/ 303593 w 938483"/>
                <a:gd name="connsiteY4" fmla="*/ 66099 h 1138498"/>
                <a:gd name="connsiteX0" fmla="*/ 251848 w 882623"/>
                <a:gd name="connsiteY0" fmla="*/ 68451 h 1160244"/>
                <a:gd name="connsiteX1" fmla="*/ 43568 w 882623"/>
                <a:gd name="connsiteY1" fmla="*/ 1070481 h 1160244"/>
                <a:gd name="connsiteX2" fmla="*/ 813188 w 882623"/>
                <a:gd name="connsiteY2" fmla="*/ 1032381 h 1160244"/>
                <a:gd name="connsiteX3" fmla="*/ 782708 w 882623"/>
                <a:gd name="connsiteY3" fmla="*/ 192911 h 1160244"/>
                <a:gd name="connsiteX4" fmla="*/ 251848 w 882623"/>
                <a:gd name="connsiteY4" fmla="*/ 68451 h 1160244"/>
                <a:gd name="connsiteX0" fmla="*/ 265552 w 896327"/>
                <a:gd name="connsiteY0" fmla="*/ 62808 h 1154601"/>
                <a:gd name="connsiteX1" fmla="*/ 57272 w 896327"/>
                <a:gd name="connsiteY1" fmla="*/ 1064838 h 1154601"/>
                <a:gd name="connsiteX2" fmla="*/ 826892 w 896327"/>
                <a:gd name="connsiteY2" fmla="*/ 1026738 h 1154601"/>
                <a:gd name="connsiteX3" fmla="*/ 796412 w 896327"/>
                <a:gd name="connsiteY3" fmla="*/ 187268 h 1154601"/>
                <a:gd name="connsiteX4" fmla="*/ 265552 w 896327"/>
                <a:gd name="connsiteY4" fmla="*/ 62808 h 1154601"/>
                <a:gd name="connsiteX0" fmla="*/ 255481 w 899572"/>
                <a:gd name="connsiteY0" fmla="*/ 73812 h 1121155"/>
                <a:gd name="connsiteX1" fmla="*/ 59901 w 899572"/>
                <a:gd name="connsiteY1" fmla="*/ 1031392 h 1121155"/>
                <a:gd name="connsiteX2" fmla="*/ 829521 w 899572"/>
                <a:gd name="connsiteY2" fmla="*/ 993292 h 1121155"/>
                <a:gd name="connsiteX3" fmla="*/ 799041 w 899572"/>
                <a:gd name="connsiteY3" fmla="*/ 153822 h 1121155"/>
                <a:gd name="connsiteX4" fmla="*/ 255481 w 899572"/>
                <a:gd name="connsiteY4" fmla="*/ 73812 h 1121155"/>
                <a:gd name="connsiteX0" fmla="*/ 255481 w 899572"/>
                <a:gd name="connsiteY0" fmla="*/ 73812 h 1121155"/>
                <a:gd name="connsiteX1" fmla="*/ 59901 w 899572"/>
                <a:gd name="connsiteY1" fmla="*/ 1031392 h 1121155"/>
                <a:gd name="connsiteX2" fmla="*/ 829521 w 899572"/>
                <a:gd name="connsiteY2" fmla="*/ 993292 h 1121155"/>
                <a:gd name="connsiteX3" fmla="*/ 799041 w 899572"/>
                <a:gd name="connsiteY3" fmla="*/ 153822 h 1121155"/>
                <a:gd name="connsiteX4" fmla="*/ 255481 w 899572"/>
                <a:gd name="connsiteY4" fmla="*/ 73812 h 1121155"/>
                <a:gd name="connsiteX0" fmla="*/ 255481 w 899572"/>
                <a:gd name="connsiteY0" fmla="*/ 73812 h 1121155"/>
                <a:gd name="connsiteX1" fmla="*/ 59901 w 899572"/>
                <a:gd name="connsiteY1" fmla="*/ 1031392 h 1121155"/>
                <a:gd name="connsiteX2" fmla="*/ 829521 w 899572"/>
                <a:gd name="connsiteY2" fmla="*/ 993292 h 1121155"/>
                <a:gd name="connsiteX3" fmla="*/ 799041 w 899572"/>
                <a:gd name="connsiteY3" fmla="*/ 153822 h 1121155"/>
                <a:gd name="connsiteX4" fmla="*/ 255481 w 899572"/>
                <a:gd name="connsiteY4" fmla="*/ 73812 h 1121155"/>
                <a:gd name="connsiteX0" fmla="*/ 255481 w 899572"/>
                <a:gd name="connsiteY0" fmla="*/ 73812 h 1121155"/>
                <a:gd name="connsiteX1" fmla="*/ 59901 w 899572"/>
                <a:gd name="connsiteY1" fmla="*/ 1031392 h 1121155"/>
                <a:gd name="connsiteX2" fmla="*/ 829521 w 899572"/>
                <a:gd name="connsiteY2" fmla="*/ 993292 h 1121155"/>
                <a:gd name="connsiteX3" fmla="*/ 799041 w 899572"/>
                <a:gd name="connsiteY3" fmla="*/ 153822 h 1121155"/>
                <a:gd name="connsiteX4" fmla="*/ 255481 w 899572"/>
                <a:gd name="connsiteY4" fmla="*/ 73812 h 1121155"/>
                <a:gd name="connsiteX0" fmla="*/ 212939 w 914180"/>
                <a:gd name="connsiteY0" fmla="*/ 82846 h 1104789"/>
                <a:gd name="connsiteX1" fmla="*/ 74509 w 914180"/>
                <a:gd name="connsiteY1" fmla="*/ 1015026 h 1104789"/>
                <a:gd name="connsiteX2" fmla="*/ 844129 w 914180"/>
                <a:gd name="connsiteY2" fmla="*/ 976926 h 1104789"/>
                <a:gd name="connsiteX3" fmla="*/ 813649 w 914180"/>
                <a:gd name="connsiteY3" fmla="*/ 137456 h 1104789"/>
                <a:gd name="connsiteX4" fmla="*/ 212939 w 914180"/>
                <a:gd name="connsiteY4" fmla="*/ 82846 h 1104789"/>
                <a:gd name="connsiteX0" fmla="*/ 212939 w 914180"/>
                <a:gd name="connsiteY0" fmla="*/ 69578 h 1091521"/>
                <a:gd name="connsiteX1" fmla="*/ 74509 w 914180"/>
                <a:gd name="connsiteY1" fmla="*/ 1001758 h 1091521"/>
                <a:gd name="connsiteX2" fmla="*/ 844129 w 914180"/>
                <a:gd name="connsiteY2" fmla="*/ 963658 h 1091521"/>
                <a:gd name="connsiteX3" fmla="*/ 813649 w 914180"/>
                <a:gd name="connsiteY3" fmla="*/ 124188 h 1091521"/>
                <a:gd name="connsiteX4" fmla="*/ 212939 w 914180"/>
                <a:gd name="connsiteY4" fmla="*/ 69578 h 1091521"/>
                <a:gd name="connsiteX0" fmla="*/ 260493 w 898234"/>
                <a:gd name="connsiteY0" fmla="*/ 52074 h 1124817"/>
                <a:gd name="connsiteX1" fmla="*/ 58563 w 898234"/>
                <a:gd name="connsiteY1" fmla="*/ 1035054 h 1124817"/>
                <a:gd name="connsiteX2" fmla="*/ 828183 w 898234"/>
                <a:gd name="connsiteY2" fmla="*/ 996954 h 1124817"/>
                <a:gd name="connsiteX3" fmla="*/ 797703 w 898234"/>
                <a:gd name="connsiteY3" fmla="*/ 157484 h 1124817"/>
                <a:gd name="connsiteX4" fmla="*/ 260493 w 898234"/>
                <a:gd name="connsiteY4" fmla="*/ 52074 h 1124817"/>
                <a:gd name="connsiteX0" fmla="*/ 235968 w 905459"/>
                <a:gd name="connsiteY0" fmla="*/ 55822 h 1115865"/>
                <a:gd name="connsiteX1" fmla="*/ 65788 w 905459"/>
                <a:gd name="connsiteY1" fmla="*/ 1026102 h 1115865"/>
                <a:gd name="connsiteX2" fmla="*/ 835408 w 905459"/>
                <a:gd name="connsiteY2" fmla="*/ 988002 h 1115865"/>
                <a:gd name="connsiteX3" fmla="*/ 804928 w 905459"/>
                <a:gd name="connsiteY3" fmla="*/ 148532 h 1115865"/>
                <a:gd name="connsiteX4" fmla="*/ 235968 w 905459"/>
                <a:gd name="connsiteY4" fmla="*/ 55822 h 1115865"/>
                <a:gd name="connsiteX0" fmla="*/ 235968 w 905459"/>
                <a:gd name="connsiteY0" fmla="*/ 41876 h 1101919"/>
                <a:gd name="connsiteX1" fmla="*/ 65788 w 905459"/>
                <a:gd name="connsiteY1" fmla="*/ 1012156 h 1101919"/>
                <a:gd name="connsiteX2" fmla="*/ 835408 w 905459"/>
                <a:gd name="connsiteY2" fmla="*/ 974056 h 1101919"/>
                <a:gd name="connsiteX3" fmla="*/ 804928 w 905459"/>
                <a:gd name="connsiteY3" fmla="*/ 134586 h 1101919"/>
                <a:gd name="connsiteX4" fmla="*/ 235968 w 905459"/>
                <a:gd name="connsiteY4" fmla="*/ 41876 h 1101919"/>
                <a:gd name="connsiteX0" fmla="*/ 235968 w 905459"/>
                <a:gd name="connsiteY0" fmla="*/ 41876 h 1101919"/>
                <a:gd name="connsiteX1" fmla="*/ 65788 w 905459"/>
                <a:gd name="connsiteY1" fmla="*/ 1012156 h 1101919"/>
                <a:gd name="connsiteX2" fmla="*/ 835408 w 905459"/>
                <a:gd name="connsiteY2" fmla="*/ 974056 h 1101919"/>
                <a:gd name="connsiteX3" fmla="*/ 804928 w 905459"/>
                <a:gd name="connsiteY3" fmla="*/ 134586 h 1101919"/>
                <a:gd name="connsiteX4" fmla="*/ 235968 w 905459"/>
                <a:gd name="connsiteY4" fmla="*/ 41876 h 1101919"/>
                <a:gd name="connsiteX0" fmla="*/ 235968 w 905459"/>
                <a:gd name="connsiteY0" fmla="*/ 28053 h 1088096"/>
                <a:gd name="connsiteX1" fmla="*/ 65788 w 905459"/>
                <a:gd name="connsiteY1" fmla="*/ 998333 h 1088096"/>
                <a:gd name="connsiteX2" fmla="*/ 835408 w 905459"/>
                <a:gd name="connsiteY2" fmla="*/ 960233 h 1088096"/>
                <a:gd name="connsiteX3" fmla="*/ 804928 w 905459"/>
                <a:gd name="connsiteY3" fmla="*/ 120763 h 1088096"/>
                <a:gd name="connsiteX4" fmla="*/ 235968 w 905459"/>
                <a:gd name="connsiteY4" fmla="*/ 28053 h 1088096"/>
                <a:gd name="connsiteX0" fmla="*/ 250521 w 920012"/>
                <a:gd name="connsiteY0" fmla="*/ 28053 h 1067482"/>
                <a:gd name="connsiteX1" fmla="*/ 61291 w 920012"/>
                <a:gd name="connsiteY1" fmla="*/ 960233 h 1067482"/>
                <a:gd name="connsiteX2" fmla="*/ 849961 w 920012"/>
                <a:gd name="connsiteY2" fmla="*/ 960233 h 1067482"/>
                <a:gd name="connsiteX3" fmla="*/ 819481 w 920012"/>
                <a:gd name="connsiteY3" fmla="*/ 120763 h 1067482"/>
                <a:gd name="connsiteX4" fmla="*/ 250521 w 920012"/>
                <a:gd name="connsiteY4" fmla="*/ 28053 h 1067482"/>
                <a:gd name="connsiteX0" fmla="*/ 293470 w 962961"/>
                <a:gd name="connsiteY0" fmla="*/ 28053 h 1067482"/>
                <a:gd name="connsiteX1" fmla="*/ 104240 w 962961"/>
                <a:gd name="connsiteY1" fmla="*/ 960233 h 1067482"/>
                <a:gd name="connsiteX2" fmla="*/ 892910 w 962961"/>
                <a:gd name="connsiteY2" fmla="*/ 960233 h 1067482"/>
                <a:gd name="connsiteX3" fmla="*/ 862430 w 962961"/>
                <a:gd name="connsiteY3" fmla="*/ 120763 h 1067482"/>
                <a:gd name="connsiteX4" fmla="*/ 293470 w 962961"/>
                <a:gd name="connsiteY4" fmla="*/ 28053 h 1067482"/>
                <a:gd name="connsiteX0" fmla="*/ 301756 w 971247"/>
                <a:gd name="connsiteY0" fmla="*/ 28053 h 1067482"/>
                <a:gd name="connsiteX1" fmla="*/ 112526 w 971247"/>
                <a:gd name="connsiteY1" fmla="*/ 960233 h 1067482"/>
                <a:gd name="connsiteX2" fmla="*/ 901196 w 971247"/>
                <a:gd name="connsiteY2" fmla="*/ 960233 h 1067482"/>
                <a:gd name="connsiteX3" fmla="*/ 870716 w 971247"/>
                <a:gd name="connsiteY3" fmla="*/ 120763 h 1067482"/>
                <a:gd name="connsiteX4" fmla="*/ 301756 w 971247"/>
                <a:gd name="connsiteY4" fmla="*/ 28053 h 1067482"/>
                <a:gd name="connsiteX0" fmla="*/ 301756 w 963093"/>
                <a:gd name="connsiteY0" fmla="*/ 28053 h 1067482"/>
                <a:gd name="connsiteX1" fmla="*/ 112526 w 963093"/>
                <a:gd name="connsiteY1" fmla="*/ 960233 h 1067482"/>
                <a:gd name="connsiteX2" fmla="*/ 901196 w 963093"/>
                <a:gd name="connsiteY2" fmla="*/ 960233 h 1067482"/>
                <a:gd name="connsiteX3" fmla="*/ 870716 w 963093"/>
                <a:gd name="connsiteY3" fmla="*/ 120763 h 1067482"/>
                <a:gd name="connsiteX4" fmla="*/ 301756 w 963093"/>
                <a:gd name="connsiteY4" fmla="*/ 28053 h 1067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3093" h="1067482">
                  <a:moveTo>
                    <a:pt x="301756" y="28053"/>
                  </a:moveTo>
                  <a:cubicBezTo>
                    <a:pt x="-107184" y="333065"/>
                    <a:pt x="-25481" y="729940"/>
                    <a:pt x="112526" y="960233"/>
                  </a:cubicBezTo>
                  <a:cubicBezTo>
                    <a:pt x="247781" y="1099933"/>
                    <a:pt x="778006" y="1106495"/>
                    <a:pt x="901196" y="960233"/>
                  </a:cubicBezTo>
                  <a:cubicBezTo>
                    <a:pt x="1005336" y="801271"/>
                    <a:pt x="966389" y="274010"/>
                    <a:pt x="870716" y="120763"/>
                  </a:cubicBezTo>
                  <a:cubicBezTo>
                    <a:pt x="775043" y="-32484"/>
                    <a:pt x="437646" y="-10259"/>
                    <a:pt x="301756" y="28053"/>
                  </a:cubicBezTo>
                  <a:close/>
                </a:path>
              </a:pathLst>
            </a:custGeom>
            <a:noFill/>
            <a:ln w="685800" cap="rnd">
              <a:solidFill>
                <a:srgbClr val="003368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CA3ECD8B-0008-4271-748D-DC9EA39D551F}"/>
                </a:ext>
              </a:extLst>
            </p:cNvPr>
            <p:cNvSpPr/>
            <p:nvPr/>
          </p:nvSpPr>
          <p:spPr>
            <a:xfrm>
              <a:off x="4345182" y="1839988"/>
              <a:ext cx="936953" cy="1047775"/>
            </a:xfrm>
            <a:custGeom>
              <a:avLst/>
              <a:gdLst>
                <a:gd name="connsiteX0" fmla="*/ 0 w 1082040"/>
                <a:gd name="connsiteY0" fmla="*/ 0 h 1097280"/>
                <a:gd name="connsiteX1" fmla="*/ 121920 w 1082040"/>
                <a:gd name="connsiteY1" fmla="*/ 1097280 h 1097280"/>
                <a:gd name="connsiteX2" fmla="*/ 929640 w 1082040"/>
                <a:gd name="connsiteY2" fmla="*/ 944880 h 1097280"/>
                <a:gd name="connsiteX3" fmla="*/ 1082040 w 1082040"/>
                <a:gd name="connsiteY3" fmla="*/ 525780 h 1097280"/>
                <a:gd name="connsiteX4" fmla="*/ 746760 w 1082040"/>
                <a:gd name="connsiteY4" fmla="*/ 22860 h 1097280"/>
                <a:gd name="connsiteX5" fmla="*/ 0 w 1082040"/>
                <a:gd name="connsiteY5" fmla="*/ 0 h 1097280"/>
                <a:gd name="connsiteX0" fmla="*/ 0 w 1082040"/>
                <a:gd name="connsiteY0" fmla="*/ 94636 h 1191916"/>
                <a:gd name="connsiteX1" fmla="*/ 121920 w 1082040"/>
                <a:gd name="connsiteY1" fmla="*/ 1191916 h 1191916"/>
                <a:gd name="connsiteX2" fmla="*/ 929640 w 1082040"/>
                <a:gd name="connsiteY2" fmla="*/ 1039516 h 1191916"/>
                <a:gd name="connsiteX3" fmla="*/ 1082040 w 1082040"/>
                <a:gd name="connsiteY3" fmla="*/ 620416 h 1191916"/>
                <a:gd name="connsiteX4" fmla="*/ 746760 w 1082040"/>
                <a:gd name="connsiteY4" fmla="*/ 117496 h 1191916"/>
                <a:gd name="connsiteX5" fmla="*/ 0 w 1082040"/>
                <a:gd name="connsiteY5" fmla="*/ 94636 h 1191916"/>
                <a:gd name="connsiteX0" fmla="*/ 0 w 1082040"/>
                <a:gd name="connsiteY0" fmla="*/ 81612 h 1178892"/>
                <a:gd name="connsiteX1" fmla="*/ 121920 w 1082040"/>
                <a:gd name="connsiteY1" fmla="*/ 1178892 h 1178892"/>
                <a:gd name="connsiteX2" fmla="*/ 929640 w 1082040"/>
                <a:gd name="connsiteY2" fmla="*/ 1026492 h 1178892"/>
                <a:gd name="connsiteX3" fmla="*/ 1082040 w 1082040"/>
                <a:gd name="connsiteY3" fmla="*/ 607392 h 1178892"/>
                <a:gd name="connsiteX4" fmla="*/ 727710 w 1082040"/>
                <a:gd name="connsiteY4" fmla="*/ 148922 h 1178892"/>
                <a:gd name="connsiteX5" fmla="*/ 0 w 1082040"/>
                <a:gd name="connsiteY5" fmla="*/ 81612 h 1178892"/>
                <a:gd name="connsiteX0" fmla="*/ 0 w 1082040"/>
                <a:gd name="connsiteY0" fmla="*/ 80009 h 1177289"/>
                <a:gd name="connsiteX1" fmla="*/ 121920 w 1082040"/>
                <a:gd name="connsiteY1" fmla="*/ 1177289 h 1177289"/>
                <a:gd name="connsiteX2" fmla="*/ 929640 w 1082040"/>
                <a:gd name="connsiteY2" fmla="*/ 1024889 h 1177289"/>
                <a:gd name="connsiteX3" fmla="*/ 1082040 w 1082040"/>
                <a:gd name="connsiteY3" fmla="*/ 605789 h 1177289"/>
                <a:gd name="connsiteX4" fmla="*/ 759460 w 1082040"/>
                <a:gd name="connsiteY4" fmla="*/ 153669 h 1177289"/>
                <a:gd name="connsiteX5" fmla="*/ 0 w 1082040"/>
                <a:gd name="connsiteY5" fmla="*/ 80009 h 1177289"/>
                <a:gd name="connsiteX0" fmla="*/ 0 w 1082040"/>
                <a:gd name="connsiteY0" fmla="*/ 70151 h 1167431"/>
                <a:gd name="connsiteX1" fmla="*/ 121920 w 1082040"/>
                <a:gd name="connsiteY1" fmla="*/ 1167431 h 1167431"/>
                <a:gd name="connsiteX2" fmla="*/ 929640 w 1082040"/>
                <a:gd name="connsiteY2" fmla="*/ 1015031 h 1167431"/>
                <a:gd name="connsiteX3" fmla="*/ 1082040 w 1082040"/>
                <a:gd name="connsiteY3" fmla="*/ 595931 h 1167431"/>
                <a:gd name="connsiteX4" fmla="*/ 759460 w 1082040"/>
                <a:gd name="connsiteY4" fmla="*/ 143811 h 1167431"/>
                <a:gd name="connsiteX5" fmla="*/ 0 w 1082040"/>
                <a:gd name="connsiteY5" fmla="*/ 70151 h 1167431"/>
                <a:gd name="connsiteX0" fmla="*/ 0 w 1082040"/>
                <a:gd name="connsiteY0" fmla="*/ 10997 h 1108277"/>
                <a:gd name="connsiteX1" fmla="*/ 121920 w 1082040"/>
                <a:gd name="connsiteY1" fmla="*/ 1108277 h 1108277"/>
                <a:gd name="connsiteX2" fmla="*/ 929640 w 1082040"/>
                <a:gd name="connsiteY2" fmla="*/ 955877 h 1108277"/>
                <a:gd name="connsiteX3" fmla="*/ 1082040 w 1082040"/>
                <a:gd name="connsiteY3" fmla="*/ 536777 h 1108277"/>
                <a:gd name="connsiteX4" fmla="*/ 759460 w 1082040"/>
                <a:gd name="connsiteY4" fmla="*/ 84657 h 1108277"/>
                <a:gd name="connsiteX5" fmla="*/ 0 w 1082040"/>
                <a:gd name="connsiteY5" fmla="*/ 10997 h 1108277"/>
                <a:gd name="connsiteX0" fmla="*/ 0 w 1082040"/>
                <a:gd name="connsiteY0" fmla="*/ 21102 h 1118382"/>
                <a:gd name="connsiteX1" fmla="*/ 121920 w 1082040"/>
                <a:gd name="connsiteY1" fmla="*/ 1118382 h 1118382"/>
                <a:gd name="connsiteX2" fmla="*/ 929640 w 1082040"/>
                <a:gd name="connsiteY2" fmla="*/ 965982 h 1118382"/>
                <a:gd name="connsiteX3" fmla="*/ 1082040 w 1082040"/>
                <a:gd name="connsiteY3" fmla="*/ 546882 h 1118382"/>
                <a:gd name="connsiteX4" fmla="*/ 759460 w 1082040"/>
                <a:gd name="connsiteY4" fmla="*/ 94762 h 1118382"/>
                <a:gd name="connsiteX5" fmla="*/ 0 w 1082040"/>
                <a:gd name="connsiteY5" fmla="*/ 21102 h 1118382"/>
                <a:gd name="connsiteX0" fmla="*/ 0 w 1082040"/>
                <a:gd name="connsiteY0" fmla="*/ 13447 h 1110727"/>
                <a:gd name="connsiteX1" fmla="*/ 121920 w 1082040"/>
                <a:gd name="connsiteY1" fmla="*/ 1110727 h 1110727"/>
                <a:gd name="connsiteX2" fmla="*/ 929640 w 1082040"/>
                <a:gd name="connsiteY2" fmla="*/ 958327 h 1110727"/>
                <a:gd name="connsiteX3" fmla="*/ 1082040 w 1082040"/>
                <a:gd name="connsiteY3" fmla="*/ 539227 h 1110727"/>
                <a:gd name="connsiteX4" fmla="*/ 759460 w 1082040"/>
                <a:gd name="connsiteY4" fmla="*/ 87107 h 1110727"/>
                <a:gd name="connsiteX5" fmla="*/ 0 w 1082040"/>
                <a:gd name="connsiteY5" fmla="*/ 13447 h 1110727"/>
                <a:gd name="connsiteX0" fmla="*/ 0 w 1082040"/>
                <a:gd name="connsiteY0" fmla="*/ 34409 h 1131689"/>
                <a:gd name="connsiteX1" fmla="*/ 121920 w 1082040"/>
                <a:gd name="connsiteY1" fmla="*/ 1131689 h 1131689"/>
                <a:gd name="connsiteX2" fmla="*/ 929640 w 1082040"/>
                <a:gd name="connsiteY2" fmla="*/ 979289 h 1131689"/>
                <a:gd name="connsiteX3" fmla="*/ 1082040 w 1082040"/>
                <a:gd name="connsiteY3" fmla="*/ 560189 h 1131689"/>
                <a:gd name="connsiteX4" fmla="*/ 759460 w 1082040"/>
                <a:gd name="connsiteY4" fmla="*/ 108069 h 1131689"/>
                <a:gd name="connsiteX5" fmla="*/ 0 w 1082040"/>
                <a:gd name="connsiteY5" fmla="*/ 34409 h 1131689"/>
                <a:gd name="connsiteX0" fmla="*/ 0 w 1082040"/>
                <a:gd name="connsiteY0" fmla="*/ 29033 h 1126313"/>
                <a:gd name="connsiteX1" fmla="*/ 121920 w 1082040"/>
                <a:gd name="connsiteY1" fmla="*/ 1126313 h 1126313"/>
                <a:gd name="connsiteX2" fmla="*/ 929640 w 1082040"/>
                <a:gd name="connsiteY2" fmla="*/ 973913 h 1126313"/>
                <a:gd name="connsiteX3" fmla="*/ 1082040 w 1082040"/>
                <a:gd name="connsiteY3" fmla="*/ 554813 h 1126313"/>
                <a:gd name="connsiteX4" fmla="*/ 759460 w 1082040"/>
                <a:gd name="connsiteY4" fmla="*/ 102693 h 1126313"/>
                <a:gd name="connsiteX5" fmla="*/ 0 w 1082040"/>
                <a:gd name="connsiteY5" fmla="*/ 29033 h 1126313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8690 w 1101090"/>
                <a:gd name="connsiteY2" fmla="*/ 98259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8690 w 1101090"/>
                <a:gd name="connsiteY2" fmla="*/ 98259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8690 w 1101090"/>
                <a:gd name="connsiteY2" fmla="*/ 98259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8690 w 1101090"/>
                <a:gd name="connsiteY2" fmla="*/ 98259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8690 w 1101090"/>
                <a:gd name="connsiteY2" fmla="*/ 98259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98088"/>
                <a:gd name="connsiteX1" fmla="*/ 140970 w 1101090"/>
                <a:gd name="connsiteY1" fmla="*/ 1134995 h 1198088"/>
                <a:gd name="connsiteX2" fmla="*/ 948690 w 1101090"/>
                <a:gd name="connsiteY2" fmla="*/ 982595 h 1198088"/>
                <a:gd name="connsiteX3" fmla="*/ 1101090 w 1101090"/>
                <a:gd name="connsiteY3" fmla="*/ 563495 h 1198088"/>
                <a:gd name="connsiteX4" fmla="*/ 778510 w 1101090"/>
                <a:gd name="connsiteY4" fmla="*/ 111375 h 1198088"/>
                <a:gd name="connsiteX5" fmla="*/ 0 w 1101090"/>
                <a:gd name="connsiteY5" fmla="*/ 37715 h 1198088"/>
                <a:gd name="connsiteX0" fmla="*/ 0 w 1101090"/>
                <a:gd name="connsiteY0" fmla="*/ 37715 h 1189237"/>
                <a:gd name="connsiteX1" fmla="*/ 140970 w 1101090"/>
                <a:gd name="connsiteY1" fmla="*/ 1134995 h 1189237"/>
                <a:gd name="connsiteX2" fmla="*/ 948690 w 1101090"/>
                <a:gd name="connsiteY2" fmla="*/ 982595 h 1189237"/>
                <a:gd name="connsiteX3" fmla="*/ 1101090 w 1101090"/>
                <a:gd name="connsiteY3" fmla="*/ 563495 h 1189237"/>
                <a:gd name="connsiteX4" fmla="*/ 778510 w 1101090"/>
                <a:gd name="connsiteY4" fmla="*/ 111375 h 1189237"/>
                <a:gd name="connsiteX5" fmla="*/ 0 w 1101090"/>
                <a:gd name="connsiteY5" fmla="*/ 37715 h 1189237"/>
                <a:gd name="connsiteX0" fmla="*/ 0 w 1101090"/>
                <a:gd name="connsiteY0" fmla="*/ 37715 h 1186478"/>
                <a:gd name="connsiteX1" fmla="*/ 140970 w 1101090"/>
                <a:gd name="connsiteY1" fmla="*/ 1134995 h 1186478"/>
                <a:gd name="connsiteX2" fmla="*/ 961390 w 1101090"/>
                <a:gd name="connsiteY2" fmla="*/ 963545 h 1186478"/>
                <a:gd name="connsiteX3" fmla="*/ 1101090 w 1101090"/>
                <a:gd name="connsiteY3" fmla="*/ 563495 h 1186478"/>
                <a:gd name="connsiteX4" fmla="*/ 778510 w 1101090"/>
                <a:gd name="connsiteY4" fmla="*/ 111375 h 1186478"/>
                <a:gd name="connsiteX5" fmla="*/ 0 w 1101090"/>
                <a:gd name="connsiteY5" fmla="*/ 37715 h 1186478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61390 w 1101090"/>
                <a:gd name="connsiteY2" fmla="*/ 96354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61390 w 1101090"/>
                <a:gd name="connsiteY2" fmla="*/ 96354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61390 w 1101090"/>
                <a:gd name="connsiteY2" fmla="*/ 96354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2340 w 1101090"/>
                <a:gd name="connsiteY2" fmla="*/ 96354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082040"/>
                <a:gd name="connsiteY0" fmla="*/ 37715 h 1134995"/>
                <a:gd name="connsiteX1" fmla="*/ 140970 w 1082040"/>
                <a:gd name="connsiteY1" fmla="*/ 1134995 h 1134995"/>
                <a:gd name="connsiteX2" fmla="*/ 942340 w 1082040"/>
                <a:gd name="connsiteY2" fmla="*/ 963545 h 1134995"/>
                <a:gd name="connsiteX3" fmla="*/ 1082040 w 1082040"/>
                <a:gd name="connsiteY3" fmla="*/ 563495 h 1134995"/>
                <a:gd name="connsiteX4" fmla="*/ 778510 w 1082040"/>
                <a:gd name="connsiteY4" fmla="*/ 111375 h 1134995"/>
                <a:gd name="connsiteX5" fmla="*/ 0 w 1082040"/>
                <a:gd name="connsiteY5" fmla="*/ 37715 h 1134995"/>
                <a:gd name="connsiteX0" fmla="*/ 0 w 983901"/>
                <a:gd name="connsiteY0" fmla="*/ 37715 h 1134995"/>
                <a:gd name="connsiteX1" fmla="*/ 140970 w 983901"/>
                <a:gd name="connsiteY1" fmla="*/ 1134995 h 1134995"/>
                <a:gd name="connsiteX2" fmla="*/ 942340 w 983901"/>
                <a:gd name="connsiteY2" fmla="*/ 963545 h 1134995"/>
                <a:gd name="connsiteX3" fmla="*/ 778510 w 983901"/>
                <a:gd name="connsiteY3" fmla="*/ 111375 h 1134995"/>
                <a:gd name="connsiteX4" fmla="*/ 0 w 983901"/>
                <a:gd name="connsiteY4" fmla="*/ 37715 h 1134995"/>
                <a:gd name="connsiteX0" fmla="*/ 0 w 1033650"/>
                <a:gd name="connsiteY0" fmla="*/ 52605 h 1149885"/>
                <a:gd name="connsiteX1" fmla="*/ 140970 w 1033650"/>
                <a:gd name="connsiteY1" fmla="*/ 1149885 h 1149885"/>
                <a:gd name="connsiteX2" fmla="*/ 999490 w 1033650"/>
                <a:gd name="connsiteY2" fmla="*/ 933985 h 1149885"/>
                <a:gd name="connsiteX3" fmla="*/ 778510 w 1033650"/>
                <a:gd name="connsiteY3" fmla="*/ 126265 h 1149885"/>
                <a:gd name="connsiteX4" fmla="*/ 0 w 1033650"/>
                <a:gd name="connsiteY4" fmla="*/ 52605 h 1149885"/>
                <a:gd name="connsiteX0" fmla="*/ 0 w 1056496"/>
                <a:gd name="connsiteY0" fmla="*/ 51985 h 1149265"/>
                <a:gd name="connsiteX1" fmla="*/ 140970 w 1056496"/>
                <a:gd name="connsiteY1" fmla="*/ 1149265 h 1149265"/>
                <a:gd name="connsiteX2" fmla="*/ 1024890 w 1056496"/>
                <a:gd name="connsiteY2" fmla="*/ 920665 h 1149265"/>
                <a:gd name="connsiteX3" fmla="*/ 778510 w 1056496"/>
                <a:gd name="connsiteY3" fmla="*/ 125645 h 1149265"/>
                <a:gd name="connsiteX4" fmla="*/ 0 w 1056496"/>
                <a:gd name="connsiteY4" fmla="*/ 51985 h 1149265"/>
                <a:gd name="connsiteX0" fmla="*/ 0 w 1058985"/>
                <a:gd name="connsiteY0" fmla="*/ 51985 h 1149265"/>
                <a:gd name="connsiteX1" fmla="*/ 140970 w 1058985"/>
                <a:gd name="connsiteY1" fmla="*/ 1149265 h 1149265"/>
                <a:gd name="connsiteX2" fmla="*/ 1024890 w 1058985"/>
                <a:gd name="connsiteY2" fmla="*/ 920665 h 1149265"/>
                <a:gd name="connsiteX3" fmla="*/ 778510 w 1058985"/>
                <a:gd name="connsiteY3" fmla="*/ 125645 h 1149265"/>
                <a:gd name="connsiteX4" fmla="*/ 0 w 1058985"/>
                <a:gd name="connsiteY4" fmla="*/ 51985 h 1149265"/>
                <a:gd name="connsiteX0" fmla="*/ 0 w 1058802"/>
                <a:gd name="connsiteY0" fmla="*/ 45717 h 1142997"/>
                <a:gd name="connsiteX1" fmla="*/ 140970 w 1058802"/>
                <a:gd name="connsiteY1" fmla="*/ 1142997 h 1142997"/>
                <a:gd name="connsiteX2" fmla="*/ 1024890 w 1058802"/>
                <a:gd name="connsiteY2" fmla="*/ 914397 h 1142997"/>
                <a:gd name="connsiteX3" fmla="*/ 791210 w 1058802"/>
                <a:gd name="connsiteY3" fmla="*/ 138427 h 1142997"/>
                <a:gd name="connsiteX4" fmla="*/ 0 w 1058802"/>
                <a:gd name="connsiteY4" fmla="*/ 45717 h 1142997"/>
                <a:gd name="connsiteX0" fmla="*/ 0 w 1064369"/>
                <a:gd name="connsiteY0" fmla="*/ 37131 h 1134411"/>
                <a:gd name="connsiteX1" fmla="*/ 140970 w 1064369"/>
                <a:gd name="connsiteY1" fmla="*/ 1134411 h 1134411"/>
                <a:gd name="connsiteX2" fmla="*/ 1024890 w 1064369"/>
                <a:gd name="connsiteY2" fmla="*/ 905811 h 1134411"/>
                <a:gd name="connsiteX3" fmla="*/ 791210 w 1064369"/>
                <a:gd name="connsiteY3" fmla="*/ 129841 h 1134411"/>
                <a:gd name="connsiteX4" fmla="*/ 0 w 1064369"/>
                <a:gd name="connsiteY4" fmla="*/ 37131 h 1134411"/>
                <a:gd name="connsiteX0" fmla="*/ 0 w 1072221"/>
                <a:gd name="connsiteY0" fmla="*/ 30947 h 1128227"/>
                <a:gd name="connsiteX1" fmla="*/ 140970 w 1072221"/>
                <a:gd name="connsiteY1" fmla="*/ 1128227 h 1128227"/>
                <a:gd name="connsiteX2" fmla="*/ 1024890 w 1072221"/>
                <a:gd name="connsiteY2" fmla="*/ 899627 h 1128227"/>
                <a:gd name="connsiteX3" fmla="*/ 822960 w 1072221"/>
                <a:gd name="connsiteY3" fmla="*/ 155407 h 1128227"/>
                <a:gd name="connsiteX4" fmla="*/ 0 w 1072221"/>
                <a:gd name="connsiteY4" fmla="*/ 30947 h 1128227"/>
                <a:gd name="connsiteX0" fmla="*/ 0 w 1072221"/>
                <a:gd name="connsiteY0" fmla="*/ 30947 h 1128227"/>
                <a:gd name="connsiteX1" fmla="*/ 140970 w 1072221"/>
                <a:gd name="connsiteY1" fmla="*/ 1128227 h 1128227"/>
                <a:gd name="connsiteX2" fmla="*/ 1024890 w 1072221"/>
                <a:gd name="connsiteY2" fmla="*/ 899627 h 1128227"/>
                <a:gd name="connsiteX3" fmla="*/ 822960 w 1072221"/>
                <a:gd name="connsiteY3" fmla="*/ 155407 h 1128227"/>
                <a:gd name="connsiteX4" fmla="*/ 0 w 1072221"/>
                <a:gd name="connsiteY4" fmla="*/ 30947 h 1128227"/>
                <a:gd name="connsiteX0" fmla="*/ 0 w 1061159"/>
                <a:gd name="connsiteY0" fmla="*/ 30947 h 1128227"/>
                <a:gd name="connsiteX1" fmla="*/ 140970 w 1061159"/>
                <a:gd name="connsiteY1" fmla="*/ 1128227 h 1128227"/>
                <a:gd name="connsiteX2" fmla="*/ 1024890 w 1061159"/>
                <a:gd name="connsiteY2" fmla="*/ 899627 h 1128227"/>
                <a:gd name="connsiteX3" fmla="*/ 822960 w 1061159"/>
                <a:gd name="connsiteY3" fmla="*/ 155407 h 1128227"/>
                <a:gd name="connsiteX4" fmla="*/ 0 w 1061159"/>
                <a:gd name="connsiteY4" fmla="*/ 30947 h 1128227"/>
                <a:gd name="connsiteX0" fmla="*/ 0 w 1061159"/>
                <a:gd name="connsiteY0" fmla="*/ 30947 h 1184617"/>
                <a:gd name="connsiteX1" fmla="*/ 140970 w 1061159"/>
                <a:gd name="connsiteY1" fmla="*/ 1128227 h 1184617"/>
                <a:gd name="connsiteX2" fmla="*/ 1024890 w 1061159"/>
                <a:gd name="connsiteY2" fmla="*/ 899627 h 1184617"/>
                <a:gd name="connsiteX3" fmla="*/ 822960 w 1061159"/>
                <a:gd name="connsiteY3" fmla="*/ 155407 h 1184617"/>
                <a:gd name="connsiteX4" fmla="*/ 0 w 1061159"/>
                <a:gd name="connsiteY4" fmla="*/ 30947 h 1184617"/>
                <a:gd name="connsiteX0" fmla="*/ 0 w 925273"/>
                <a:gd name="connsiteY0" fmla="*/ 60201 h 1131321"/>
                <a:gd name="connsiteX1" fmla="*/ 13970 w 925273"/>
                <a:gd name="connsiteY1" fmla="*/ 1074931 h 1131321"/>
                <a:gd name="connsiteX2" fmla="*/ 897890 w 925273"/>
                <a:gd name="connsiteY2" fmla="*/ 846331 h 1131321"/>
                <a:gd name="connsiteX3" fmla="*/ 695960 w 925273"/>
                <a:gd name="connsiteY3" fmla="*/ 102111 h 1131321"/>
                <a:gd name="connsiteX4" fmla="*/ 0 w 925273"/>
                <a:gd name="connsiteY4" fmla="*/ 60201 h 1131321"/>
                <a:gd name="connsiteX0" fmla="*/ 29 w 925302"/>
                <a:gd name="connsiteY0" fmla="*/ 169950 h 1241070"/>
                <a:gd name="connsiteX1" fmla="*/ 13999 w 925302"/>
                <a:gd name="connsiteY1" fmla="*/ 1184680 h 1241070"/>
                <a:gd name="connsiteX2" fmla="*/ 897919 w 925302"/>
                <a:gd name="connsiteY2" fmla="*/ 956080 h 1241070"/>
                <a:gd name="connsiteX3" fmla="*/ 695989 w 925302"/>
                <a:gd name="connsiteY3" fmla="*/ 211860 h 1241070"/>
                <a:gd name="connsiteX4" fmla="*/ 29 w 925302"/>
                <a:gd name="connsiteY4" fmla="*/ 169950 h 1241070"/>
                <a:gd name="connsiteX0" fmla="*/ 74455 w 999728"/>
                <a:gd name="connsiteY0" fmla="*/ 111525 h 1182645"/>
                <a:gd name="connsiteX1" fmla="*/ 88425 w 999728"/>
                <a:gd name="connsiteY1" fmla="*/ 1126255 h 1182645"/>
                <a:gd name="connsiteX2" fmla="*/ 972345 w 999728"/>
                <a:gd name="connsiteY2" fmla="*/ 897655 h 1182645"/>
                <a:gd name="connsiteX3" fmla="*/ 770415 w 999728"/>
                <a:gd name="connsiteY3" fmla="*/ 153435 h 1182645"/>
                <a:gd name="connsiteX4" fmla="*/ 74455 w 999728"/>
                <a:gd name="connsiteY4" fmla="*/ 111525 h 1182645"/>
                <a:gd name="connsiteX0" fmla="*/ 79369 w 985250"/>
                <a:gd name="connsiteY0" fmla="*/ 119473 h 1165193"/>
                <a:gd name="connsiteX1" fmla="*/ 74289 w 985250"/>
                <a:gd name="connsiteY1" fmla="*/ 1108803 h 1165193"/>
                <a:gd name="connsiteX2" fmla="*/ 958209 w 985250"/>
                <a:gd name="connsiteY2" fmla="*/ 880203 h 1165193"/>
                <a:gd name="connsiteX3" fmla="*/ 756279 w 985250"/>
                <a:gd name="connsiteY3" fmla="*/ 135983 h 1165193"/>
                <a:gd name="connsiteX4" fmla="*/ 79369 w 985250"/>
                <a:gd name="connsiteY4" fmla="*/ 119473 h 1165193"/>
                <a:gd name="connsiteX0" fmla="*/ 85008 w 990889"/>
                <a:gd name="connsiteY0" fmla="*/ 111446 h 1157166"/>
                <a:gd name="connsiteX1" fmla="*/ 79928 w 990889"/>
                <a:gd name="connsiteY1" fmla="*/ 1100776 h 1157166"/>
                <a:gd name="connsiteX2" fmla="*/ 963848 w 990889"/>
                <a:gd name="connsiteY2" fmla="*/ 872176 h 1157166"/>
                <a:gd name="connsiteX3" fmla="*/ 761918 w 990889"/>
                <a:gd name="connsiteY3" fmla="*/ 127956 h 1157166"/>
                <a:gd name="connsiteX4" fmla="*/ 85008 w 990889"/>
                <a:gd name="connsiteY4" fmla="*/ 111446 h 1157166"/>
                <a:gd name="connsiteX0" fmla="*/ 48659 w 963901"/>
                <a:gd name="connsiteY0" fmla="*/ 97233 h 1077983"/>
                <a:gd name="connsiteX1" fmla="*/ 56279 w 963901"/>
                <a:gd name="connsiteY1" fmla="*/ 1023063 h 1077983"/>
                <a:gd name="connsiteX2" fmla="*/ 927499 w 963901"/>
                <a:gd name="connsiteY2" fmla="*/ 857963 h 1077983"/>
                <a:gd name="connsiteX3" fmla="*/ 725569 w 963901"/>
                <a:gd name="connsiteY3" fmla="*/ 113743 h 1077983"/>
                <a:gd name="connsiteX4" fmla="*/ 48659 w 963901"/>
                <a:gd name="connsiteY4" fmla="*/ 97233 h 1077983"/>
                <a:gd name="connsiteX0" fmla="*/ 89820 w 1005062"/>
                <a:gd name="connsiteY0" fmla="*/ 97233 h 1077983"/>
                <a:gd name="connsiteX1" fmla="*/ 97440 w 1005062"/>
                <a:gd name="connsiteY1" fmla="*/ 1023063 h 1077983"/>
                <a:gd name="connsiteX2" fmla="*/ 968660 w 1005062"/>
                <a:gd name="connsiteY2" fmla="*/ 857963 h 1077983"/>
                <a:gd name="connsiteX3" fmla="*/ 766730 w 1005062"/>
                <a:gd name="connsiteY3" fmla="*/ 113743 h 1077983"/>
                <a:gd name="connsiteX4" fmla="*/ 89820 w 1005062"/>
                <a:gd name="connsiteY4" fmla="*/ 97233 h 1077983"/>
                <a:gd name="connsiteX0" fmla="*/ 117822 w 1036097"/>
                <a:gd name="connsiteY0" fmla="*/ 94215 h 1038565"/>
                <a:gd name="connsiteX1" fmla="*/ 80992 w 1036097"/>
                <a:gd name="connsiteY1" fmla="*/ 975595 h 1038565"/>
                <a:gd name="connsiteX2" fmla="*/ 996662 w 1036097"/>
                <a:gd name="connsiteY2" fmla="*/ 854945 h 1038565"/>
                <a:gd name="connsiteX3" fmla="*/ 794732 w 1036097"/>
                <a:gd name="connsiteY3" fmla="*/ 110725 h 1038565"/>
                <a:gd name="connsiteX4" fmla="*/ 117822 w 1036097"/>
                <a:gd name="connsiteY4" fmla="*/ 94215 h 1038565"/>
                <a:gd name="connsiteX0" fmla="*/ 97358 w 1013465"/>
                <a:gd name="connsiteY0" fmla="*/ 92501 h 1017048"/>
                <a:gd name="connsiteX1" fmla="*/ 92278 w 1013465"/>
                <a:gd name="connsiteY1" fmla="*/ 948481 h 1017048"/>
                <a:gd name="connsiteX2" fmla="*/ 976198 w 1013465"/>
                <a:gd name="connsiteY2" fmla="*/ 853231 h 1017048"/>
                <a:gd name="connsiteX3" fmla="*/ 774268 w 1013465"/>
                <a:gd name="connsiteY3" fmla="*/ 109011 h 1017048"/>
                <a:gd name="connsiteX4" fmla="*/ 97358 w 1013465"/>
                <a:gd name="connsiteY4" fmla="*/ 92501 h 1017048"/>
                <a:gd name="connsiteX0" fmla="*/ 97358 w 908526"/>
                <a:gd name="connsiteY0" fmla="*/ 95782 h 1039479"/>
                <a:gd name="connsiteX1" fmla="*/ 92278 w 908526"/>
                <a:gd name="connsiteY1" fmla="*/ 951762 h 1039479"/>
                <a:gd name="connsiteX2" fmla="*/ 849198 w 908526"/>
                <a:gd name="connsiteY2" fmla="*/ 913662 h 1039479"/>
                <a:gd name="connsiteX3" fmla="*/ 774268 w 908526"/>
                <a:gd name="connsiteY3" fmla="*/ 112292 h 1039479"/>
                <a:gd name="connsiteX4" fmla="*/ 97358 w 908526"/>
                <a:gd name="connsiteY4" fmla="*/ 95782 h 1039479"/>
                <a:gd name="connsiteX0" fmla="*/ 99959 w 930166"/>
                <a:gd name="connsiteY0" fmla="*/ 117126 h 1062869"/>
                <a:gd name="connsiteX1" fmla="*/ 94879 w 930166"/>
                <a:gd name="connsiteY1" fmla="*/ 973106 h 1062869"/>
                <a:gd name="connsiteX2" fmla="*/ 851799 w 930166"/>
                <a:gd name="connsiteY2" fmla="*/ 935006 h 1062869"/>
                <a:gd name="connsiteX3" fmla="*/ 821319 w 930166"/>
                <a:gd name="connsiteY3" fmla="*/ 95536 h 1062869"/>
                <a:gd name="connsiteX4" fmla="*/ 99959 w 930166"/>
                <a:gd name="connsiteY4" fmla="*/ 117126 h 1062869"/>
                <a:gd name="connsiteX0" fmla="*/ 99959 w 930166"/>
                <a:gd name="connsiteY0" fmla="*/ 108427 h 1073220"/>
                <a:gd name="connsiteX1" fmla="*/ 94879 w 930166"/>
                <a:gd name="connsiteY1" fmla="*/ 983457 h 1073220"/>
                <a:gd name="connsiteX2" fmla="*/ 851799 w 930166"/>
                <a:gd name="connsiteY2" fmla="*/ 945357 h 1073220"/>
                <a:gd name="connsiteX3" fmla="*/ 821319 w 930166"/>
                <a:gd name="connsiteY3" fmla="*/ 105887 h 1073220"/>
                <a:gd name="connsiteX4" fmla="*/ 99959 w 930166"/>
                <a:gd name="connsiteY4" fmla="*/ 108427 h 1073220"/>
                <a:gd name="connsiteX0" fmla="*/ 192550 w 882391"/>
                <a:gd name="connsiteY0" fmla="*/ 83027 h 1117670"/>
                <a:gd name="connsiteX1" fmla="*/ 54120 w 882391"/>
                <a:gd name="connsiteY1" fmla="*/ 1027907 h 1117670"/>
                <a:gd name="connsiteX2" fmla="*/ 811040 w 882391"/>
                <a:gd name="connsiteY2" fmla="*/ 989807 h 1117670"/>
                <a:gd name="connsiteX3" fmla="*/ 780560 w 882391"/>
                <a:gd name="connsiteY3" fmla="*/ 150337 h 1117670"/>
                <a:gd name="connsiteX4" fmla="*/ 192550 w 882391"/>
                <a:gd name="connsiteY4" fmla="*/ 83027 h 1117670"/>
                <a:gd name="connsiteX0" fmla="*/ 210830 w 900671"/>
                <a:gd name="connsiteY0" fmla="*/ 69332 h 1103975"/>
                <a:gd name="connsiteX1" fmla="*/ 72400 w 900671"/>
                <a:gd name="connsiteY1" fmla="*/ 1014212 h 1103975"/>
                <a:gd name="connsiteX2" fmla="*/ 829320 w 900671"/>
                <a:gd name="connsiteY2" fmla="*/ 976112 h 1103975"/>
                <a:gd name="connsiteX3" fmla="*/ 798840 w 900671"/>
                <a:gd name="connsiteY3" fmla="*/ 136642 h 1103975"/>
                <a:gd name="connsiteX4" fmla="*/ 210830 w 900671"/>
                <a:gd name="connsiteY4" fmla="*/ 69332 h 1103975"/>
                <a:gd name="connsiteX0" fmla="*/ 242162 w 932003"/>
                <a:gd name="connsiteY0" fmla="*/ 85783 h 1120426"/>
                <a:gd name="connsiteX1" fmla="*/ 103732 w 932003"/>
                <a:gd name="connsiteY1" fmla="*/ 1030663 h 1120426"/>
                <a:gd name="connsiteX2" fmla="*/ 860652 w 932003"/>
                <a:gd name="connsiteY2" fmla="*/ 992563 h 1120426"/>
                <a:gd name="connsiteX3" fmla="*/ 830172 w 932003"/>
                <a:gd name="connsiteY3" fmla="*/ 153093 h 1120426"/>
                <a:gd name="connsiteX4" fmla="*/ 242162 w 932003"/>
                <a:gd name="connsiteY4" fmla="*/ 85783 h 1120426"/>
                <a:gd name="connsiteX0" fmla="*/ 235996 w 925837"/>
                <a:gd name="connsiteY0" fmla="*/ 58516 h 1093159"/>
                <a:gd name="connsiteX1" fmla="*/ 97566 w 925837"/>
                <a:gd name="connsiteY1" fmla="*/ 1003396 h 1093159"/>
                <a:gd name="connsiteX2" fmla="*/ 854486 w 925837"/>
                <a:gd name="connsiteY2" fmla="*/ 965296 h 1093159"/>
                <a:gd name="connsiteX3" fmla="*/ 824006 w 925837"/>
                <a:gd name="connsiteY3" fmla="*/ 125826 h 1093159"/>
                <a:gd name="connsiteX4" fmla="*/ 235996 w 925837"/>
                <a:gd name="connsiteY4" fmla="*/ 58516 h 1093159"/>
                <a:gd name="connsiteX0" fmla="*/ 255997 w 912503"/>
                <a:gd name="connsiteY0" fmla="*/ 47464 h 1120207"/>
                <a:gd name="connsiteX1" fmla="*/ 85817 w 912503"/>
                <a:gd name="connsiteY1" fmla="*/ 1030444 h 1120207"/>
                <a:gd name="connsiteX2" fmla="*/ 842737 w 912503"/>
                <a:gd name="connsiteY2" fmla="*/ 992344 h 1120207"/>
                <a:gd name="connsiteX3" fmla="*/ 812257 w 912503"/>
                <a:gd name="connsiteY3" fmla="*/ 152874 h 1120207"/>
                <a:gd name="connsiteX4" fmla="*/ 255997 w 912503"/>
                <a:gd name="connsiteY4" fmla="*/ 47464 h 1120207"/>
                <a:gd name="connsiteX0" fmla="*/ 273220 w 903082"/>
                <a:gd name="connsiteY0" fmla="*/ 43056 h 1134849"/>
                <a:gd name="connsiteX1" fmla="*/ 77640 w 903082"/>
                <a:gd name="connsiteY1" fmla="*/ 1045086 h 1134849"/>
                <a:gd name="connsiteX2" fmla="*/ 834560 w 903082"/>
                <a:gd name="connsiteY2" fmla="*/ 1006986 h 1134849"/>
                <a:gd name="connsiteX3" fmla="*/ 804080 w 903082"/>
                <a:gd name="connsiteY3" fmla="*/ 167516 h 1134849"/>
                <a:gd name="connsiteX4" fmla="*/ 273220 w 903082"/>
                <a:gd name="connsiteY4" fmla="*/ 43056 h 1134849"/>
                <a:gd name="connsiteX0" fmla="*/ 249550 w 879412"/>
                <a:gd name="connsiteY0" fmla="*/ 14852 h 1106645"/>
                <a:gd name="connsiteX1" fmla="*/ 53970 w 879412"/>
                <a:gd name="connsiteY1" fmla="*/ 1016882 h 1106645"/>
                <a:gd name="connsiteX2" fmla="*/ 810890 w 879412"/>
                <a:gd name="connsiteY2" fmla="*/ 978782 h 1106645"/>
                <a:gd name="connsiteX3" fmla="*/ 780410 w 879412"/>
                <a:gd name="connsiteY3" fmla="*/ 139312 h 1106645"/>
                <a:gd name="connsiteX4" fmla="*/ 249550 w 879412"/>
                <a:gd name="connsiteY4" fmla="*/ 14852 h 1106645"/>
                <a:gd name="connsiteX0" fmla="*/ 250597 w 880459"/>
                <a:gd name="connsiteY0" fmla="*/ 14852 h 1106645"/>
                <a:gd name="connsiteX1" fmla="*/ 55017 w 880459"/>
                <a:gd name="connsiteY1" fmla="*/ 1016882 h 1106645"/>
                <a:gd name="connsiteX2" fmla="*/ 811937 w 880459"/>
                <a:gd name="connsiteY2" fmla="*/ 978782 h 1106645"/>
                <a:gd name="connsiteX3" fmla="*/ 781457 w 880459"/>
                <a:gd name="connsiteY3" fmla="*/ 139312 h 1106645"/>
                <a:gd name="connsiteX4" fmla="*/ 250597 w 880459"/>
                <a:gd name="connsiteY4" fmla="*/ 14852 h 1106645"/>
                <a:gd name="connsiteX0" fmla="*/ 303593 w 938483"/>
                <a:gd name="connsiteY0" fmla="*/ 66099 h 1138498"/>
                <a:gd name="connsiteX1" fmla="*/ 38163 w 938483"/>
                <a:gd name="connsiteY1" fmla="*/ 1036379 h 1138498"/>
                <a:gd name="connsiteX2" fmla="*/ 864933 w 938483"/>
                <a:gd name="connsiteY2" fmla="*/ 1030029 h 1138498"/>
                <a:gd name="connsiteX3" fmla="*/ 834453 w 938483"/>
                <a:gd name="connsiteY3" fmla="*/ 190559 h 1138498"/>
                <a:gd name="connsiteX4" fmla="*/ 303593 w 938483"/>
                <a:gd name="connsiteY4" fmla="*/ 66099 h 1138498"/>
                <a:gd name="connsiteX0" fmla="*/ 251848 w 882623"/>
                <a:gd name="connsiteY0" fmla="*/ 68451 h 1160244"/>
                <a:gd name="connsiteX1" fmla="*/ 43568 w 882623"/>
                <a:gd name="connsiteY1" fmla="*/ 1070481 h 1160244"/>
                <a:gd name="connsiteX2" fmla="*/ 813188 w 882623"/>
                <a:gd name="connsiteY2" fmla="*/ 1032381 h 1160244"/>
                <a:gd name="connsiteX3" fmla="*/ 782708 w 882623"/>
                <a:gd name="connsiteY3" fmla="*/ 192911 h 1160244"/>
                <a:gd name="connsiteX4" fmla="*/ 251848 w 882623"/>
                <a:gd name="connsiteY4" fmla="*/ 68451 h 1160244"/>
                <a:gd name="connsiteX0" fmla="*/ 265552 w 896327"/>
                <a:gd name="connsiteY0" fmla="*/ 62808 h 1154601"/>
                <a:gd name="connsiteX1" fmla="*/ 57272 w 896327"/>
                <a:gd name="connsiteY1" fmla="*/ 1064838 h 1154601"/>
                <a:gd name="connsiteX2" fmla="*/ 826892 w 896327"/>
                <a:gd name="connsiteY2" fmla="*/ 1026738 h 1154601"/>
                <a:gd name="connsiteX3" fmla="*/ 796412 w 896327"/>
                <a:gd name="connsiteY3" fmla="*/ 187268 h 1154601"/>
                <a:gd name="connsiteX4" fmla="*/ 265552 w 896327"/>
                <a:gd name="connsiteY4" fmla="*/ 62808 h 1154601"/>
                <a:gd name="connsiteX0" fmla="*/ 255481 w 899572"/>
                <a:gd name="connsiteY0" fmla="*/ 73812 h 1121155"/>
                <a:gd name="connsiteX1" fmla="*/ 59901 w 899572"/>
                <a:gd name="connsiteY1" fmla="*/ 1031392 h 1121155"/>
                <a:gd name="connsiteX2" fmla="*/ 829521 w 899572"/>
                <a:gd name="connsiteY2" fmla="*/ 993292 h 1121155"/>
                <a:gd name="connsiteX3" fmla="*/ 799041 w 899572"/>
                <a:gd name="connsiteY3" fmla="*/ 153822 h 1121155"/>
                <a:gd name="connsiteX4" fmla="*/ 255481 w 899572"/>
                <a:gd name="connsiteY4" fmla="*/ 73812 h 1121155"/>
                <a:gd name="connsiteX0" fmla="*/ 255481 w 899572"/>
                <a:gd name="connsiteY0" fmla="*/ 73812 h 1121155"/>
                <a:gd name="connsiteX1" fmla="*/ 59901 w 899572"/>
                <a:gd name="connsiteY1" fmla="*/ 1031392 h 1121155"/>
                <a:gd name="connsiteX2" fmla="*/ 829521 w 899572"/>
                <a:gd name="connsiteY2" fmla="*/ 993292 h 1121155"/>
                <a:gd name="connsiteX3" fmla="*/ 799041 w 899572"/>
                <a:gd name="connsiteY3" fmla="*/ 153822 h 1121155"/>
                <a:gd name="connsiteX4" fmla="*/ 255481 w 899572"/>
                <a:gd name="connsiteY4" fmla="*/ 73812 h 1121155"/>
                <a:gd name="connsiteX0" fmla="*/ 255481 w 899572"/>
                <a:gd name="connsiteY0" fmla="*/ 73812 h 1121155"/>
                <a:gd name="connsiteX1" fmla="*/ 59901 w 899572"/>
                <a:gd name="connsiteY1" fmla="*/ 1031392 h 1121155"/>
                <a:gd name="connsiteX2" fmla="*/ 829521 w 899572"/>
                <a:gd name="connsiteY2" fmla="*/ 993292 h 1121155"/>
                <a:gd name="connsiteX3" fmla="*/ 799041 w 899572"/>
                <a:gd name="connsiteY3" fmla="*/ 153822 h 1121155"/>
                <a:gd name="connsiteX4" fmla="*/ 255481 w 899572"/>
                <a:gd name="connsiteY4" fmla="*/ 73812 h 1121155"/>
                <a:gd name="connsiteX0" fmla="*/ 255481 w 899572"/>
                <a:gd name="connsiteY0" fmla="*/ 73812 h 1121155"/>
                <a:gd name="connsiteX1" fmla="*/ 59901 w 899572"/>
                <a:gd name="connsiteY1" fmla="*/ 1031392 h 1121155"/>
                <a:gd name="connsiteX2" fmla="*/ 829521 w 899572"/>
                <a:gd name="connsiteY2" fmla="*/ 993292 h 1121155"/>
                <a:gd name="connsiteX3" fmla="*/ 799041 w 899572"/>
                <a:gd name="connsiteY3" fmla="*/ 153822 h 1121155"/>
                <a:gd name="connsiteX4" fmla="*/ 255481 w 899572"/>
                <a:gd name="connsiteY4" fmla="*/ 73812 h 1121155"/>
                <a:gd name="connsiteX0" fmla="*/ 212939 w 914180"/>
                <a:gd name="connsiteY0" fmla="*/ 82846 h 1104789"/>
                <a:gd name="connsiteX1" fmla="*/ 74509 w 914180"/>
                <a:gd name="connsiteY1" fmla="*/ 1015026 h 1104789"/>
                <a:gd name="connsiteX2" fmla="*/ 844129 w 914180"/>
                <a:gd name="connsiteY2" fmla="*/ 976926 h 1104789"/>
                <a:gd name="connsiteX3" fmla="*/ 813649 w 914180"/>
                <a:gd name="connsiteY3" fmla="*/ 137456 h 1104789"/>
                <a:gd name="connsiteX4" fmla="*/ 212939 w 914180"/>
                <a:gd name="connsiteY4" fmla="*/ 82846 h 1104789"/>
                <a:gd name="connsiteX0" fmla="*/ 212939 w 914180"/>
                <a:gd name="connsiteY0" fmla="*/ 69578 h 1091521"/>
                <a:gd name="connsiteX1" fmla="*/ 74509 w 914180"/>
                <a:gd name="connsiteY1" fmla="*/ 1001758 h 1091521"/>
                <a:gd name="connsiteX2" fmla="*/ 844129 w 914180"/>
                <a:gd name="connsiteY2" fmla="*/ 963658 h 1091521"/>
                <a:gd name="connsiteX3" fmla="*/ 813649 w 914180"/>
                <a:gd name="connsiteY3" fmla="*/ 124188 h 1091521"/>
                <a:gd name="connsiteX4" fmla="*/ 212939 w 914180"/>
                <a:gd name="connsiteY4" fmla="*/ 69578 h 1091521"/>
                <a:gd name="connsiteX0" fmla="*/ 260493 w 898234"/>
                <a:gd name="connsiteY0" fmla="*/ 52074 h 1124817"/>
                <a:gd name="connsiteX1" fmla="*/ 58563 w 898234"/>
                <a:gd name="connsiteY1" fmla="*/ 1035054 h 1124817"/>
                <a:gd name="connsiteX2" fmla="*/ 828183 w 898234"/>
                <a:gd name="connsiteY2" fmla="*/ 996954 h 1124817"/>
                <a:gd name="connsiteX3" fmla="*/ 797703 w 898234"/>
                <a:gd name="connsiteY3" fmla="*/ 157484 h 1124817"/>
                <a:gd name="connsiteX4" fmla="*/ 260493 w 898234"/>
                <a:gd name="connsiteY4" fmla="*/ 52074 h 1124817"/>
                <a:gd name="connsiteX0" fmla="*/ 235968 w 905459"/>
                <a:gd name="connsiteY0" fmla="*/ 55822 h 1115865"/>
                <a:gd name="connsiteX1" fmla="*/ 65788 w 905459"/>
                <a:gd name="connsiteY1" fmla="*/ 1026102 h 1115865"/>
                <a:gd name="connsiteX2" fmla="*/ 835408 w 905459"/>
                <a:gd name="connsiteY2" fmla="*/ 988002 h 1115865"/>
                <a:gd name="connsiteX3" fmla="*/ 804928 w 905459"/>
                <a:gd name="connsiteY3" fmla="*/ 148532 h 1115865"/>
                <a:gd name="connsiteX4" fmla="*/ 235968 w 905459"/>
                <a:gd name="connsiteY4" fmla="*/ 55822 h 1115865"/>
                <a:gd name="connsiteX0" fmla="*/ 235968 w 905459"/>
                <a:gd name="connsiteY0" fmla="*/ 41876 h 1101919"/>
                <a:gd name="connsiteX1" fmla="*/ 65788 w 905459"/>
                <a:gd name="connsiteY1" fmla="*/ 1012156 h 1101919"/>
                <a:gd name="connsiteX2" fmla="*/ 835408 w 905459"/>
                <a:gd name="connsiteY2" fmla="*/ 974056 h 1101919"/>
                <a:gd name="connsiteX3" fmla="*/ 804928 w 905459"/>
                <a:gd name="connsiteY3" fmla="*/ 134586 h 1101919"/>
                <a:gd name="connsiteX4" fmla="*/ 235968 w 905459"/>
                <a:gd name="connsiteY4" fmla="*/ 41876 h 1101919"/>
                <a:gd name="connsiteX0" fmla="*/ 235968 w 905459"/>
                <a:gd name="connsiteY0" fmla="*/ 41876 h 1101919"/>
                <a:gd name="connsiteX1" fmla="*/ 65788 w 905459"/>
                <a:gd name="connsiteY1" fmla="*/ 1012156 h 1101919"/>
                <a:gd name="connsiteX2" fmla="*/ 835408 w 905459"/>
                <a:gd name="connsiteY2" fmla="*/ 974056 h 1101919"/>
                <a:gd name="connsiteX3" fmla="*/ 804928 w 905459"/>
                <a:gd name="connsiteY3" fmla="*/ 134586 h 1101919"/>
                <a:gd name="connsiteX4" fmla="*/ 235968 w 905459"/>
                <a:gd name="connsiteY4" fmla="*/ 41876 h 1101919"/>
                <a:gd name="connsiteX0" fmla="*/ 235968 w 905459"/>
                <a:gd name="connsiteY0" fmla="*/ 28053 h 1088096"/>
                <a:gd name="connsiteX1" fmla="*/ 65788 w 905459"/>
                <a:gd name="connsiteY1" fmla="*/ 998333 h 1088096"/>
                <a:gd name="connsiteX2" fmla="*/ 835408 w 905459"/>
                <a:gd name="connsiteY2" fmla="*/ 960233 h 1088096"/>
                <a:gd name="connsiteX3" fmla="*/ 804928 w 905459"/>
                <a:gd name="connsiteY3" fmla="*/ 120763 h 1088096"/>
                <a:gd name="connsiteX4" fmla="*/ 235968 w 905459"/>
                <a:gd name="connsiteY4" fmla="*/ 28053 h 1088096"/>
                <a:gd name="connsiteX0" fmla="*/ 250521 w 920012"/>
                <a:gd name="connsiteY0" fmla="*/ 28053 h 1067482"/>
                <a:gd name="connsiteX1" fmla="*/ 61291 w 920012"/>
                <a:gd name="connsiteY1" fmla="*/ 960233 h 1067482"/>
                <a:gd name="connsiteX2" fmla="*/ 849961 w 920012"/>
                <a:gd name="connsiteY2" fmla="*/ 960233 h 1067482"/>
                <a:gd name="connsiteX3" fmla="*/ 819481 w 920012"/>
                <a:gd name="connsiteY3" fmla="*/ 120763 h 1067482"/>
                <a:gd name="connsiteX4" fmla="*/ 250521 w 920012"/>
                <a:gd name="connsiteY4" fmla="*/ 28053 h 1067482"/>
                <a:gd name="connsiteX0" fmla="*/ 293470 w 962961"/>
                <a:gd name="connsiteY0" fmla="*/ 28053 h 1067482"/>
                <a:gd name="connsiteX1" fmla="*/ 104240 w 962961"/>
                <a:gd name="connsiteY1" fmla="*/ 960233 h 1067482"/>
                <a:gd name="connsiteX2" fmla="*/ 892910 w 962961"/>
                <a:gd name="connsiteY2" fmla="*/ 960233 h 1067482"/>
                <a:gd name="connsiteX3" fmla="*/ 862430 w 962961"/>
                <a:gd name="connsiteY3" fmla="*/ 120763 h 1067482"/>
                <a:gd name="connsiteX4" fmla="*/ 293470 w 962961"/>
                <a:gd name="connsiteY4" fmla="*/ 28053 h 1067482"/>
                <a:gd name="connsiteX0" fmla="*/ 301756 w 971247"/>
                <a:gd name="connsiteY0" fmla="*/ 28053 h 1067482"/>
                <a:gd name="connsiteX1" fmla="*/ 112526 w 971247"/>
                <a:gd name="connsiteY1" fmla="*/ 960233 h 1067482"/>
                <a:gd name="connsiteX2" fmla="*/ 901196 w 971247"/>
                <a:gd name="connsiteY2" fmla="*/ 960233 h 1067482"/>
                <a:gd name="connsiteX3" fmla="*/ 870716 w 971247"/>
                <a:gd name="connsiteY3" fmla="*/ 120763 h 1067482"/>
                <a:gd name="connsiteX4" fmla="*/ 301756 w 971247"/>
                <a:gd name="connsiteY4" fmla="*/ 28053 h 1067482"/>
                <a:gd name="connsiteX0" fmla="*/ 301756 w 963093"/>
                <a:gd name="connsiteY0" fmla="*/ 28053 h 1067482"/>
                <a:gd name="connsiteX1" fmla="*/ 112526 w 963093"/>
                <a:gd name="connsiteY1" fmla="*/ 960233 h 1067482"/>
                <a:gd name="connsiteX2" fmla="*/ 901196 w 963093"/>
                <a:gd name="connsiteY2" fmla="*/ 960233 h 1067482"/>
                <a:gd name="connsiteX3" fmla="*/ 870716 w 963093"/>
                <a:gd name="connsiteY3" fmla="*/ 120763 h 1067482"/>
                <a:gd name="connsiteX4" fmla="*/ 301756 w 963093"/>
                <a:gd name="connsiteY4" fmla="*/ 28053 h 1067482"/>
                <a:gd name="connsiteX0" fmla="*/ 870716 w 972761"/>
                <a:gd name="connsiteY0" fmla="*/ 120763 h 1067482"/>
                <a:gd name="connsiteX1" fmla="*/ 301756 w 972761"/>
                <a:gd name="connsiteY1" fmla="*/ 28053 h 1067482"/>
                <a:gd name="connsiteX2" fmla="*/ 112526 w 972761"/>
                <a:gd name="connsiteY2" fmla="*/ 960233 h 1067482"/>
                <a:gd name="connsiteX3" fmla="*/ 901196 w 972761"/>
                <a:gd name="connsiteY3" fmla="*/ 960233 h 1067482"/>
                <a:gd name="connsiteX4" fmla="*/ 962156 w 972761"/>
                <a:gd name="connsiteY4" fmla="*/ 212203 h 1067482"/>
                <a:gd name="connsiteX0" fmla="*/ 870716 w 969217"/>
                <a:gd name="connsiteY0" fmla="*/ 120763 h 1067482"/>
                <a:gd name="connsiteX1" fmla="*/ 301756 w 969217"/>
                <a:gd name="connsiteY1" fmla="*/ 28053 h 1067482"/>
                <a:gd name="connsiteX2" fmla="*/ 112526 w 969217"/>
                <a:gd name="connsiteY2" fmla="*/ 960233 h 1067482"/>
                <a:gd name="connsiteX3" fmla="*/ 901196 w 969217"/>
                <a:gd name="connsiteY3" fmla="*/ 960233 h 1067482"/>
                <a:gd name="connsiteX4" fmla="*/ 955806 w 969217"/>
                <a:gd name="connsiteY4" fmla="*/ 650353 h 1067482"/>
                <a:gd name="connsiteX0" fmla="*/ 870716 w 915722"/>
                <a:gd name="connsiteY0" fmla="*/ 120763 h 1067482"/>
                <a:gd name="connsiteX1" fmla="*/ 301756 w 915722"/>
                <a:gd name="connsiteY1" fmla="*/ 28053 h 1067482"/>
                <a:gd name="connsiteX2" fmla="*/ 112526 w 915722"/>
                <a:gd name="connsiteY2" fmla="*/ 960233 h 1067482"/>
                <a:gd name="connsiteX3" fmla="*/ 901196 w 915722"/>
                <a:gd name="connsiteY3" fmla="*/ 960233 h 1067482"/>
                <a:gd name="connsiteX4" fmla="*/ 511306 w 915722"/>
                <a:gd name="connsiteY4" fmla="*/ 624953 h 1067482"/>
                <a:gd name="connsiteX0" fmla="*/ 870716 w 933401"/>
                <a:gd name="connsiteY0" fmla="*/ 120763 h 1067482"/>
                <a:gd name="connsiteX1" fmla="*/ 301756 w 933401"/>
                <a:gd name="connsiteY1" fmla="*/ 28053 h 1067482"/>
                <a:gd name="connsiteX2" fmla="*/ 112526 w 933401"/>
                <a:gd name="connsiteY2" fmla="*/ 960233 h 1067482"/>
                <a:gd name="connsiteX3" fmla="*/ 901196 w 933401"/>
                <a:gd name="connsiteY3" fmla="*/ 960233 h 1067482"/>
                <a:gd name="connsiteX4" fmla="*/ 511306 w 933401"/>
                <a:gd name="connsiteY4" fmla="*/ 624953 h 1067482"/>
                <a:gd name="connsiteX0" fmla="*/ 870716 w 938513"/>
                <a:gd name="connsiteY0" fmla="*/ 120763 h 1067482"/>
                <a:gd name="connsiteX1" fmla="*/ 301756 w 938513"/>
                <a:gd name="connsiteY1" fmla="*/ 28053 h 1067482"/>
                <a:gd name="connsiteX2" fmla="*/ 112526 w 938513"/>
                <a:gd name="connsiteY2" fmla="*/ 960233 h 1067482"/>
                <a:gd name="connsiteX3" fmla="*/ 901196 w 938513"/>
                <a:gd name="connsiteY3" fmla="*/ 960233 h 1067482"/>
                <a:gd name="connsiteX4" fmla="*/ 511306 w 938513"/>
                <a:gd name="connsiteY4" fmla="*/ 624953 h 1067482"/>
                <a:gd name="connsiteX0" fmla="*/ 870716 w 916988"/>
                <a:gd name="connsiteY0" fmla="*/ 120763 h 1058269"/>
                <a:gd name="connsiteX1" fmla="*/ 301756 w 916988"/>
                <a:gd name="connsiteY1" fmla="*/ 28053 h 1058269"/>
                <a:gd name="connsiteX2" fmla="*/ 112526 w 916988"/>
                <a:gd name="connsiteY2" fmla="*/ 960233 h 1058269"/>
                <a:gd name="connsiteX3" fmla="*/ 875796 w 916988"/>
                <a:gd name="connsiteY3" fmla="*/ 941183 h 1058269"/>
                <a:gd name="connsiteX4" fmla="*/ 511306 w 916988"/>
                <a:gd name="connsiteY4" fmla="*/ 624953 h 1058269"/>
                <a:gd name="connsiteX0" fmla="*/ 870716 w 938819"/>
                <a:gd name="connsiteY0" fmla="*/ 120763 h 1058269"/>
                <a:gd name="connsiteX1" fmla="*/ 301756 w 938819"/>
                <a:gd name="connsiteY1" fmla="*/ 28053 h 1058269"/>
                <a:gd name="connsiteX2" fmla="*/ 112526 w 938819"/>
                <a:gd name="connsiteY2" fmla="*/ 960233 h 1058269"/>
                <a:gd name="connsiteX3" fmla="*/ 875796 w 938819"/>
                <a:gd name="connsiteY3" fmla="*/ 941183 h 1058269"/>
                <a:gd name="connsiteX4" fmla="*/ 511306 w 938819"/>
                <a:gd name="connsiteY4" fmla="*/ 624953 h 1058269"/>
                <a:gd name="connsiteX0" fmla="*/ 870716 w 938819"/>
                <a:gd name="connsiteY0" fmla="*/ 120763 h 1074659"/>
                <a:gd name="connsiteX1" fmla="*/ 301756 w 938819"/>
                <a:gd name="connsiteY1" fmla="*/ 28053 h 1074659"/>
                <a:gd name="connsiteX2" fmla="*/ 112526 w 938819"/>
                <a:gd name="connsiteY2" fmla="*/ 960233 h 1074659"/>
                <a:gd name="connsiteX3" fmla="*/ 875796 w 938819"/>
                <a:gd name="connsiteY3" fmla="*/ 941183 h 1074659"/>
                <a:gd name="connsiteX4" fmla="*/ 511306 w 938819"/>
                <a:gd name="connsiteY4" fmla="*/ 624953 h 1074659"/>
                <a:gd name="connsiteX0" fmla="*/ 870716 w 938819"/>
                <a:gd name="connsiteY0" fmla="*/ 120763 h 1087029"/>
                <a:gd name="connsiteX1" fmla="*/ 301756 w 938819"/>
                <a:gd name="connsiteY1" fmla="*/ 28053 h 1087029"/>
                <a:gd name="connsiteX2" fmla="*/ 112526 w 938819"/>
                <a:gd name="connsiteY2" fmla="*/ 960233 h 1087029"/>
                <a:gd name="connsiteX3" fmla="*/ 875796 w 938819"/>
                <a:gd name="connsiteY3" fmla="*/ 941183 h 1087029"/>
                <a:gd name="connsiteX4" fmla="*/ 511306 w 938819"/>
                <a:gd name="connsiteY4" fmla="*/ 624953 h 1087029"/>
                <a:gd name="connsiteX0" fmla="*/ 881173 w 949276"/>
                <a:gd name="connsiteY0" fmla="*/ 120763 h 1087029"/>
                <a:gd name="connsiteX1" fmla="*/ 312213 w 949276"/>
                <a:gd name="connsiteY1" fmla="*/ 28053 h 1087029"/>
                <a:gd name="connsiteX2" fmla="*/ 122983 w 949276"/>
                <a:gd name="connsiteY2" fmla="*/ 960233 h 1087029"/>
                <a:gd name="connsiteX3" fmla="*/ 886253 w 949276"/>
                <a:gd name="connsiteY3" fmla="*/ 941183 h 1087029"/>
                <a:gd name="connsiteX4" fmla="*/ 521763 w 949276"/>
                <a:gd name="connsiteY4" fmla="*/ 624953 h 1087029"/>
                <a:gd name="connsiteX0" fmla="*/ 868850 w 936953"/>
                <a:gd name="connsiteY0" fmla="*/ 105683 h 1071949"/>
                <a:gd name="connsiteX1" fmla="*/ 331640 w 936953"/>
                <a:gd name="connsiteY1" fmla="*/ 38373 h 1071949"/>
                <a:gd name="connsiteX2" fmla="*/ 110660 w 936953"/>
                <a:gd name="connsiteY2" fmla="*/ 945153 h 1071949"/>
                <a:gd name="connsiteX3" fmla="*/ 873930 w 936953"/>
                <a:gd name="connsiteY3" fmla="*/ 926103 h 1071949"/>
                <a:gd name="connsiteX4" fmla="*/ 509440 w 936953"/>
                <a:gd name="connsiteY4" fmla="*/ 609873 h 1071949"/>
                <a:gd name="connsiteX0" fmla="*/ 868850 w 936953"/>
                <a:gd name="connsiteY0" fmla="*/ 88297 h 1054563"/>
                <a:gd name="connsiteX1" fmla="*/ 331640 w 936953"/>
                <a:gd name="connsiteY1" fmla="*/ 20987 h 1054563"/>
                <a:gd name="connsiteX2" fmla="*/ 110660 w 936953"/>
                <a:gd name="connsiteY2" fmla="*/ 927767 h 1054563"/>
                <a:gd name="connsiteX3" fmla="*/ 873930 w 936953"/>
                <a:gd name="connsiteY3" fmla="*/ 908717 h 1054563"/>
                <a:gd name="connsiteX4" fmla="*/ 509440 w 936953"/>
                <a:gd name="connsiteY4" fmla="*/ 592487 h 1054563"/>
                <a:gd name="connsiteX0" fmla="*/ 875200 w 936953"/>
                <a:gd name="connsiteY0" fmla="*/ 113259 h 1047775"/>
                <a:gd name="connsiteX1" fmla="*/ 331640 w 936953"/>
                <a:gd name="connsiteY1" fmla="*/ 14199 h 1047775"/>
                <a:gd name="connsiteX2" fmla="*/ 110660 w 936953"/>
                <a:gd name="connsiteY2" fmla="*/ 920979 h 1047775"/>
                <a:gd name="connsiteX3" fmla="*/ 873930 w 936953"/>
                <a:gd name="connsiteY3" fmla="*/ 901929 h 1047775"/>
                <a:gd name="connsiteX4" fmla="*/ 509440 w 936953"/>
                <a:gd name="connsiteY4" fmla="*/ 585699 h 1047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36953" h="1047775">
                  <a:moveTo>
                    <a:pt x="875200" y="113259"/>
                  </a:moveTo>
                  <a:cubicBezTo>
                    <a:pt x="754127" y="17162"/>
                    <a:pt x="467530" y="-24113"/>
                    <a:pt x="331640" y="14199"/>
                  </a:cubicBezTo>
                  <a:cubicBezTo>
                    <a:pt x="-77300" y="319211"/>
                    <a:pt x="-52747" y="690686"/>
                    <a:pt x="110660" y="920979"/>
                  </a:cubicBezTo>
                  <a:cubicBezTo>
                    <a:pt x="245915" y="1060679"/>
                    <a:pt x="642790" y="1124391"/>
                    <a:pt x="873930" y="901929"/>
                  </a:cubicBezTo>
                  <a:cubicBezTo>
                    <a:pt x="1028870" y="641367"/>
                    <a:pt x="894673" y="590356"/>
                    <a:pt x="509440" y="585699"/>
                  </a:cubicBezTo>
                </a:path>
              </a:pathLst>
            </a:custGeom>
            <a:noFill/>
            <a:ln w="685800" cap="rnd">
              <a:solidFill>
                <a:srgbClr val="003368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8E778B1E-AB6E-C8EB-DF30-4909B20F68D7}"/>
                </a:ext>
              </a:extLst>
            </p:cNvPr>
            <p:cNvSpPr/>
            <p:nvPr/>
          </p:nvSpPr>
          <p:spPr>
            <a:xfrm>
              <a:off x="5609696" y="1816294"/>
              <a:ext cx="923492" cy="1179196"/>
            </a:xfrm>
            <a:custGeom>
              <a:avLst/>
              <a:gdLst>
                <a:gd name="connsiteX0" fmla="*/ 0 w 1082040"/>
                <a:gd name="connsiteY0" fmla="*/ 0 h 1097280"/>
                <a:gd name="connsiteX1" fmla="*/ 121920 w 1082040"/>
                <a:gd name="connsiteY1" fmla="*/ 1097280 h 1097280"/>
                <a:gd name="connsiteX2" fmla="*/ 929640 w 1082040"/>
                <a:gd name="connsiteY2" fmla="*/ 944880 h 1097280"/>
                <a:gd name="connsiteX3" fmla="*/ 1082040 w 1082040"/>
                <a:gd name="connsiteY3" fmla="*/ 525780 h 1097280"/>
                <a:gd name="connsiteX4" fmla="*/ 746760 w 1082040"/>
                <a:gd name="connsiteY4" fmla="*/ 22860 h 1097280"/>
                <a:gd name="connsiteX5" fmla="*/ 0 w 1082040"/>
                <a:gd name="connsiteY5" fmla="*/ 0 h 1097280"/>
                <a:gd name="connsiteX0" fmla="*/ 0 w 1082040"/>
                <a:gd name="connsiteY0" fmla="*/ 94636 h 1191916"/>
                <a:gd name="connsiteX1" fmla="*/ 121920 w 1082040"/>
                <a:gd name="connsiteY1" fmla="*/ 1191916 h 1191916"/>
                <a:gd name="connsiteX2" fmla="*/ 929640 w 1082040"/>
                <a:gd name="connsiteY2" fmla="*/ 1039516 h 1191916"/>
                <a:gd name="connsiteX3" fmla="*/ 1082040 w 1082040"/>
                <a:gd name="connsiteY3" fmla="*/ 620416 h 1191916"/>
                <a:gd name="connsiteX4" fmla="*/ 746760 w 1082040"/>
                <a:gd name="connsiteY4" fmla="*/ 117496 h 1191916"/>
                <a:gd name="connsiteX5" fmla="*/ 0 w 1082040"/>
                <a:gd name="connsiteY5" fmla="*/ 94636 h 1191916"/>
                <a:gd name="connsiteX0" fmla="*/ 0 w 1082040"/>
                <a:gd name="connsiteY0" fmla="*/ 81612 h 1178892"/>
                <a:gd name="connsiteX1" fmla="*/ 121920 w 1082040"/>
                <a:gd name="connsiteY1" fmla="*/ 1178892 h 1178892"/>
                <a:gd name="connsiteX2" fmla="*/ 929640 w 1082040"/>
                <a:gd name="connsiteY2" fmla="*/ 1026492 h 1178892"/>
                <a:gd name="connsiteX3" fmla="*/ 1082040 w 1082040"/>
                <a:gd name="connsiteY3" fmla="*/ 607392 h 1178892"/>
                <a:gd name="connsiteX4" fmla="*/ 727710 w 1082040"/>
                <a:gd name="connsiteY4" fmla="*/ 148922 h 1178892"/>
                <a:gd name="connsiteX5" fmla="*/ 0 w 1082040"/>
                <a:gd name="connsiteY5" fmla="*/ 81612 h 1178892"/>
                <a:gd name="connsiteX0" fmla="*/ 0 w 1082040"/>
                <a:gd name="connsiteY0" fmla="*/ 80009 h 1177289"/>
                <a:gd name="connsiteX1" fmla="*/ 121920 w 1082040"/>
                <a:gd name="connsiteY1" fmla="*/ 1177289 h 1177289"/>
                <a:gd name="connsiteX2" fmla="*/ 929640 w 1082040"/>
                <a:gd name="connsiteY2" fmla="*/ 1024889 h 1177289"/>
                <a:gd name="connsiteX3" fmla="*/ 1082040 w 1082040"/>
                <a:gd name="connsiteY3" fmla="*/ 605789 h 1177289"/>
                <a:gd name="connsiteX4" fmla="*/ 759460 w 1082040"/>
                <a:gd name="connsiteY4" fmla="*/ 153669 h 1177289"/>
                <a:gd name="connsiteX5" fmla="*/ 0 w 1082040"/>
                <a:gd name="connsiteY5" fmla="*/ 80009 h 1177289"/>
                <a:gd name="connsiteX0" fmla="*/ 0 w 1082040"/>
                <a:gd name="connsiteY0" fmla="*/ 70151 h 1167431"/>
                <a:gd name="connsiteX1" fmla="*/ 121920 w 1082040"/>
                <a:gd name="connsiteY1" fmla="*/ 1167431 h 1167431"/>
                <a:gd name="connsiteX2" fmla="*/ 929640 w 1082040"/>
                <a:gd name="connsiteY2" fmla="*/ 1015031 h 1167431"/>
                <a:gd name="connsiteX3" fmla="*/ 1082040 w 1082040"/>
                <a:gd name="connsiteY3" fmla="*/ 595931 h 1167431"/>
                <a:gd name="connsiteX4" fmla="*/ 759460 w 1082040"/>
                <a:gd name="connsiteY4" fmla="*/ 143811 h 1167431"/>
                <a:gd name="connsiteX5" fmla="*/ 0 w 1082040"/>
                <a:gd name="connsiteY5" fmla="*/ 70151 h 1167431"/>
                <a:gd name="connsiteX0" fmla="*/ 0 w 1082040"/>
                <a:gd name="connsiteY0" fmla="*/ 10997 h 1108277"/>
                <a:gd name="connsiteX1" fmla="*/ 121920 w 1082040"/>
                <a:gd name="connsiteY1" fmla="*/ 1108277 h 1108277"/>
                <a:gd name="connsiteX2" fmla="*/ 929640 w 1082040"/>
                <a:gd name="connsiteY2" fmla="*/ 955877 h 1108277"/>
                <a:gd name="connsiteX3" fmla="*/ 1082040 w 1082040"/>
                <a:gd name="connsiteY3" fmla="*/ 536777 h 1108277"/>
                <a:gd name="connsiteX4" fmla="*/ 759460 w 1082040"/>
                <a:gd name="connsiteY4" fmla="*/ 84657 h 1108277"/>
                <a:gd name="connsiteX5" fmla="*/ 0 w 1082040"/>
                <a:gd name="connsiteY5" fmla="*/ 10997 h 1108277"/>
                <a:gd name="connsiteX0" fmla="*/ 0 w 1082040"/>
                <a:gd name="connsiteY0" fmla="*/ 21102 h 1118382"/>
                <a:gd name="connsiteX1" fmla="*/ 121920 w 1082040"/>
                <a:gd name="connsiteY1" fmla="*/ 1118382 h 1118382"/>
                <a:gd name="connsiteX2" fmla="*/ 929640 w 1082040"/>
                <a:gd name="connsiteY2" fmla="*/ 965982 h 1118382"/>
                <a:gd name="connsiteX3" fmla="*/ 1082040 w 1082040"/>
                <a:gd name="connsiteY3" fmla="*/ 546882 h 1118382"/>
                <a:gd name="connsiteX4" fmla="*/ 759460 w 1082040"/>
                <a:gd name="connsiteY4" fmla="*/ 94762 h 1118382"/>
                <a:gd name="connsiteX5" fmla="*/ 0 w 1082040"/>
                <a:gd name="connsiteY5" fmla="*/ 21102 h 1118382"/>
                <a:gd name="connsiteX0" fmla="*/ 0 w 1082040"/>
                <a:gd name="connsiteY0" fmla="*/ 13447 h 1110727"/>
                <a:gd name="connsiteX1" fmla="*/ 121920 w 1082040"/>
                <a:gd name="connsiteY1" fmla="*/ 1110727 h 1110727"/>
                <a:gd name="connsiteX2" fmla="*/ 929640 w 1082040"/>
                <a:gd name="connsiteY2" fmla="*/ 958327 h 1110727"/>
                <a:gd name="connsiteX3" fmla="*/ 1082040 w 1082040"/>
                <a:gd name="connsiteY3" fmla="*/ 539227 h 1110727"/>
                <a:gd name="connsiteX4" fmla="*/ 759460 w 1082040"/>
                <a:gd name="connsiteY4" fmla="*/ 87107 h 1110727"/>
                <a:gd name="connsiteX5" fmla="*/ 0 w 1082040"/>
                <a:gd name="connsiteY5" fmla="*/ 13447 h 1110727"/>
                <a:gd name="connsiteX0" fmla="*/ 0 w 1082040"/>
                <a:gd name="connsiteY0" fmla="*/ 34409 h 1131689"/>
                <a:gd name="connsiteX1" fmla="*/ 121920 w 1082040"/>
                <a:gd name="connsiteY1" fmla="*/ 1131689 h 1131689"/>
                <a:gd name="connsiteX2" fmla="*/ 929640 w 1082040"/>
                <a:gd name="connsiteY2" fmla="*/ 979289 h 1131689"/>
                <a:gd name="connsiteX3" fmla="*/ 1082040 w 1082040"/>
                <a:gd name="connsiteY3" fmla="*/ 560189 h 1131689"/>
                <a:gd name="connsiteX4" fmla="*/ 759460 w 1082040"/>
                <a:gd name="connsiteY4" fmla="*/ 108069 h 1131689"/>
                <a:gd name="connsiteX5" fmla="*/ 0 w 1082040"/>
                <a:gd name="connsiteY5" fmla="*/ 34409 h 1131689"/>
                <a:gd name="connsiteX0" fmla="*/ 0 w 1082040"/>
                <a:gd name="connsiteY0" fmla="*/ 29033 h 1126313"/>
                <a:gd name="connsiteX1" fmla="*/ 121920 w 1082040"/>
                <a:gd name="connsiteY1" fmla="*/ 1126313 h 1126313"/>
                <a:gd name="connsiteX2" fmla="*/ 929640 w 1082040"/>
                <a:gd name="connsiteY2" fmla="*/ 973913 h 1126313"/>
                <a:gd name="connsiteX3" fmla="*/ 1082040 w 1082040"/>
                <a:gd name="connsiteY3" fmla="*/ 554813 h 1126313"/>
                <a:gd name="connsiteX4" fmla="*/ 759460 w 1082040"/>
                <a:gd name="connsiteY4" fmla="*/ 102693 h 1126313"/>
                <a:gd name="connsiteX5" fmla="*/ 0 w 1082040"/>
                <a:gd name="connsiteY5" fmla="*/ 29033 h 1126313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8690 w 1101090"/>
                <a:gd name="connsiteY2" fmla="*/ 98259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8690 w 1101090"/>
                <a:gd name="connsiteY2" fmla="*/ 98259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8690 w 1101090"/>
                <a:gd name="connsiteY2" fmla="*/ 98259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8690 w 1101090"/>
                <a:gd name="connsiteY2" fmla="*/ 98259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8690 w 1101090"/>
                <a:gd name="connsiteY2" fmla="*/ 98259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98088"/>
                <a:gd name="connsiteX1" fmla="*/ 140970 w 1101090"/>
                <a:gd name="connsiteY1" fmla="*/ 1134995 h 1198088"/>
                <a:gd name="connsiteX2" fmla="*/ 948690 w 1101090"/>
                <a:gd name="connsiteY2" fmla="*/ 982595 h 1198088"/>
                <a:gd name="connsiteX3" fmla="*/ 1101090 w 1101090"/>
                <a:gd name="connsiteY3" fmla="*/ 563495 h 1198088"/>
                <a:gd name="connsiteX4" fmla="*/ 778510 w 1101090"/>
                <a:gd name="connsiteY4" fmla="*/ 111375 h 1198088"/>
                <a:gd name="connsiteX5" fmla="*/ 0 w 1101090"/>
                <a:gd name="connsiteY5" fmla="*/ 37715 h 1198088"/>
                <a:gd name="connsiteX0" fmla="*/ 0 w 1101090"/>
                <a:gd name="connsiteY0" fmla="*/ 37715 h 1189237"/>
                <a:gd name="connsiteX1" fmla="*/ 140970 w 1101090"/>
                <a:gd name="connsiteY1" fmla="*/ 1134995 h 1189237"/>
                <a:gd name="connsiteX2" fmla="*/ 948690 w 1101090"/>
                <a:gd name="connsiteY2" fmla="*/ 982595 h 1189237"/>
                <a:gd name="connsiteX3" fmla="*/ 1101090 w 1101090"/>
                <a:gd name="connsiteY3" fmla="*/ 563495 h 1189237"/>
                <a:gd name="connsiteX4" fmla="*/ 778510 w 1101090"/>
                <a:gd name="connsiteY4" fmla="*/ 111375 h 1189237"/>
                <a:gd name="connsiteX5" fmla="*/ 0 w 1101090"/>
                <a:gd name="connsiteY5" fmla="*/ 37715 h 1189237"/>
                <a:gd name="connsiteX0" fmla="*/ 0 w 1101090"/>
                <a:gd name="connsiteY0" fmla="*/ 37715 h 1186478"/>
                <a:gd name="connsiteX1" fmla="*/ 140970 w 1101090"/>
                <a:gd name="connsiteY1" fmla="*/ 1134995 h 1186478"/>
                <a:gd name="connsiteX2" fmla="*/ 961390 w 1101090"/>
                <a:gd name="connsiteY2" fmla="*/ 963545 h 1186478"/>
                <a:gd name="connsiteX3" fmla="*/ 1101090 w 1101090"/>
                <a:gd name="connsiteY3" fmla="*/ 563495 h 1186478"/>
                <a:gd name="connsiteX4" fmla="*/ 778510 w 1101090"/>
                <a:gd name="connsiteY4" fmla="*/ 111375 h 1186478"/>
                <a:gd name="connsiteX5" fmla="*/ 0 w 1101090"/>
                <a:gd name="connsiteY5" fmla="*/ 37715 h 1186478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61390 w 1101090"/>
                <a:gd name="connsiteY2" fmla="*/ 96354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61390 w 1101090"/>
                <a:gd name="connsiteY2" fmla="*/ 96354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61390 w 1101090"/>
                <a:gd name="connsiteY2" fmla="*/ 96354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2340 w 1101090"/>
                <a:gd name="connsiteY2" fmla="*/ 96354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082040"/>
                <a:gd name="connsiteY0" fmla="*/ 37715 h 1134995"/>
                <a:gd name="connsiteX1" fmla="*/ 140970 w 1082040"/>
                <a:gd name="connsiteY1" fmla="*/ 1134995 h 1134995"/>
                <a:gd name="connsiteX2" fmla="*/ 942340 w 1082040"/>
                <a:gd name="connsiteY2" fmla="*/ 963545 h 1134995"/>
                <a:gd name="connsiteX3" fmla="*/ 1082040 w 1082040"/>
                <a:gd name="connsiteY3" fmla="*/ 563495 h 1134995"/>
                <a:gd name="connsiteX4" fmla="*/ 778510 w 1082040"/>
                <a:gd name="connsiteY4" fmla="*/ 111375 h 1134995"/>
                <a:gd name="connsiteX5" fmla="*/ 0 w 1082040"/>
                <a:gd name="connsiteY5" fmla="*/ 37715 h 1134995"/>
                <a:gd name="connsiteX0" fmla="*/ 0 w 983901"/>
                <a:gd name="connsiteY0" fmla="*/ 37715 h 1134995"/>
                <a:gd name="connsiteX1" fmla="*/ 140970 w 983901"/>
                <a:gd name="connsiteY1" fmla="*/ 1134995 h 1134995"/>
                <a:gd name="connsiteX2" fmla="*/ 942340 w 983901"/>
                <a:gd name="connsiteY2" fmla="*/ 963545 h 1134995"/>
                <a:gd name="connsiteX3" fmla="*/ 778510 w 983901"/>
                <a:gd name="connsiteY3" fmla="*/ 111375 h 1134995"/>
                <a:gd name="connsiteX4" fmla="*/ 0 w 983901"/>
                <a:gd name="connsiteY4" fmla="*/ 37715 h 1134995"/>
                <a:gd name="connsiteX0" fmla="*/ 0 w 1033650"/>
                <a:gd name="connsiteY0" fmla="*/ 52605 h 1149885"/>
                <a:gd name="connsiteX1" fmla="*/ 140970 w 1033650"/>
                <a:gd name="connsiteY1" fmla="*/ 1149885 h 1149885"/>
                <a:gd name="connsiteX2" fmla="*/ 999490 w 1033650"/>
                <a:gd name="connsiteY2" fmla="*/ 933985 h 1149885"/>
                <a:gd name="connsiteX3" fmla="*/ 778510 w 1033650"/>
                <a:gd name="connsiteY3" fmla="*/ 126265 h 1149885"/>
                <a:gd name="connsiteX4" fmla="*/ 0 w 1033650"/>
                <a:gd name="connsiteY4" fmla="*/ 52605 h 1149885"/>
                <a:gd name="connsiteX0" fmla="*/ 0 w 1056496"/>
                <a:gd name="connsiteY0" fmla="*/ 51985 h 1149265"/>
                <a:gd name="connsiteX1" fmla="*/ 140970 w 1056496"/>
                <a:gd name="connsiteY1" fmla="*/ 1149265 h 1149265"/>
                <a:gd name="connsiteX2" fmla="*/ 1024890 w 1056496"/>
                <a:gd name="connsiteY2" fmla="*/ 920665 h 1149265"/>
                <a:gd name="connsiteX3" fmla="*/ 778510 w 1056496"/>
                <a:gd name="connsiteY3" fmla="*/ 125645 h 1149265"/>
                <a:gd name="connsiteX4" fmla="*/ 0 w 1056496"/>
                <a:gd name="connsiteY4" fmla="*/ 51985 h 1149265"/>
                <a:gd name="connsiteX0" fmla="*/ 0 w 1058985"/>
                <a:gd name="connsiteY0" fmla="*/ 51985 h 1149265"/>
                <a:gd name="connsiteX1" fmla="*/ 140970 w 1058985"/>
                <a:gd name="connsiteY1" fmla="*/ 1149265 h 1149265"/>
                <a:gd name="connsiteX2" fmla="*/ 1024890 w 1058985"/>
                <a:gd name="connsiteY2" fmla="*/ 920665 h 1149265"/>
                <a:gd name="connsiteX3" fmla="*/ 778510 w 1058985"/>
                <a:gd name="connsiteY3" fmla="*/ 125645 h 1149265"/>
                <a:gd name="connsiteX4" fmla="*/ 0 w 1058985"/>
                <a:gd name="connsiteY4" fmla="*/ 51985 h 1149265"/>
                <a:gd name="connsiteX0" fmla="*/ 0 w 1058802"/>
                <a:gd name="connsiteY0" fmla="*/ 45717 h 1142997"/>
                <a:gd name="connsiteX1" fmla="*/ 140970 w 1058802"/>
                <a:gd name="connsiteY1" fmla="*/ 1142997 h 1142997"/>
                <a:gd name="connsiteX2" fmla="*/ 1024890 w 1058802"/>
                <a:gd name="connsiteY2" fmla="*/ 914397 h 1142997"/>
                <a:gd name="connsiteX3" fmla="*/ 791210 w 1058802"/>
                <a:gd name="connsiteY3" fmla="*/ 138427 h 1142997"/>
                <a:gd name="connsiteX4" fmla="*/ 0 w 1058802"/>
                <a:gd name="connsiteY4" fmla="*/ 45717 h 1142997"/>
                <a:gd name="connsiteX0" fmla="*/ 0 w 1064369"/>
                <a:gd name="connsiteY0" fmla="*/ 37131 h 1134411"/>
                <a:gd name="connsiteX1" fmla="*/ 140970 w 1064369"/>
                <a:gd name="connsiteY1" fmla="*/ 1134411 h 1134411"/>
                <a:gd name="connsiteX2" fmla="*/ 1024890 w 1064369"/>
                <a:gd name="connsiteY2" fmla="*/ 905811 h 1134411"/>
                <a:gd name="connsiteX3" fmla="*/ 791210 w 1064369"/>
                <a:gd name="connsiteY3" fmla="*/ 129841 h 1134411"/>
                <a:gd name="connsiteX4" fmla="*/ 0 w 1064369"/>
                <a:gd name="connsiteY4" fmla="*/ 37131 h 1134411"/>
                <a:gd name="connsiteX0" fmla="*/ 0 w 1072221"/>
                <a:gd name="connsiteY0" fmla="*/ 30947 h 1128227"/>
                <a:gd name="connsiteX1" fmla="*/ 140970 w 1072221"/>
                <a:gd name="connsiteY1" fmla="*/ 1128227 h 1128227"/>
                <a:gd name="connsiteX2" fmla="*/ 1024890 w 1072221"/>
                <a:gd name="connsiteY2" fmla="*/ 899627 h 1128227"/>
                <a:gd name="connsiteX3" fmla="*/ 822960 w 1072221"/>
                <a:gd name="connsiteY3" fmla="*/ 155407 h 1128227"/>
                <a:gd name="connsiteX4" fmla="*/ 0 w 1072221"/>
                <a:gd name="connsiteY4" fmla="*/ 30947 h 1128227"/>
                <a:gd name="connsiteX0" fmla="*/ 0 w 1072221"/>
                <a:gd name="connsiteY0" fmla="*/ 30947 h 1128227"/>
                <a:gd name="connsiteX1" fmla="*/ 140970 w 1072221"/>
                <a:gd name="connsiteY1" fmla="*/ 1128227 h 1128227"/>
                <a:gd name="connsiteX2" fmla="*/ 1024890 w 1072221"/>
                <a:gd name="connsiteY2" fmla="*/ 899627 h 1128227"/>
                <a:gd name="connsiteX3" fmla="*/ 822960 w 1072221"/>
                <a:gd name="connsiteY3" fmla="*/ 155407 h 1128227"/>
                <a:gd name="connsiteX4" fmla="*/ 0 w 1072221"/>
                <a:gd name="connsiteY4" fmla="*/ 30947 h 1128227"/>
                <a:gd name="connsiteX0" fmla="*/ 0 w 1061159"/>
                <a:gd name="connsiteY0" fmla="*/ 30947 h 1128227"/>
                <a:gd name="connsiteX1" fmla="*/ 140970 w 1061159"/>
                <a:gd name="connsiteY1" fmla="*/ 1128227 h 1128227"/>
                <a:gd name="connsiteX2" fmla="*/ 1024890 w 1061159"/>
                <a:gd name="connsiteY2" fmla="*/ 899627 h 1128227"/>
                <a:gd name="connsiteX3" fmla="*/ 822960 w 1061159"/>
                <a:gd name="connsiteY3" fmla="*/ 155407 h 1128227"/>
                <a:gd name="connsiteX4" fmla="*/ 0 w 1061159"/>
                <a:gd name="connsiteY4" fmla="*/ 30947 h 1128227"/>
                <a:gd name="connsiteX0" fmla="*/ 0 w 1061159"/>
                <a:gd name="connsiteY0" fmla="*/ 30947 h 1184617"/>
                <a:gd name="connsiteX1" fmla="*/ 140970 w 1061159"/>
                <a:gd name="connsiteY1" fmla="*/ 1128227 h 1184617"/>
                <a:gd name="connsiteX2" fmla="*/ 1024890 w 1061159"/>
                <a:gd name="connsiteY2" fmla="*/ 899627 h 1184617"/>
                <a:gd name="connsiteX3" fmla="*/ 822960 w 1061159"/>
                <a:gd name="connsiteY3" fmla="*/ 155407 h 1184617"/>
                <a:gd name="connsiteX4" fmla="*/ 0 w 1061159"/>
                <a:gd name="connsiteY4" fmla="*/ 30947 h 1184617"/>
                <a:gd name="connsiteX0" fmla="*/ 0 w 925273"/>
                <a:gd name="connsiteY0" fmla="*/ 60201 h 1131321"/>
                <a:gd name="connsiteX1" fmla="*/ 13970 w 925273"/>
                <a:gd name="connsiteY1" fmla="*/ 1074931 h 1131321"/>
                <a:gd name="connsiteX2" fmla="*/ 897890 w 925273"/>
                <a:gd name="connsiteY2" fmla="*/ 846331 h 1131321"/>
                <a:gd name="connsiteX3" fmla="*/ 695960 w 925273"/>
                <a:gd name="connsiteY3" fmla="*/ 102111 h 1131321"/>
                <a:gd name="connsiteX4" fmla="*/ 0 w 925273"/>
                <a:gd name="connsiteY4" fmla="*/ 60201 h 1131321"/>
                <a:gd name="connsiteX0" fmla="*/ 29 w 925302"/>
                <a:gd name="connsiteY0" fmla="*/ 169950 h 1241070"/>
                <a:gd name="connsiteX1" fmla="*/ 13999 w 925302"/>
                <a:gd name="connsiteY1" fmla="*/ 1184680 h 1241070"/>
                <a:gd name="connsiteX2" fmla="*/ 897919 w 925302"/>
                <a:gd name="connsiteY2" fmla="*/ 956080 h 1241070"/>
                <a:gd name="connsiteX3" fmla="*/ 695989 w 925302"/>
                <a:gd name="connsiteY3" fmla="*/ 211860 h 1241070"/>
                <a:gd name="connsiteX4" fmla="*/ 29 w 925302"/>
                <a:gd name="connsiteY4" fmla="*/ 169950 h 1241070"/>
                <a:gd name="connsiteX0" fmla="*/ 74455 w 999728"/>
                <a:gd name="connsiteY0" fmla="*/ 111525 h 1182645"/>
                <a:gd name="connsiteX1" fmla="*/ 88425 w 999728"/>
                <a:gd name="connsiteY1" fmla="*/ 1126255 h 1182645"/>
                <a:gd name="connsiteX2" fmla="*/ 972345 w 999728"/>
                <a:gd name="connsiteY2" fmla="*/ 897655 h 1182645"/>
                <a:gd name="connsiteX3" fmla="*/ 770415 w 999728"/>
                <a:gd name="connsiteY3" fmla="*/ 153435 h 1182645"/>
                <a:gd name="connsiteX4" fmla="*/ 74455 w 999728"/>
                <a:gd name="connsiteY4" fmla="*/ 111525 h 1182645"/>
                <a:gd name="connsiteX0" fmla="*/ 79369 w 985250"/>
                <a:gd name="connsiteY0" fmla="*/ 119473 h 1165193"/>
                <a:gd name="connsiteX1" fmla="*/ 74289 w 985250"/>
                <a:gd name="connsiteY1" fmla="*/ 1108803 h 1165193"/>
                <a:gd name="connsiteX2" fmla="*/ 958209 w 985250"/>
                <a:gd name="connsiteY2" fmla="*/ 880203 h 1165193"/>
                <a:gd name="connsiteX3" fmla="*/ 756279 w 985250"/>
                <a:gd name="connsiteY3" fmla="*/ 135983 h 1165193"/>
                <a:gd name="connsiteX4" fmla="*/ 79369 w 985250"/>
                <a:gd name="connsiteY4" fmla="*/ 119473 h 1165193"/>
                <a:gd name="connsiteX0" fmla="*/ 85008 w 990889"/>
                <a:gd name="connsiteY0" fmla="*/ 111446 h 1157166"/>
                <a:gd name="connsiteX1" fmla="*/ 79928 w 990889"/>
                <a:gd name="connsiteY1" fmla="*/ 1100776 h 1157166"/>
                <a:gd name="connsiteX2" fmla="*/ 963848 w 990889"/>
                <a:gd name="connsiteY2" fmla="*/ 872176 h 1157166"/>
                <a:gd name="connsiteX3" fmla="*/ 761918 w 990889"/>
                <a:gd name="connsiteY3" fmla="*/ 127956 h 1157166"/>
                <a:gd name="connsiteX4" fmla="*/ 85008 w 990889"/>
                <a:gd name="connsiteY4" fmla="*/ 111446 h 1157166"/>
                <a:gd name="connsiteX0" fmla="*/ 48659 w 963901"/>
                <a:gd name="connsiteY0" fmla="*/ 97233 h 1077983"/>
                <a:gd name="connsiteX1" fmla="*/ 56279 w 963901"/>
                <a:gd name="connsiteY1" fmla="*/ 1023063 h 1077983"/>
                <a:gd name="connsiteX2" fmla="*/ 927499 w 963901"/>
                <a:gd name="connsiteY2" fmla="*/ 857963 h 1077983"/>
                <a:gd name="connsiteX3" fmla="*/ 725569 w 963901"/>
                <a:gd name="connsiteY3" fmla="*/ 113743 h 1077983"/>
                <a:gd name="connsiteX4" fmla="*/ 48659 w 963901"/>
                <a:gd name="connsiteY4" fmla="*/ 97233 h 1077983"/>
                <a:gd name="connsiteX0" fmla="*/ 89820 w 1005062"/>
                <a:gd name="connsiteY0" fmla="*/ 97233 h 1077983"/>
                <a:gd name="connsiteX1" fmla="*/ 97440 w 1005062"/>
                <a:gd name="connsiteY1" fmla="*/ 1023063 h 1077983"/>
                <a:gd name="connsiteX2" fmla="*/ 968660 w 1005062"/>
                <a:gd name="connsiteY2" fmla="*/ 857963 h 1077983"/>
                <a:gd name="connsiteX3" fmla="*/ 766730 w 1005062"/>
                <a:gd name="connsiteY3" fmla="*/ 113743 h 1077983"/>
                <a:gd name="connsiteX4" fmla="*/ 89820 w 1005062"/>
                <a:gd name="connsiteY4" fmla="*/ 97233 h 1077983"/>
                <a:gd name="connsiteX0" fmla="*/ 117822 w 1036097"/>
                <a:gd name="connsiteY0" fmla="*/ 94215 h 1038565"/>
                <a:gd name="connsiteX1" fmla="*/ 80992 w 1036097"/>
                <a:gd name="connsiteY1" fmla="*/ 975595 h 1038565"/>
                <a:gd name="connsiteX2" fmla="*/ 996662 w 1036097"/>
                <a:gd name="connsiteY2" fmla="*/ 854945 h 1038565"/>
                <a:gd name="connsiteX3" fmla="*/ 794732 w 1036097"/>
                <a:gd name="connsiteY3" fmla="*/ 110725 h 1038565"/>
                <a:gd name="connsiteX4" fmla="*/ 117822 w 1036097"/>
                <a:gd name="connsiteY4" fmla="*/ 94215 h 1038565"/>
                <a:gd name="connsiteX0" fmla="*/ 97358 w 1013465"/>
                <a:gd name="connsiteY0" fmla="*/ 92501 h 1017048"/>
                <a:gd name="connsiteX1" fmla="*/ 92278 w 1013465"/>
                <a:gd name="connsiteY1" fmla="*/ 948481 h 1017048"/>
                <a:gd name="connsiteX2" fmla="*/ 976198 w 1013465"/>
                <a:gd name="connsiteY2" fmla="*/ 853231 h 1017048"/>
                <a:gd name="connsiteX3" fmla="*/ 774268 w 1013465"/>
                <a:gd name="connsiteY3" fmla="*/ 109011 h 1017048"/>
                <a:gd name="connsiteX4" fmla="*/ 97358 w 1013465"/>
                <a:gd name="connsiteY4" fmla="*/ 92501 h 1017048"/>
                <a:gd name="connsiteX0" fmla="*/ 97358 w 908526"/>
                <a:gd name="connsiteY0" fmla="*/ 95782 h 1039479"/>
                <a:gd name="connsiteX1" fmla="*/ 92278 w 908526"/>
                <a:gd name="connsiteY1" fmla="*/ 951762 h 1039479"/>
                <a:gd name="connsiteX2" fmla="*/ 849198 w 908526"/>
                <a:gd name="connsiteY2" fmla="*/ 913662 h 1039479"/>
                <a:gd name="connsiteX3" fmla="*/ 774268 w 908526"/>
                <a:gd name="connsiteY3" fmla="*/ 112292 h 1039479"/>
                <a:gd name="connsiteX4" fmla="*/ 97358 w 908526"/>
                <a:gd name="connsiteY4" fmla="*/ 95782 h 1039479"/>
                <a:gd name="connsiteX0" fmla="*/ 99959 w 930166"/>
                <a:gd name="connsiteY0" fmla="*/ 117126 h 1062869"/>
                <a:gd name="connsiteX1" fmla="*/ 94879 w 930166"/>
                <a:gd name="connsiteY1" fmla="*/ 973106 h 1062869"/>
                <a:gd name="connsiteX2" fmla="*/ 851799 w 930166"/>
                <a:gd name="connsiteY2" fmla="*/ 935006 h 1062869"/>
                <a:gd name="connsiteX3" fmla="*/ 821319 w 930166"/>
                <a:gd name="connsiteY3" fmla="*/ 95536 h 1062869"/>
                <a:gd name="connsiteX4" fmla="*/ 99959 w 930166"/>
                <a:gd name="connsiteY4" fmla="*/ 117126 h 1062869"/>
                <a:gd name="connsiteX0" fmla="*/ 99959 w 930166"/>
                <a:gd name="connsiteY0" fmla="*/ 108427 h 1073220"/>
                <a:gd name="connsiteX1" fmla="*/ 94879 w 930166"/>
                <a:gd name="connsiteY1" fmla="*/ 983457 h 1073220"/>
                <a:gd name="connsiteX2" fmla="*/ 851799 w 930166"/>
                <a:gd name="connsiteY2" fmla="*/ 945357 h 1073220"/>
                <a:gd name="connsiteX3" fmla="*/ 821319 w 930166"/>
                <a:gd name="connsiteY3" fmla="*/ 105887 h 1073220"/>
                <a:gd name="connsiteX4" fmla="*/ 99959 w 930166"/>
                <a:gd name="connsiteY4" fmla="*/ 108427 h 1073220"/>
                <a:gd name="connsiteX0" fmla="*/ 192550 w 882391"/>
                <a:gd name="connsiteY0" fmla="*/ 83027 h 1117670"/>
                <a:gd name="connsiteX1" fmla="*/ 54120 w 882391"/>
                <a:gd name="connsiteY1" fmla="*/ 1027907 h 1117670"/>
                <a:gd name="connsiteX2" fmla="*/ 811040 w 882391"/>
                <a:gd name="connsiteY2" fmla="*/ 989807 h 1117670"/>
                <a:gd name="connsiteX3" fmla="*/ 780560 w 882391"/>
                <a:gd name="connsiteY3" fmla="*/ 150337 h 1117670"/>
                <a:gd name="connsiteX4" fmla="*/ 192550 w 882391"/>
                <a:gd name="connsiteY4" fmla="*/ 83027 h 1117670"/>
                <a:gd name="connsiteX0" fmla="*/ 210830 w 900671"/>
                <a:gd name="connsiteY0" fmla="*/ 69332 h 1103975"/>
                <a:gd name="connsiteX1" fmla="*/ 72400 w 900671"/>
                <a:gd name="connsiteY1" fmla="*/ 1014212 h 1103975"/>
                <a:gd name="connsiteX2" fmla="*/ 829320 w 900671"/>
                <a:gd name="connsiteY2" fmla="*/ 976112 h 1103975"/>
                <a:gd name="connsiteX3" fmla="*/ 798840 w 900671"/>
                <a:gd name="connsiteY3" fmla="*/ 136642 h 1103975"/>
                <a:gd name="connsiteX4" fmla="*/ 210830 w 900671"/>
                <a:gd name="connsiteY4" fmla="*/ 69332 h 1103975"/>
                <a:gd name="connsiteX0" fmla="*/ 242162 w 932003"/>
                <a:gd name="connsiteY0" fmla="*/ 85783 h 1120426"/>
                <a:gd name="connsiteX1" fmla="*/ 103732 w 932003"/>
                <a:gd name="connsiteY1" fmla="*/ 1030663 h 1120426"/>
                <a:gd name="connsiteX2" fmla="*/ 860652 w 932003"/>
                <a:gd name="connsiteY2" fmla="*/ 992563 h 1120426"/>
                <a:gd name="connsiteX3" fmla="*/ 830172 w 932003"/>
                <a:gd name="connsiteY3" fmla="*/ 153093 h 1120426"/>
                <a:gd name="connsiteX4" fmla="*/ 242162 w 932003"/>
                <a:gd name="connsiteY4" fmla="*/ 85783 h 1120426"/>
                <a:gd name="connsiteX0" fmla="*/ 235996 w 925837"/>
                <a:gd name="connsiteY0" fmla="*/ 58516 h 1093159"/>
                <a:gd name="connsiteX1" fmla="*/ 97566 w 925837"/>
                <a:gd name="connsiteY1" fmla="*/ 1003396 h 1093159"/>
                <a:gd name="connsiteX2" fmla="*/ 854486 w 925837"/>
                <a:gd name="connsiteY2" fmla="*/ 965296 h 1093159"/>
                <a:gd name="connsiteX3" fmla="*/ 824006 w 925837"/>
                <a:gd name="connsiteY3" fmla="*/ 125826 h 1093159"/>
                <a:gd name="connsiteX4" fmla="*/ 235996 w 925837"/>
                <a:gd name="connsiteY4" fmla="*/ 58516 h 1093159"/>
                <a:gd name="connsiteX0" fmla="*/ 255997 w 912503"/>
                <a:gd name="connsiteY0" fmla="*/ 47464 h 1120207"/>
                <a:gd name="connsiteX1" fmla="*/ 85817 w 912503"/>
                <a:gd name="connsiteY1" fmla="*/ 1030444 h 1120207"/>
                <a:gd name="connsiteX2" fmla="*/ 842737 w 912503"/>
                <a:gd name="connsiteY2" fmla="*/ 992344 h 1120207"/>
                <a:gd name="connsiteX3" fmla="*/ 812257 w 912503"/>
                <a:gd name="connsiteY3" fmla="*/ 152874 h 1120207"/>
                <a:gd name="connsiteX4" fmla="*/ 255997 w 912503"/>
                <a:gd name="connsiteY4" fmla="*/ 47464 h 1120207"/>
                <a:gd name="connsiteX0" fmla="*/ 273220 w 903082"/>
                <a:gd name="connsiteY0" fmla="*/ 43056 h 1134849"/>
                <a:gd name="connsiteX1" fmla="*/ 77640 w 903082"/>
                <a:gd name="connsiteY1" fmla="*/ 1045086 h 1134849"/>
                <a:gd name="connsiteX2" fmla="*/ 834560 w 903082"/>
                <a:gd name="connsiteY2" fmla="*/ 1006986 h 1134849"/>
                <a:gd name="connsiteX3" fmla="*/ 804080 w 903082"/>
                <a:gd name="connsiteY3" fmla="*/ 167516 h 1134849"/>
                <a:gd name="connsiteX4" fmla="*/ 273220 w 903082"/>
                <a:gd name="connsiteY4" fmla="*/ 43056 h 1134849"/>
                <a:gd name="connsiteX0" fmla="*/ 249550 w 879412"/>
                <a:gd name="connsiteY0" fmla="*/ 14852 h 1106645"/>
                <a:gd name="connsiteX1" fmla="*/ 53970 w 879412"/>
                <a:gd name="connsiteY1" fmla="*/ 1016882 h 1106645"/>
                <a:gd name="connsiteX2" fmla="*/ 810890 w 879412"/>
                <a:gd name="connsiteY2" fmla="*/ 978782 h 1106645"/>
                <a:gd name="connsiteX3" fmla="*/ 780410 w 879412"/>
                <a:gd name="connsiteY3" fmla="*/ 139312 h 1106645"/>
                <a:gd name="connsiteX4" fmla="*/ 249550 w 879412"/>
                <a:gd name="connsiteY4" fmla="*/ 14852 h 1106645"/>
                <a:gd name="connsiteX0" fmla="*/ 250597 w 880459"/>
                <a:gd name="connsiteY0" fmla="*/ 14852 h 1106645"/>
                <a:gd name="connsiteX1" fmla="*/ 55017 w 880459"/>
                <a:gd name="connsiteY1" fmla="*/ 1016882 h 1106645"/>
                <a:gd name="connsiteX2" fmla="*/ 811937 w 880459"/>
                <a:gd name="connsiteY2" fmla="*/ 978782 h 1106645"/>
                <a:gd name="connsiteX3" fmla="*/ 781457 w 880459"/>
                <a:gd name="connsiteY3" fmla="*/ 139312 h 1106645"/>
                <a:gd name="connsiteX4" fmla="*/ 250597 w 880459"/>
                <a:gd name="connsiteY4" fmla="*/ 14852 h 1106645"/>
                <a:gd name="connsiteX0" fmla="*/ 303593 w 938483"/>
                <a:gd name="connsiteY0" fmla="*/ 66099 h 1138498"/>
                <a:gd name="connsiteX1" fmla="*/ 38163 w 938483"/>
                <a:gd name="connsiteY1" fmla="*/ 1036379 h 1138498"/>
                <a:gd name="connsiteX2" fmla="*/ 864933 w 938483"/>
                <a:gd name="connsiteY2" fmla="*/ 1030029 h 1138498"/>
                <a:gd name="connsiteX3" fmla="*/ 834453 w 938483"/>
                <a:gd name="connsiteY3" fmla="*/ 190559 h 1138498"/>
                <a:gd name="connsiteX4" fmla="*/ 303593 w 938483"/>
                <a:gd name="connsiteY4" fmla="*/ 66099 h 1138498"/>
                <a:gd name="connsiteX0" fmla="*/ 251848 w 882623"/>
                <a:gd name="connsiteY0" fmla="*/ 68451 h 1160244"/>
                <a:gd name="connsiteX1" fmla="*/ 43568 w 882623"/>
                <a:gd name="connsiteY1" fmla="*/ 1070481 h 1160244"/>
                <a:gd name="connsiteX2" fmla="*/ 813188 w 882623"/>
                <a:gd name="connsiteY2" fmla="*/ 1032381 h 1160244"/>
                <a:gd name="connsiteX3" fmla="*/ 782708 w 882623"/>
                <a:gd name="connsiteY3" fmla="*/ 192911 h 1160244"/>
                <a:gd name="connsiteX4" fmla="*/ 251848 w 882623"/>
                <a:gd name="connsiteY4" fmla="*/ 68451 h 1160244"/>
                <a:gd name="connsiteX0" fmla="*/ 265552 w 896327"/>
                <a:gd name="connsiteY0" fmla="*/ 62808 h 1154601"/>
                <a:gd name="connsiteX1" fmla="*/ 57272 w 896327"/>
                <a:gd name="connsiteY1" fmla="*/ 1064838 h 1154601"/>
                <a:gd name="connsiteX2" fmla="*/ 826892 w 896327"/>
                <a:gd name="connsiteY2" fmla="*/ 1026738 h 1154601"/>
                <a:gd name="connsiteX3" fmla="*/ 796412 w 896327"/>
                <a:gd name="connsiteY3" fmla="*/ 187268 h 1154601"/>
                <a:gd name="connsiteX4" fmla="*/ 265552 w 896327"/>
                <a:gd name="connsiteY4" fmla="*/ 62808 h 1154601"/>
                <a:gd name="connsiteX0" fmla="*/ 255481 w 899572"/>
                <a:gd name="connsiteY0" fmla="*/ 73812 h 1121155"/>
                <a:gd name="connsiteX1" fmla="*/ 59901 w 899572"/>
                <a:gd name="connsiteY1" fmla="*/ 1031392 h 1121155"/>
                <a:gd name="connsiteX2" fmla="*/ 829521 w 899572"/>
                <a:gd name="connsiteY2" fmla="*/ 993292 h 1121155"/>
                <a:gd name="connsiteX3" fmla="*/ 799041 w 899572"/>
                <a:gd name="connsiteY3" fmla="*/ 153822 h 1121155"/>
                <a:gd name="connsiteX4" fmla="*/ 255481 w 899572"/>
                <a:gd name="connsiteY4" fmla="*/ 73812 h 1121155"/>
                <a:gd name="connsiteX0" fmla="*/ 255481 w 899572"/>
                <a:gd name="connsiteY0" fmla="*/ 73812 h 1121155"/>
                <a:gd name="connsiteX1" fmla="*/ 59901 w 899572"/>
                <a:gd name="connsiteY1" fmla="*/ 1031392 h 1121155"/>
                <a:gd name="connsiteX2" fmla="*/ 829521 w 899572"/>
                <a:gd name="connsiteY2" fmla="*/ 993292 h 1121155"/>
                <a:gd name="connsiteX3" fmla="*/ 799041 w 899572"/>
                <a:gd name="connsiteY3" fmla="*/ 153822 h 1121155"/>
                <a:gd name="connsiteX4" fmla="*/ 255481 w 899572"/>
                <a:gd name="connsiteY4" fmla="*/ 73812 h 1121155"/>
                <a:gd name="connsiteX0" fmla="*/ 255481 w 899572"/>
                <a:gd name="connsiteY0" fmla="*/ 73812 h 1121155"/>
                <a:gd name="connsiteX1" fmla="*/ 59901 w 899572"/>
                <a:gd name="connsiteY1" fmla="*/ 1031392 h 1121155"/>
                <a:gd name="connsiteX2" fmla="*/ 829521 w 899572"/>
                <a:gd name="connsiteY2" fmla="*/ 993292 h 1121155"/>
                <a:gd name="connsiteX3" fmla="*/ 799041 w 899572"/>
                <a:gd name="connsiteY3" fmla="*/ 153822 h 1121155"/>
                <a:gd name="connsiteX4" fmla="*/ 255481 w 899572"/>
                <a:gd name="connsiteY4" fmla="*/ 73812 h 1121155"/>
                <a:gd name="connsiteX0" fmla="*/ 255481 w 899572"/>
                <a:gd name="connsiteY0" fmla="*/ 73812 h 1121155"/>
                <a:gd name="connsiteX1" fmla="*/ 59901 w 899572"/>
                <a:gd name="connsiteY1" fmla="*/ 1031392 h 1121155"/>
                <a:gd name="connsiteX2" fmla="*/ 829521 w 899572"/>
                <a:gd name="connsiteY2" fmla="*/ 993292 h 1121155"/>
                <a:gd name="connsiteX3" fmla="*/ 799041 w 899572"/>
                <a:gd name="connsiteY3" fmla="*/ 153822 h 1121155"/>
                <a:gd name="connsiteX4" fmla="*/ 255481 w 899572"/>
                <a:gd name="connsiteY4" fmla="*/ 73812 h 1121155"/>
                <a:gd name="connsiteX0" fmla="*/ 212939 w 914180"/>
                <a:gd name="connsiteY0" fmla="*/ 82846 h 1104789"/>
                <a:gd name="connsiteX1" fmla="*/ 74509 w 914180"/>
                <a:gd name="connsiteY1" fmla="*/ 1015026 h 1104789"/>
                <a:gd name="connsiteX2" fmla="*/ 844129 w 914180"/>
                <a:gd name="connsiteY2" fmla="*/ 976926 h 1104789"/>
                <a:gd name="connsiteX3" fmla="*/ 813649 w 914180"/>
                <a:gd name="connsiteY3" fmla="*/ 137456 h 1104789"/>
                <a:gd name="connsiteX4" fmla="*/ 212939 w 914180"/>
                <a:gd name="connsiteY4" fmla="*/ 82846 h 1104789"/>
                <a:gd name="connsiteX0" fmla="*/ 212939 w 914180"/>
                <a:gd name="connsiteY0" fmla="*/ 69578 h 1091521"/>
                <a:gd name="connsiteX1" fmla="*/ 74509 w 914180"/>
                <a:gd name="connsiteY1" fmla="*/ 1001758 h 1091521"/>
                <a:gd name="connsiteX2" fmla="*/ 844129 w 914180"/>
                <a:gd name="connsiteY2" fmla="*/ 963658 h 1091521"/>
                <a:gd name="connsiteX3" fmla="*/ 813649 w 914180"/>
                <a:gd name="connsiteY3" fmla="*/ 124188 h 1091521"/>
                <a:gd name="connsiteX4" fmla="*/ 212939 w 914180"/>
                <a:gd name="connsiteY4" fmla="*/ 69578 h 1091521"/>
                <a:gd name="connsiteX0" fmla="*/ 260493 w 898234"/>
                <a:gd name="connsiteY0" fmla="*/ 52074 h 1124817"/>
                <a:gd name="connsiteX1" fmla="*/ 58563 w 898234"/>
                <a:gd name="connsiteY1" fmla="*/ 1035054 h 1124817"/>
                <a:gd name="connsiteX2" fmla="*/ 828183 w 898234"/>
                <a:gd name="connsiteY2" fmla="*/ 996954 h 1124817"/>
                <a:gd name="connsiteX3" fmla="*/ 797703 w 898234"/>
                <a:gd name="connsiteY3" fmla="*/ 157484 h 1124817"/>
                <a:gd name="connsiteX4" fmla="*/ 260493 w 898234"/>
                <a:gd name="connsiteY4" fmla="*/ 52074 h 1124817"/>
                <a:gd name="connsiteX0" fmla="*/ 235968 w 905459"/>
                <a:gd name="connsiteY0" fmla="*/ 55822 h 1115865"/>
                <a:gd name="connsiteX1" fmla="*/ 65788 w 905459"/>
                <a:gd name="connsiteY1" fmla="*/ 1026102 h 1115865"/>
                <a:gd name="connsiteX2" fmla="*/ 835408 w 905459"/>
                <a:gd name="connsiteY2" fmla="*/ 988002 h 1115865"/>
                <a:gd name="connsiteX3" fmla="*/ 804928 w 905459"/>
                <a:gd name="connsiteY3" fmla="*/ 148532 h 1115865"/>
                <a:gd name="connsiteX4" fmla="*/ 235968 w 905459"/>
                <a:gd name="connsiteY4" fmla="*/ 55822 h 1115865"/>
                <a:gd name="connsiteX0" fmla="*/ 235968 w 905459"/>
                <a:gd name="connsiteY0" fmla="*/ 41876 h 1101919"/>
                <a:gd name="connsiteX1" fmla="*/ 65788 w 905459"/>
                <a:gd name="connsiteY1" fmla="*/ 1012156 h 1101919"/>
                <a:gd name="connsiteX2" fmla="*/ 835408 w 905459"/>
                <a:gd name="connsiteY2" fmla="*/ 974056 h 1101919"/>
                <a:gd name="connsiteX3" fmla="*/ 804928 w 905459"/>
                <a:gd name="connsiteY3" fmla="*/ 134586 h 1101919"/>
                <a:gd name="connsiteX4" fmla="*/ 235968 w 905459"/>
                <a:gd name="connsiteY4" fmla="*/ 41876 h 1101919"/>
                <a:gd name="connsiteX0" fmla="*/ 235968 w 905459"/>
                <a:gd name="connsiteY0" fmla="*/ 41876 h 1101919"/>
                <a:gd name="connsiteX1" fmla="*/ 65788 w 905459"/>
                <a:gd name="connsiteY1" fmla="*/ 1012156 h 1101919"/>
                <a:gd name="connsiteX2" fmla="*/ 835408 w 905459"/>
                <a:gd name="connsiteY2" fmla="*/ 974056 h 1101919"/>
                <a:gd name="connsiteX3" fmla="*/ 804928 w 905459"/>
                <a:gd name="connsiteY3" fmla="*/ 134586 h 1101919"/>
                <a:gd name="connsiteX4" fmla="*/ 235968 w 905459"/>
                <a:gd name="connsiteY4" fmla="*/ 41876 h 1101919"/>
                <a:gd name="connsiteX0" fmla="*/ 235968 w 905459"/>
                <a:gd name="connsiteY0" fmla="*/ 28053 h 1088096"/>
                <a:gd name="connsiteX1" fmla="*/ 65788 w 905459"/>
                <a:gd name="connsiteY1" fmla="*/ 998333 h 1088096"/>
                <a:gd name="connsiteX2" fmla="*/ 835408 w 905459"/>
                <a:gd name="connsiteY2" fmla="*/ 960233 h 1088096"/>
                <a:gd name="connsiteX3" fmla="*/ 804928 w 905459"/>
                <a:gd name="connsiteY3" fmla="*/ 120763 h 1088096"/>
                <a:gd name="connsiteX4" fmla="*/ 235968 w 905459"/>
                <a:gd name="connsiteY4" fmla="*/ 28053 h 1088096"/>
                <a:gd name="connsiteX0" fmla="*/ 250521 w 920012"/>
                <a:gd name="connsiteY0" fmla="*/ 28053 h 1067482"/>
                <a:gd name="connsiteX1" fmla="*/ 61291 w 920012"/>
                <a:gd name="connsiteY1" fmla="*/ 960233 h 1067482"/>
                <a:gd name="connsiteX2" fmla="*/ 849961 w 920012"/>
                <a:gd name="connsiteY2" fmla="*/ 960233 h 1067482"/>
                <a:gd name="connsiteX3" fmla="*/ 819481 w 920012"/>
                <a:gd name="connsiteY3" fmla="*/ 120763 h 1067482"/>
                <a:gd name="connsiteX4" fmla="*/ 250521 w 920012"/>
                <a:gd name="connsiteY4" fmla="*/ 28053 h 1067482"/>
                <a:gd name="connsiteX0" fmla="*/ 293470 w 962961"/>
                <a:gd name="connsiteY0" fmla="*/ 28053 h 1067482"/>
                <a:gd name="connsiteX1" fmla="*/ 104240 w 962961"/>
                <a:gd name="connsiteY1" fmla="*/ 960233 h 1067482"/>
                <a:gd name="connsiteX2" fmla="*/ 892910 w 962961"/>
                <a:gd name="connsiteY2" fmla="*/ 960233 h 1067482"/>
                <a:gd name="connsiteX3" fmla="*/ 862430 w 962961"/>
                <a:gd name="connsiteY3" fmla="*/ 120763 h 1067482"/>
                <a:gd name="connsiteX4" fmla="*/ 293470 w 962961"/>
                <a:gd name="connsiteY4" fmla="*/ 28053 h 1067482"/>
                <a:gd name="connsiteX0" fmla="*/ 301756 w 971247"/>
                <a:gd name="connsiteY0" fmla="*/ 28053 h 1067482"/>
                <a:gd name="connsiteX1" fmla="*/ 112526 w 971247"/>
                <a:gd name="connsiteY1" fmla="*/ 960233 h 1067482"/>
                <a:gd name="connsiteX2" fmla="*/ 901196 w 971247"/>
                <a:gd name="connsiteY2" fmla="*/ 960233 h 1067482"/>
                <a:gd name="connsiteX3" fmla="*/ 870716 w 971247"/>
                <a:gd name="connsiteY3" fmla="*/ 120763 h 1067482"/>
                <a:gd name="connsiteX4" fmla="*/ 301756 w 971247"/>
                <a:gd name="connsiteY4" fmla="*/ 28053 h 1067482"/>
                <a:gd name="connsiteX0" fmla="*/ 301756 w 963093"/>
                <a:gd name="connsiteY0" fmla="*/ 28053 h 1067482"/>
                <a:gd name="connsiteX1" fmla="*/ 112526 w 963093"/>
                <a:gd name="connsiteY1" fmla="*/ 960233 h 1067482"/>
                <a:gd name="connsiteX2" fmla="*/ 901196 w 963093"/>
                <a:gd name="connsiteY2" fmla="*/ 960233 h 1067482"/>
                <a:gd name="connsiteX3" fmla="*/ 870716 w 963093"/>
                <a:gd name="connsiteY3" fmla="*/ 120763 h 1067482"/>
                <a:gd name="connsiteX4" fmla="*/ 301756 w 963093"/>
                <a:gd name="connsiteY4" fmla="*/ 28053 h 1067482"/>
                <a:gd name="connsiteX0" fmla="*/ 870716 w 972761"/>
                <a:gd name="connsiteY0" fmla="*/ 120763 h 1067482"/>
                <a:gd name="connsiteX1" fmla="*/ 301756 w 972761"/>
                <a:gd name="connsiteY1" fmla="*/ 28053 h 1067482"/>
                <a:gd name="connsiteX2" fmla="*/ 112526 w 972761"/>
                <a:gd name="connsiteY2" fmla="*/ 960233 h 1067482"/>
                <a:gd name="connsiteX3" fmla="*/ 901196 w 972761"/>
                <a:gd name="connsiteY3" fmla="*/ 960233 h 1067482"/>
                <a:gd name="connsiteX4" fmla="*/ 962156 w 972761"/>
                <a:gd name="connsiteY4" fmla="*/ 212203 h 1067482"/>
                <a:gd name="connsiteX0" fmla="*/ 870716 w 969217"/>
                <a:gd name="connsiteY0" fmla="*/ 120763 h 1067482"/>
                <a:gd name="connsiteX1" fmla="*/ 301756 w 969217"/>
                <a:gd name="connsiteY1" fmla="*/ 28053 h 1067482"/>
                <a:gd name="connsiteX2" fmla="*/ 112526 w 969217"/>
                <a:gd name="connsiteY2" fmla="*/ 960233 h 1067482"/>
                <a:gd name="connsiteX3" fmla="*/ 901196 w 969217"/>
                <a:gd name="connsiteY3" fmla="*/ 960233 h 1067482"/>
                <a:gd name="connsiteX4" fmla="*/ 955806 w 969217"/>
                <a:gd name="connsiteY4" fmla="*/ 650353 h 1067482"/>
                <a:gd name="connsiteX0" fmla="*/ 870716 w 915722"/>
                <a:gd name="connsiteY0" fmla="*/ 120763 h 1067482"/>
                <a:gd name="connsiteX1" fmla="*/ 301756 w 915722"/>
                <a:gd name="connsiteY1" fmla="*/ 28053 h 1067482"/>
                <a:gd name="connsiteX2" fmla="*/ 112526 w 915722"/>
                <a:gd name="connsiteY2" fmla="*/ 960233 h 1067482"/>
                <a:gd name="connsiteX3" fmla="*/ 901196 w 915722"/>
                <a:gd name="connsiteY3" fmla="*/ 960233 h 1067482"/>
                <a:gd name="connsiteX4" fmla="*/ 511306 w 915722"/>
                <a:gd name="connsiteY4" fmla="*/ 624953 h 1067482"/>
                <a:gd name="connsiteX0" fmla="*/ 870716 w 933401"/>
                <a:gd name="connsiteY0" fmla="*/ 120763 h 1067482"/>
                <a:gd name="connsiteX1" fmla="*/ 301756 w 933401"/>
                <a:gd name="connsiteY1" fmla="*/ 28053 h 1067482"/>
                <a:gd name="connsiteX2" fmla="*/ 112526 w 933401"/>
                <a:gd name="connsiteY2" fmla="*/ 960233 h 1067482"/>
                <a:gd name="connsiteX3" fmla="*/ 901196 w 933401"/>
                <a:gd name="connsiteY3" fmla="*/ 960233 h 1067482"/>
                <a:gd name="connsiteX4" fmla="*/ 511306 w 933401"/>
                <a:gd name="connsiteY4" fmla="*/ 624953 h 1067482"/>
                <a:gd name="connsiteX0" fmla="*/ 870716 w 938513"/>
                <a:gd name="connsiteY0" fmla="*/ 120763 h 1067482"/>
                <a:gd name="connsiteX1" fmla="*/ 301756 w 938513"/>
                <a:gd name="connsiteY1" fmla="*/ 28053 h 1067482"/>
                <a:gd name="connsiteX2" fmla="*/ 112526 w 938513"/>
                <a:gd name="connsiteY2" fmla="*/ 960233 h 1067482"/>
                <a:gd name="connsiteX3" fmla="*/ 901196 w 938513"/>
                <a:gd name="connsiteY3" fmla="*/ 960233 h 1067482"/>
                <a:gd name="connsiteX4" fmla="*/ 511306 w 938513"/>
                <a:gd name="connsiteY4" fmla="*/ 624953 h 1067482"/>
                <a:gd name="connsiteX0" fmla="*/ 870716 w 916988"/>
                <a:gd name="connsiteY0" fmla="*/ 120763 h 1058269"/>
                <a:gd name="connsiteX1" fmla="*/ 301756 w 916988"/>
                <a:gd name="connsiteY1" fmla="*/ 28053 h 1058269"/>
                <a:gd name="connsiteX2" fmla="*/ 112526 w 916988"/>
                <a:gd name="connsiteY2" fmla="*/ 960233 h 1058269"/>
                <a:gd name="connsiteX3" fmla="*/ 875796 w 916988"/>
                <a:gd name="connsiteY3" fmla="*/ 941183 h 1058269"/>
                <a:gd name="connsiteX4" fmla="*/ 511306 w 916988"/>
                <a:gd name="connsiteY4" fmla="*/ 624953 h 1058269"/>
                <a:gd name="connsiteX0" fmla="*/ 870716 w 938819"/>
                <a:gd name="connsiteY0" fmla="*/ 120763 h 1058269"/>
                <a:gd name="connsiteX1" fmla="*/ 301756 w 938819"/>
                <a:gd name="connsiteY1" fmla="*/ 28053 h 1058269"/>
                <a:gd name="connsiteX2" fmla="*/ 112526 w 938819"/>
                <a:gd name="connsiteY2" fmla="*/ 960233 h 1058269"/>
                <a:gd name="connsiteX3" fmla="*/ 875796 w 938819"/>
                <a:gd name="connsiteY3" fmla="*/ 941183 h 1058269"/>
                <a:gd name="connsiteX4" fmla="*/ 511306 w 938819"/>
                <a:gd name="connsiteY4" fmla="*/ 624953 h 1058269"/>
                <a:gd name="connsiteX0" fmla="*/ 870716 w 938819"/>
                <a:gd name="connsiteY0" fmla="*/ 120763 h 1074659"/>
                <a:gd name="connsiteX1" fmla="*/ 301756 w 938819"/>
                <a:gd name="connsiteY1" fmla="*/ 28053 h 1074659"/>
                <a:gd name="connsiteX2" fmla="*/ 112526 w 938819"/>
                <a:gd name="connsiteY2" fmla="*/ 960233 h 1074659"/>
                <a:gd name="connsiteX3" fmla="*/ 875796 w 938819"/>
                <a:gd name="connsiteY3" fmla="*/ 941183 h 1074659"/>
                <a:gd name="connsiteX4" fmla="*/ 511306 w 938819"/>
                <a:gd name="connsiteY4" fmla="*/ 624953 h 1074659"/>
                <a:gd name="connsiteX0" fmla="*/ 870716 w 938819"/>
                <a:gd name="connsiteY0" fmla="*/ 120763 h 1087029"/>
                <a:gd name="connsiteX1" fmla="*/ 301756 w 938819"/>
                <a:gd name="connsiteY1" fmla="*/ 28053 h 1087029"/>
                <a:gd name="connsiteX2" fmla="*/ 112526 w 938819"/>
                <a:gd name="connsiteY2" fmla="*/ 960233 h 1087029"/>
                <a:gd name="connsiteX3" fmla="*/ 875796 w 938819"/>
                <a:gd name="connsiteY3" fmla="*/ 941183 h 1087029"/>
                <a:gd name="connsiteX4" fmla="*/ 511306 w 938819"/>
                <a:gd name="connsiteY4" fmla="*/ 624953 h 1087029"/>
                <a:gd name="connsiteX0" fmla="*/ 881173 w 949276"/>
                <a:gd name="connsiteY0" fmla="*/ 120763 h 1087029"/>
                <a:gd name="connsiteX1" fmla="*/ 312213 w 949276"/>
                <a:gd name="connsiteY1" fmla="*/ 28053 h 1087029"/>
                <a:gd name="connsiteX2" fmla="*/ 122983 w 949276"/>
                <a:gd name="connsiteY2" fmla="*/ 960233 h 1087029"/>
                <a:gd name="connsiteX3" fmla="*/ 886253 w 949276"/>
                <a:gd name="connsiteY3" fmla="*/ 941183 h 1087029"/>
                <a:gd name="connsiteX4" fmla="*/ 521763 w 949276"/>
                <a:gd name="connsiteY4" fmla="*/ 624953 h 1087029"/>
                <a:gd name="connsiteX0" fmla="*/ 868850 w 936953"/>
                <a:gd name="connsiteY0" fmla="*/ 105683 h 1071949"/>
                <a:gd name="connsiteX1" fmla="*/ 331640 w 936953"/>
                <a:gd name="connsiteY1" fmla="*/ 38373 h 1071949"/>
                <a:gd name="connsiteX2" fmla="*/ 110660 w 936953"/>
                <a:gd name="connsiteY2" fmla="*/ 945153 h 1071949"/>
                <a:gd name="connsiteX3" fmla="*/ 873930 w 936953"/>
                <a:gd name="connsiteY3" fmla="*/ 926103 h 1071949"/>
                <a:gd name="connsiteX4" fmla="*/ 509440 w 936953"/>
                <a:gd name="connsiteY4" fmla="*/ 609873 h 1071949"/>
                <a:gd name="connsiteX0" fmla="*/ 868850 w 936953"/>
                <a:gd name="connsiteY0" fmla="*/ 88297 h 1054563"/>
                <a:gd name="connsiteX1" fmla="*/ 331640 w 936953"/>
                <a:gd name="connsiteY1" fmla="*/ 20987 h 1054563"/>
                <a:gd name="connsiteX2" fmla="*/ 110660 w 936953"/>
                <a:gd name="connsiteY2" fmla="*/ 927767 h 1054563"/>
                <a:gd name="connsiteX3" fmla="*/ 873930 w 936953"/>
                <a:gd name="connsiteY3" fmla="*/ 908717 h 1054563"/>
                <a:gd name="connsiteX4" fmla="*/ 509440 w 936953"/>
                <a:gd name="connsiteY4" fmla="*/ 592487 h 1054563"/>
                <a:gd name="connsiteX0" fmla="*/ 875200 w 936953"/>
                <a:gd name="connsiteY0" fmla="*/ 113259 h 1047775"/>
                <a:gd name="connsiteX1" fmla="*/ 331640 w 936953"/>
                <a:gd name="connsiteY1" fmla="*/ 14199 h 1047775"/>
                <a:gd name="connsiteX2" fmla="*/ 110660 w 936953"/>
                <a:gd name="connsiteY2" fmla="*/ 920979 h 1047775"/>
                <a:gd name="connsiteX3" fmla="*/ 873930 w 936953"/>
                <a:gd name="connsiteY3" fmla="*/ 901929 h 1047775"/>
                <a:gd name="connsiteX4" fmla="*/ 509440 w 936953"/>
                <a:gd name="connsiteY4" fmla="*/ 585699 h 1047775"/>
                <a:gd name="connsiteX0" fmla="*/ 875200 w 1187337"/>
                <a:gd name="connsiteY0" fmla="*/ 113259 h 1047775"/>
                <a:gd name="connsiteX1" fmla="*/ 331640 w 1187337"/>
                <a:gd name="connsiteY1" fmla="*/ 14199 h 1047775"/>
                <a:gd name="connsiteX2" fmla="*/ 110660 w 1187337"/>
                <a:gd name="connsiteY2" fmla="*/ 920979 h 1047775"/>
                <a:gd name="connsiteX3" fmla="*/ 873930 w 1187337"/>
                <a:gd name="connsiteY3" fmla="*/ 901929 h 1047775"/>
                <a:gd name="connsiteX4" fmla="*/ 1019028 w 1187337"/>
                <a:gd name="connsiteY4" fmla="*/ 647612 h 1047775"/>
                <a:gd name="connsiteX0" fmla="*/ 875200 w 1019028"/>
                <a:gd name="connsiteY0" fmla="*/ 113259 h 1047775"/>
                <a:gd name="connsiteX1" fmla="*/ 331640 w 1019028"/>
                <a:gd name="connsiteY1" fmla="*/ 14199 h 1047775"/>
                <a:gd name="connsiteX2" fmla="*/ 110660 w 1019028"/>
                <a:gd name="connsiteY2" fmla="*/ 920979 h 1047775"/>
                <a:gd name="connsiteX3" fmla="*/ 873930 w 1019028"/>
                <a:gd name="connsiteY3" fmla="*/ 901929 h 1047775"/>
                <a:gd name="connsiteX4" fmla="*/ 1019028 w 1019028"/>
                <a:gd name="connsiteY4" fmla="*/ 647612 h 1047775"/>
                <a:gd name="connsiteX0" fmla="*/ 875200 w 953383"/>
                <a:gd name="connsiteY0" fmla="*/ 113259 h 1102653"/>
                <a:gd name="connsiteX1" fmla="*/ 331640 w 953383"/>
                <a:gd name="connsiteY1" fmla="*/ 14199 h 1102653"/>
                <a:gd name="connsiteX2" fmla="*/ 110660 w 953383"/>
                <a:gd name="connsiteY2" fmla="*/ 920979 h 1102653"/>
                <a:gd name="connsiteX3" fmla="*/ 873930 w 953383"/>
                <a:gd name="connsiteY3" fmla="*/ 901929 h 1102653"/>
                <a:gd name="connsiteX4" fmla="*/ 933303 w 953383"/>
                <a:gd name="connsiteY4" fmla="*/ 1100049 h 1102653"/>
                <a:gd name="connsiteX0" fmla="*/ 875200 w 953383"/>
                <a:gd name="connsiteY0" fmla="*/ 279274 h 1266938"/>
                <a:gd name="connsiteX1" fmla="*/ 331640 w 953383"/>
                <a:gd name="connsiteY1" fmla="*/ 180214 h 1266938"/>
                <a:gd name="connsiteX2" fmla="*/ 110660 w 953383"/>
                <a:gd name="connsiteY2" fmla="*/ 1086994 h 1266938"/>
                <a:gd name="connsiteX3" fmla="*/ 873930 w 953383"/>
                <a:gd name="connsiteY3" fmla="*/ 29719 h 1266938"/>
                <a:gd name="connsiteX4" fmla="*/ 933303 w 953383"/>
                <a:gd name="connsiteY4" fmla="*/ 1266064 h 1266938"/>
                <a:gd name="connsiteX0" fmla="*/ 875200 w 953383"/>
                <a:gd name="connsiteY0" fmla="*/ 279274 h 1266938"/>
                <a:gd name="connsiteX1" fmla="*/ 331640 w 953383"/>
                <a:gd name="connsiteY1" fmla="*/ 180214 h 1266938"/>
                <a:gd name="connsiteX2" fmla="*/ 110660 w 953383"/>
                <a:gd name="connsiteY2" fmla="*/ 1086994 h 1266938"/>
                <a:gd name="connsiteX3" fmla="*/ 873930 w 953383"/>
                <a:gd name="connsiteY3" fmla="*/ 29719 h 1266938"/>
                <a:gd name="connsiteX4" fmla="*/ 933303 w 953383"/>
                <a:gd name="connsiteY4" fmla="*/ 1266064 h 1266938"/>
                <a:gd name="connsiteX0" fmla="*/ 952195 w 1030378"/>
                <a:gd name="connsiteY0" fmla="*/ 279274 h 1266938"/>
                <a:gd name="connsiteX1" fmla="*/ 408635 w 1030378"/>
                <a:gd name="connsiteY1" fmla="*/ 180214 h 1266938"/>
                <a:gd name="connsiteX2" fmla="*/ 78118 w 1030378"/>
                <a:gd name="connsiteY2" fmla="*/ 1158431 h 1266938"/>
                <a:gd name="connsiteX3" fmla="*/ 950925 w 1030378"/>
                <a:gd name="connsiteY3" fmla="*/ 29719 h 1266938"/>
                <a:gd name="connsiteX4" fmla="*/ 1010298 w 1030378"/>
                <a:gd name="connsiteY4" fmla="*/ 1266064 h 1266938"/>
                <a:gd name="connsiteX0" fmla="*/ 944945 w 1023128"/>
                <a:gd name="connsiteY0" fmla="*/ 279274 h 1266938"/>
                <a:gd name="connsiteX1" fmla="*/ 401385 w 1023128"/>
                <a:gd name="connsiteY1" fmla="*/ 180214 h 1266938"/>
                <a:gd name="connsiteX2" fmla="*/ 80393 w 1023128"/>
                <a:gd name="connsiteY2" fmla="*/ 667893 h 1266938"/>
                <a:gd name="connsiteX3" fmla="*/ 943675 w 1023128"/>
                <a:gd name="connsiteY3" fmla="*/ 29719 h 1266938"/>
                <a:gd name="connsiteX4" fmla="*/ 1003048 w 1023128"/>
                <a:gd name="connsiteY4" fmla="*/ 1266064 h 1266938"/>
                <a:gd name="connsiteX0" fmla="*/ 1069210 w 1147393"/>
                <a:gd name="connsiteY0" fmla="*/ 279274 h 1266938"/>
                <a:gd name="connsiteX1" fmla="*/ 235138 w 1147393"/>
                <a:gd name="connsiteY1" fmla="*/ 1118427 h 1266938"/>
                <a:gd name="connsiteX2" fmla="*/ 204658 w 1147393"/>
                <a:gd name="connsiteY2" fmla="*/ 667893 h 1266938"/>
                <a:gd name="connsiteX3" fmla="*/ 1067940 w 1147393"/>
                <a:gd name="connsiteY3" fmla="*/ 29719 h 1266938"/>
                <a:gd name="connsiteX4" fmla="*/ 1127313 w 1147393"/>
                <a:gd name="connsiteY4" fmla="*/ 1266064 h 1266938"/>
                <a:gd name="connsiteX0" fmla="*/ 226248 w 1147393"/>
                <a:gd name="connsiteY0" fmla="*/ 131636 h 1266938"/>
                <a:gd name="connsiteX1" fmla="*/ 235138 w 1147393"/>
                <a:gd name="connsiteY1" fmla="*/ 1118427 h 1266938"/>
                <a:gd name="connsiteX2" fmla="*/ 204658 w 1147393"/>
                <a:gd name="connsiteY2" fmla="*/ 667893 h 1266938"/>
                <a:gd name="connsiteX3" fmla="*/ 1067940 w 1147393"/>
                <a:gd name="connsiteY3" fmla="*/ 29719 h 1266938"/>
                <a:gd name="connsiteX4" fmla="*/ 1127313 w 1147393"/>
                <a:gd name="connsiteY4" fmla="*/ 1266064 h 1266938"/>
                <a:gd name="connsiteX0" fmla="*/ 231011 w 1147393"/>
                <a:gd name="connsiteY0" fmla="*/ 155449 h 1266938"/>
                <a:gd name="connsiteX1" fmla="*/ 235138 w 1147393"/>
                <a:gd name="connsiteY1" fmla="*/ 1118427 h 1266938"/>
                <a:gd name="connsiteX2" fmla="*/ 204658 w 1147393"/>
                <a:gd name="connsiteY2" fmla="*/ 667893 h 1266938"/>
                <a:gd name="connsiteX3" fmla="*/ 1067940 w 1147393"/>
                <a:gd name="connsiteY3" fmla="*/ 29719 h 1266938"/>
                <a:gd name="connsiteX4" fmla="*/ 1127313 w 1147393"/>
                <a:gd name="connsiteY4" fmla="*/ 1266064 h 1266938"/>
                <a:gd name="connsiteX0" fmla="*/ 216723 w 1147393"/>
                <a:gd name="connsiteY0" fmla="*/ 164974 h 1266938"/>
                <a:gd name="connsiteX1" fmla="*/ 235138 w 1147393"/>
                <a:gd name="connsiteY1" fmla="*/ 1118427 h 1266938"/>
                <a:gd name="connsiteX2" fmla="*/ 204658 w 1147393"/>
                <a:gd name="connsiteY2" fmla="*/ 667893 h 1266938"/>
                <a:gd name="connsiteX3" fmla="*/ 1067940 w 1147393"/>
                <a:gd name="connsiteY3" fmla="*/ 29719 h 1266938"/>
                <a:gd name="connsiteX4" fmla="*/ 1127313 w 1147393"/>
                <a:gd name="connsiteY4" fmla="*/ 1266064 h 1266938"/>
                <a:gd name="connsiteX0" fmla="*/ 216723 w 1147393"/>
                <a:gd name="connsiteY0" fmla="*/ 164974 h 1266938"/>
                <a:gd name="connsiteX1" fmla="*/ 235138 w 1147393"/>
                <a:gd name="connsiteY1" fmla="*/ 1147002 h 1266938"/>
                <a:gd name="connsiteX2" fmla="*/ 204658 w 1147393"/>
                <a:gd name="connsiteY2" fmla="*/ 667893 h 1266938"/>
                <a:gd name="connsiteX3" fmla="*/ 1067940 w 1147393"/>
                <a:gd name="connsiteY3" fmla="*/ 29719 h 1266938"/>
                <a:gd name="connsiteX4" fmla="*/ 1127313 w 1147393"/>
                <a:gd name="connsiteY4" fmla="*/ 1266064 h 1266938"/>
                <a:gd name="connsiteX0" fmla="*/ 82083 w 1012753"/>
                <a:gd name="connsiteY0" fmla="*/ 164974 h 1266938"/>
                <a:gd name="connsiteX1" fmla="*/ 100498 w 1012753"/>
                <a:gd name="connsiteY1" fmla="*/ 1147002 h 1266938"/>
                <a:gd name="connsiteX2" fmla="*/ 70018 w 1012753"/>
                <a:gd name="connsiteY2" fmla="*/ 667893 h 1266938"/>
                <a:gd name="connsiteX3" fmla="*/ 933300 w 1012753"/>
                <a:gd name="connsiteY3" fmla="*/ 29719 h 1266938"/>
                <a:gd name="connsiteX4" fmla="*/ 992673 w 1012753"/>
                <a:gd name="connsiteY4" fmla="*/ 1266064 h 1266938"/>
                <a:gd name="connsiteX0" fmla="*/ 90964 w 1021634"/>
                <a:gd name="connsiteY0" fmla="*/ 164974 h 1266938"/>
                <a:gd name="connsiteX1" fmla="*/ 76042 w 1021634"/>
                <a:gd name="connsiteY1" fmla="*/ 1132714 h 1266938"/>
                <a:gd name="connsiteX2" fmla="*/ 78899 w 1021634"/>
                <a:gd name="connsiteY2" fmla="*/ 667893 h 1266938"/>
                <a:gd name="connsiteX3" fmla="*/ 942181 w 1021634"/>
                <a:gd name="connsiteY3" fmla="*/ 29719 h 1266938"/>
                <a:gd name="connsiteX4" fmla="*/ 1001554 w 1021634"/>
                <a:gd name="connsiteY4" fmla="*/ 1266064 h 1266938"/>
                <a:gd name="connsiteX0" fmla="*/ 97741 w 1028411"/>
                <a:gd name="connsiteY0" fmla="*/ 164974 h 1266938"/>
                <a:gd name="connsiteX1" fmla="*/ 82819 w 1028411"/>
                <a:gd name="connsiteY1" fmla="*/ 1132714 h 1266938"/>
                <a:gd name="connsiteX2" fmla="*/ 76151 w 1028411"/>
                <a:gd name="connsiteY2" fmla="*/ 653606 h 1266938"/>
                <a:gd name="connsiteX3" fmla="*/ 948958 w 1028411"/>
                <a:gd name="connsiteY3" fmla="*/ 29719 h 1266938"/>
                <a:gd name="connsiteX4" fmla="*/ 1008331 w 1028411"/>
                <a:gd name="connsiteY4" fmla="*/ 1266064 h 1266938"/>
                <a:gd name="connsiteX0" fmla="*/ 97741 w 1028411"/>
                <a:gd name="connsiteY0" fmla="*/ 164974 h 1266938"/>
                <a:gd name="connsiteX1" fmla="*/ 82819 w 1028411"/>
                <a:gd name="connsiteY1" fmla="*/ 1132714 h 1266938"/>
                <a:gd name="connsiteX2" fmla="*/ 76151 w 1028411"/>
                <a:gd name="connsiteY2" fmla="*/ 653606 h 1266938"/>
                <a:gd name="connsiteX3" fmla="*/ 948958 w 1028411"/>
                <a:gd name="connsiteY3" fmla="*/ 29719 h 1266938"/>
                <a:gd name="connsiteX4" fmla="*/ 1008331 w 1028411"/>
                <a:gd name="connsiteY4" fmla="*/ 1266064 h 1266938"/>
                <a:gd name="connsiteX0" fmla="*/ 83454 w 1028411"/>
                <a:gd name="connsiteY0" fmla="*/ 160211 h 1266938"/>
                <a:gd name="connsiteX1" fmla="*/ 82819 w 1028411"/>
                <a:gd name="connsiteY1" fmla="*/ 1132714 h 1266938"/>
                <a:gd name="connsiteX2" fmla="*/ 76151 w 1028411"/>
                <a:gd name="connsiteY2" fmla="*/ 653606 h 1266938"/>
                <a:gd name="connsiteX3" fmla="*/ 948958 w 1028411"/>
                <a:gd name="connsiteY3" fmla="*/ 29719 h 1266938"/>
                <a:gd name="connsiteX4" fmla="*/ 1008331 w 1028411"/>
                <a:gd name="connsiteY4" fmla="*/ 1266064 h 1266938"/>
                <a:gd name="connsiteX0" fmla="*/ 83454 w 1028411"/>
                <a:gd name="connsiteY0" fmla="*/ 160211 h 1266938"/>
                <a:gd name="connsiteX1" fmla="*/ 82819 w 1028411"/>
                <a:gd name="connsiteY1" fmla="*/ 1132714 h 1266938"/>
                <a:gd name="connsiteX2" fmla="*/ 76151 w 1028411"/>
                <a:gd name="connsiteY2" fmla="*/ 653606 h 1266938"/>
                <a:gd name="connsiteX3" fmla="*/ 948958 w 1028411"/>
                <a:gd name="connsiteY3" fmla="*/ 29719 h 1266938"/>
                <a:gd name="connsiteX4" fmla="*/ 1008331 w 1028411"/>
                <a:gd name="connsiteY4" fmla="*/ 1266064 h 1266938"/>
                <a:gd name="connsiteX0" fmla="*/ 63723 w 1008680"/>
                <a:gd name="connsiteY0" fmla="*/ 160211 h 1266938"/>
                <a:gd name="connsiteX1" fmla="*/ 63088 w 1008680"/>
                <a:gd name="connsiteY1" fmla="*/ 1132714 h 1266938"/>
                <a:gd name="connsiteX2" fmla="*/ 84995 w 1008680"/>
                <a:gd name="connsiteY2" fmla="*/ 663131 h 1266938"/>
                <a:gd name="connsiteX3" fmla="*/ 929227 w 1008680"/>
                <a:gd name="connsiteY3" fmla="*/ 29719 h 1266938"/>
                <a:gd name="connsiteX4" fmla="*/ 988600 w 1008680"/>
                <a:gd name="connsiteY4" fmla="*/ 1266064 h 1266938"/>
                <a:gd name="connsiteX0" fmla="*/ 8706 w 953663"/>
                <a:gd name="connsiteY0" fmla="*/ 160211 h 1266938"/>
                <a:gd name="connsiteX1" fmla="*/ 8071 w 953663"/>
                <a:gd name="connsiteY1" fmla="*/ 1132714 h 1266938"/>
                <a:gd name="connsiteX2" fmla="*/ 29978 w 953663"/>
                <a:gd name="connsiteY2" fmla="*/ 663131 h 1266938"/>
                <a:gd name="connsiteX3" fmla="*/ 874210 w 953663"/>
                <a:gd name="connsiteY3" fmla="*/ 29719 h 1266938"/>
                <a:gd name="connsiteX4" fmla="*/ 933583 w 953663"/>
                <a:gd name="connsiteY4" fmla="*/ 1266064 h 1266938"/>
                <a:gd name="connsiteX0" fmla="*/ 31115 w 976072"/>
                <a:gd name="connsiteY0" fmla="*/ 160211 h 1266938"/>
                <a:gd name="connsiteX1" fmla="*/ 30480 w 976072"/>
                <a:gd name="connsiteY1" fmla="*/ 1132714 h 1266938"/>
                <a:gd name="connsiteX2" fmla="*/ 0 w 976072"/>
                <a:gd name="connsiteY2" fmla="*/ 634556 h 1266938"/>
                <a:gd name="connsiteX3" fmla="*/ 896619 w 976072"/>
                <a:gd name="connsiteY3" fmla="*/ 29719 h 1266938"/>
                <a:gd name="connsiteX4" fmla="*/ 955992 w 976072"/>
                <a:gd name="connsiteY4" fmla="*/ 1266064 h 1266938"/>
                <a:gd name="connsiteX0" fmla="*/ 31115 w 976072"/>
                <a:gd name="connsiteY0" fmla="*/ 160211 h 1266938"/>
                <a:gd name="connsiteX1" fmla="*/ 30480 w 976072"/>
                <a:gd name="connsiteY1" fmla="*/ 1132714 h 1266938"/>
                <a:gd name="connsiteX2" fmla="*/ 0 w 976072"/>
                <a:gd name="connsiteY2" fmla="*/ 634556 h 1266938"/>
                <a:gd name="connsiteX3" fmla="*/ 896619 w 976072"/>
                <a:gd name="connsiteY3" fmla="*/ 29719 h 1266938"/>
                <a:gd name="connsiteX4" fmla="*/ 955992 w 976072"/>
                <a:gd name="connsiteY4" fmla="*/ 1266064 h 1266938"/>
                <a:gd name="connsiteX0" fmla="*/ 31115 w 976072"/>
                <a:gd name="connsiteY0" fmla="*/ 160211 h 1266938"/>
                <a:gd name="connsiteX1" fmla="*/ 40005 w 976072"/>
                <a:gd name="connsiteY1" fmla="*/ 1113664 h 1266938"/>
                <a:gd name="connsiteX2" fmla="*/ 0 w 976072"/>
                <a:gd name="connsiteY2" fmla="*/ 634556 h 1266938"/>
                <a:gd name="connsiteX3" fmla="*/ 896619 w 976072"/>
                <a:gd name="connsiteY3" fmla="*/ 29719 h 1266938"/>
                <a:gd name="connsiteX4" fmla="*/ 955992 w 976072"/>
                <a:gd name="connsiteY4" fmla="*/ 1266064 h 1266938"/>
                <a:gd name="connsiteX0" fmla="*/ 31115 w 976072"/>
                <a:gd name="connsiteY0" fmla="*/ 160211 h 1266938"/>
                <a:gd name="connsiteX1" fmla="*/ 40005 w 976072"/>
                <a:gd name="connsiteY1" fmla="*/ 1113664 h 1266938"/>
                <a:gd name="connsiteX2" fmla="*/ 0 w 976072"/>
                <a:gd name="connsiteY2" fmla="*/ 634556 h 1266938"/>
                <a:gd name="connsiteX3" fmla="*/ 896619 w 976072"/>
                <a:gd name="connsiteY3" fmla="*/ 29719 h 1266938"/>
                <a:gd name="connsiteX4" fmla="*/ 955992 w 976072"/>
                <a:gd name="connsiteY4" fmla="*/ 1266064 h 1266938"/>
                <a:gd name="connsiteX0" fmla="*/ 31115 w 976072"/>
                <a:gd name="connsiteY0" fmla="*/ 160211 h 1266938"/>
                <a:gd name="connsiteX1" fmla="*/ 40005 w 976072"/>
                <a:gd name="connsiteY1" fmla="*/ 1113664 h 1266938"/>
                <a:gd name="connsiteX2" fmla="*/ 0 w 976072"/>
                <a:gd name="connsiteY2" fmla="*/ 634556 h 1266938"/>
                <a:gd name="connsiteX3" fmla="*/ 896619 w 976072"/>
                <a:gd name="connsiteY3" fmla="*/ 29719 h 1266938"/>
                <a:gd name="connsiteX4" fmla="*/ 955992 w 976072"/>
                <a:gd name="connsiteY4" fmla="*/ 1266064 h 1266938"/>
                <a:gd name="connsiteX0" fmla="*/ 31115 w 976072"/>
                <a:gd name="connsiteY0" fmla="*/ 160211 h 1266938"/>
                <a:gd name="connsiteX1" fmla="*/ 40005 w 976072"/>
                <a:gd name="connsiteY1" fmla="*/ 1113664 h 1266938"/>
                <a:gd name="connsiteX2" fmla="*/ 0 w 976072"/>
                <a:gd name="connsiteY2" fmla="*/ 620268 h 1266938"/>
                <a:gd name="connsiteX3" fmla="*/ 896619 w 976072"/>
                <a:gd name="connsiteY3" fmla="*/ 29719 h 1266938"/>
                <a:gd name="connsiteX4" fmla="*/ 955992 w 976072"/>
                <a:gd name="connsiteY4" fmla="*/ 1266064 h 1266938"/>
                <a:gd name="connsiteX0" fmla="*/ 31115 w 976072"/>
                <a:gd name="connsiteY0" fmla="*/ 160211 h 1266938"/>
                <a:gd name="connsiteX1" fmla="*/ 40005 w 976072"/>
                <a:gd name="connsiteY1" fmla="*/ 1113664 h 1266938"/>
                <a:gd name="connsiteX2" fmla="*/ 0 w 976072"/>
                <a:gd name="connsiteY2" fmla="*/ 605981 h 1266938"/>
                <a:gd name="connsiteX3" fmla="*/ 896619 w 976072"/>
                <a:gd name="connsiteY3" fmla="*/ 29719 h 1266938"/>
                <a:gd name="connsiteX4" fmla="*/ 955992 w 976072"/>
                <a:gd name="connsiteY4" fmla="*/ 1266064 h 1266938"/>
                <a:gd name="connsiteX0" fmla="*/ 31115 w 976072"/>
                <a:gd name="connsiteY0" fmla="*/ 160211 h 1266938"/>
                <a:gd name="connsiteX1" fmla="*/ 40005 w 976072"/>
                <a:gd name="connsiteY1" fmla="*/ 1113664 h 1266938"/>
                <a:gd name="connsiteX2" fmla="*/ 0 w 976072"/>
                <a:gd name="connsiteY2" fmla="*/ 605981 h 1266938"/>
                <a:gd name="connsiteX3" fmla="*/ 896619 w 976072"/>
                <a:gd name="connsiteY3" fmla="*/ 29719 h 1266938"/>
                <a:gd name="connsiteX4" fmla="*/ 955992 w 976072"/>
                <a:gd name="connsiteY4" fmla="*/ 1266064 h 1266938"/>
                <a:gd name="connsiteX0" fmla="*/ 31115 w 976072"/>
                <a:gd name="connsiteY0" fmla="*/ 160211 h 1266938"/>
                <a:gd name="connsiteX1" fmla="*/ 40005 w 976072"/>
                <a:gd name="connsiteY1" fmla="*/ 1113664 h 1266938"/>
                <a:gd name="connsiteX2" fmla="*/ 0 w 976072"/>
                <a:gd name="connsiteY2" fmla="*/ 605981 h 1266938"/>
                <a:gd name="connsiteX3" fmla="*/ 896619 w 976072"/>
                <a:gd name="connsiteY3" fmla="*/ 29719 h 1266938"/>
                <a:gd name="connsiteX4" fmla="*/ 955992 w 976072"/>
                <a:gd name="connsiteY4" fmla="*/ 1266064 h 1266938"/>
                <a:gd name="connsiteX0" fmla="*/ 31115 w 976072"/>
                <a:gd name="connsiteY0" fmla="*/ 160211 h 1266938"/>
                <a:gd name="connsiteX1" fmla="*/ 40005 w 976072"/>
                <a:gd name="connsiteY1" fmla="*/ 1113664 h 1266938"/>
                <a:gd name="connsiteX2" fmla="*/ 0 w 976072"/>
                <a:gd name="connsiteY2" fmla="*/ 605981 h 1266938"/>
                <a:gd name="connsiteX3" fmla="*/ 896619 w 976072"/>
                <a:gd name="connsiteY3" fmla="*/ 29719 h 1266938"/>
                <a:gd name="connsiteX4" fmla="*/ 955992 w 976072"/>
                <a:gd name="connsiteY4" fmla="*/ 1266064 h 1266938"/>
                <a:gd name="connsiteX0" fmla="*/ 31115 w 955992"/>
                <a:gd name="connsiteY0" fmla="*/ 130492 h 1238086"/>
                <a:gd name="connsiteX1" fmla="*/ 40005 w 955992"/>
                <a:gd name="connsiteY1" fmla="*/ 1083945 h 1238086"/>
                <a:gd name="connsiteX2" fmla="*/ 0 w 955992"/>
                <a:gd name="connsiteY2" fmla="*/ 576262 h 1238086"/>
                <a:gd name="connsiteX3" fmla="*/ 896619 w 955992"/>
                <a:gd name="connsiteY3" fmla="*/ 0 h 1238086"/>
                <a:gd name="connsiteX4" fmla="*/ 955992 w 955992"/>
                <a:gd name="connsiteY4" fmla="*/ 1236345 h 1238086"/>
                <a:gd name="connsiteX0" fmla="*/ 31115 w 955992"/>
                <a:gd name="connsiteY0" fmla="*/ 130492 h 1238173"/>
                <a:gd name="connsiteX1" fmla="*/ 40005 w 955992"/>
                <a:gd name="connsiteY1" fmla="*/ 1083945 h 1238173"/>
                <a:gd name="connsiteX2" fmla="*/ 0 w 955992"/>
                <a:gd name="connsiteY2" fmla="*/ 576262 h 1238173"/>
                <a:gd name="connsiteX3" fmla="*/ 896619 w 955992"/>
                <a:gd name="connsiteY3" fmla="*/ 0 h 1238173"/>
                <a:gd name="connsiteX4" fmla="*/ 955992 w 955992"/>
                <a:gd name="connsiteY4" fmla="*/ 1236345 h 1238173"/>
                <a:gd name="connsiteX0" fmla="*/ 31115 w 955992"/>
                <a:gd name="connsiteY0" fmla="*/ 130492 h 1238173"/>
                <a:gd name="connsiteX1" fmla="*/ 40005 w 955992"/>
                <a:gd name="connsiteY1" fmla="*/ 1083945 h 1238173"/>
                <a:gd name="connsiteX2" fmla="*/ 0 w 955992"/>
                <a:gd name="connsiteY2" fmla="*/ 576262 h 1238173"/>
                <a:gd name="connsiteX3" fmla="*/ 896619 w 955992"/>
                <a:gd name="connsiteY3" fmla="*/ 0 h 1238173"/>
                <a:gd name="connsiteX4" fmla="*/ 955992 w 955992"/>
                <a:gd name="connsiteY4" fmla="*/ 1236345 h 1238173"/>
                <a:gd name="connsiteX0" fmla="*/ 31115 w 955992"/>
                <a:gd name="connsiteY0" fmla="*/ 130492 h 1238173"/>
                <a:gd name="connsiteX1" fmla="*/ 40005 w 955992"/>
                <a:gd name="connsiteY1" fmla="*/ 1083945 h 1238173"/>
                <a:gd name="connsiteX2" fmla="*/ 0 w 955992"/>
                <a:gd name="connsiteY2" fmla="*/ 576262 h 1238173"/>
                <a:gd name="connsiteX3" fmla="*/ 896619 w 955992"/>
                <a:gd name="connsiteY3" fmla="*/ 0 h 1238173"/>
                <a:gd name="connsiteX4" fmla="*/ 955992 w 955992"/>
                <a:gd name="connsiteY4" fmla="*/ 1236345 h 1238173"/>
                <a:gd name="connsiteX0" fmla="*/ 31115 w 955992"/>
                <a:gd name="connsiteY0" fmla="*/ 130492 h 1238173"/>
                <a:gd name="connsiteX1" fmla="*/ 40005 w 955992"/>
                <a:gd name="connsiteY1" fmla="*/ 1083945 h 1238173"/>
                <a:gd name="connsiteX2" fmla="*/ 0 w 955992"/>
                <a:gd name="connsiteY2" fmla="*/ 576262 h 1238173"/>
                <a:gd name="connsiteX3" fmla="*/ 896619 w 955992"/>
                <a:gd name="connsiteY3" fmla="*/ 0 h 1238173"/>
                <a:gd name="connsiteX4" fmla="*/ 955992 w 955992"/>
                <a:gd name="connsiteY4" fmla="*/ 1236345 h 1238173"/>
                <a:gd name="connsiteX0" fmla="*/ 31115 w 955992"/>
                <a:gd name="connsiteY0" fmla="*/ 144470 h 1252151"/>
                <a:gd name="connsiteX1" fmla="*/ 40005 w 955992"/>
                <a:gd name="connsiteY1" fmla="*/ 1097923 h 1252151"/>
                <a:gd name="connsiteX2" fmla="*/ 0 w 955992"/>
                <a:gd name="connsiteY2" fmla="*/ 590240 h 1252151"/>
                <a:gd name="connsiteX3" fmla="*/ 806710 w 955992"/>
                <a:gd name="connsiteY3" fmla="*/ 583686 h 1252151"/>
                <a:gd name="connsiteX4" fmla="*/ 896619 w 955992"/>
                <a:gd name="connsiteY4" fmla="*/ 13978 h 1252151"/>
                <a:gd name="connsiteX5" fmla="*/ 955992 w 955992"/>
                <a:gd name="connsiteY5" fmla="*/ 1250323 h 1252151"/>
                <a:gd name="connsiteX0" fmla="*/ 31115 w 955992"/>
                <a:gd name="connsiteY0" fmla="*/ 144274 h 1251955"/>
                <a:gd name="connsiteX1" fmla="*/ 40005 w 955992"/>
                <a:gd name="connsiteY1" fmla="*/ 1097727 h 1251955"/>
                <a:gd name="connsiteX2" fmla="*/ 0 w 955992"/>
                <a:gd name="connsiteY2" fmla="*/ 590044 h 1251955"/>
                <a:gd name="connsiteX3" fmla="*/ 887673 w 955992"/>
                <a:gd name="connsiteY3" fmla="*/ 593015 h 1251955"/>
                <a:gd name="connsiteX4" fmla="*/ 896619 w 955992"/>
                <a:gd name="connsiteY4" fmla="*/ 13782 h 1251955"/>
                <a:gd name="connsiteX5" fmla="*/ 955992 w 955992"/>
                <a:gd name="connsiteY5" fmla="*/ 1250127 h 1251955"/>
                <a:gd name="connsiteX0" fmla="*/ 31115 w 955992"/>
                <a:gd name="connsiteY0" fmla="*/ 144965 h 1252646"/>
                <a:gd name="connsiteX1" fmla="*/ 40005 w 955992"/>
                <a:gd name="connsiteY1" fmla="*/ 1098418 h 1252646"/>
                <a:gd name="connsiteX2" fmla="*/ 0 w 955992"/>
                <a:gd name="connsiteY2" fmla="*/ 590735 h 1252646"/>
                <a:gd name="connsiteX3" fmla="*/ 887673 w 955992"/>
                <a:gd name="connsiteY3" fmla="*/ 593706 h 1252646"/>
                <a:gd name="connsiteX4" fmla="*/ 896619 w 955992"/>
                <a:gd name="connsiteY4" fmla="*/ 14473 h 1252646"/>
                <a:gd name="connsiteX5" fmla="*/ 955992 w 955992"/>
                <a:gd name="connsiteY5" fmla="*/ 1250818 h 1252646"/>
                <a:gd name="connsiteX0" fmla="*/ 31115 w 955992"/>
                <a:gd name="connsiteY0" fmla="*/ 144965 h 1252646"/>
                <a:gd name="connsiteX1" fmla="*/ 40005 w 955992"/>
                <a:gd name="connsiteY1" fmla="*/ 1098418 h 1252646"/>
                <a:gd name="connsiteX2" fmla="*/ 0 w 955992"/>
                <a:gd name="connsiteY2" fmla="*/ 590735 h 1252646"/>
                <a:gd name="connsiteX3" fmla="*/ 887673 w 955992"/>
                <a:gd name="connsiteY3" fmla="*/ 593706 h 1252646"/>
                <a:gd name="connsiteX4" fmla="*/ 896619 w 955992"/>
                <a:gd name="connsiteY4" fmla="*/ 14473 h 1252646"/>
                <a:gd name="connsiteX5" fmla="*/ 955992 w 955992"/>
                <a:gd name="connsiteY5" fmla="*/ 1250818 h 1252646"/>
                <a:gd name="connsiteX0" fmla="*/ 31115 w 955992"/>
                <a:gd name="connsiteY0" fmla="*/ 144965 h 1252646"/>
                <a:gd name="connsiteX1" fmla="*/ 40005 w 955992"/>
                <a:gd name="connsiteY1" fmla="*/ 1098418 h 1252646"/>
                <a:gd name="connsiteX2" fmla="*/ 0 w 955992"/>
                <a:gd name="connsiteY2" fmla="*/ 590735 h 1252646"/>
                <a:gd name="connsiteX3" fmla="*/ 887673 w 955992"/>
                <a:gd name="connsiteY3" fmla="*/ 593706 h 1252646"/>
                <a:gd name="connsiteX4" fmla="*/ 896619 w 955992"/>
                <a:gd name="connsiteY4" fmla="*/ 14473 h 1252646"/>
                <a:gd name="connsiteX5" fmla="*/ 955992 w 955992"/>
                <a:gd name="connsiteY5" fmla="*/ 1250818 h 1252646"/>
                <a:gd name="connsiteX0" fmla="*/ 31115 w 955992"/>
                <a:gd name="connsiteY0" fmla="*/ 144965 h 1252646"/>
                <a:gd name="connsiteX1" fmla="*/ 40005 w 955992"/>
                <a:gd name="connsiteY1" fmla="*/ 1098418 h 1252646"/>
                <a:gd name="connsiteX2" fmla="*/ 0 w 955992"/>
                <a:gd name="connsiteY2" fmla="*/ 619310 h 1252646"/>
                <a:gd name="connsiteX3" fmla="*/ 887673 w 955992"/>
                <a:gd name="connsiteY3" fmla="*/ 593706 h 1252646"/>
                <a:gd name="connsiteX4" fmla="*/ 896619 w 955992"/>
                <a:gd name="connsiteY4" fmla="*/ 14473 h 1252646"/>
                <a:gd name="connsiteX5" fmla="*/ 955992 w 955992"/>
                <a:gd name="connsiteY5" fmla="*/ 1250818 h 1252646"/>
                <a:gd name="connsiteX0" fmla="*/ 27186 w 952063"/>
                <a:gd name="connsiteY0" fmla="*/ 144965 h 1252646"/>
                <a:gd name="connsiteX1" fmla="*/ 36076 w 952063"/>
                <a:gd name="connsiteY1" fmla="*/ 1098418 h 1252646"/>
                <a:gd name="connsiteX2" fmla="*/ 5596 w 952063"/>
                <a:gd name="connsiteY2" fmla="*/ 605022 h 1252646"/>
                <a:gd name="connsiteX3" fmla="*/ 883744 w 952063"/>
                <a:gd name="connsiteY3" fmla="*/ 593706 h 1252646"/>
                <a:gd name="connsiteX4" fmla="*/ 892690 w 952063"/>
                <a:gd name="connsiteY4" fmla="*/ 14473 h 1252646"/>
                <a:gd name="connsiteX5" fmla="*/ 952063 w 952063"/>
                <a:gd name="connsiteY5" fmla="*/ 1250818 h 1252646"/>
                <a:gd name="connsiteX0" fmla="*/ 35878 w 960755"/>
                <a:gd name="connsiteY0" fmla="*/ 144965 h 1252646"/>
                <a:gd name="connsiteX1" fmla="*/ 44768 w 960755"/>
                <a:gd name="connsiteY1" fmla="*/ 1098418 h 1252646"/>
                <a:gd name="connsiteX2" fmla="*/ 0 w 960755"/>
                <a:gd name="connsiteY2" fmla="*/ 605022 h 1252646"/>
                <a:gd name="connsiteX3" fmla="*/ 892436 w 960755"/>
                <a:gd name="connsiteY3" fmla="*/ 593706 h 1252646"/>
                <a:gd name="connsiteX4" fmla="*/ 901382 w 960755"/>
                <a:gd name="connsiteY4" fmla="*/ 14473 h 1252646"/>
                <a:gd name="connsiteX5" fmla="*/ 960755 w 960755"/>
                <a:gd name="connsiteY5" fmla="*/ 1250818 h 1252646"/>
                <a:gd name="connsiteX0" fmla="*/ 35878 w 960755"/>
                <a:gd name="connsiteY0" fmla="*/ 144652 h 1252333"/>
                <a:gd name="connsiteX1" fmla="*/ 44768 w 960755"/>
                <a:gd name="connsiteY1" fmla="*/ 1098105 h 1252333"/>
                <a:gd name="connsiteX2" fmla="*/ 0 w 960755"/>
                <a:gd name="connsiteY2" fmla="*/ 604709 h 1252333"/>
                <a:gd name="connsiteX3" fmla="*/ 916248 w 960755"/>
                <a:gd name="connsiteY3" fmla="*/ 607681 h 1252333"/>
                <a:gd name="connsiteX4" fmla="*/ 901382 w 960755"/>
                <a:gd name="connsiteY4" fmla="*/ 14160 h 1252333"/>
                <a:gd name="connsiteX5" fmla="*/ 960755 w 960755"/>
                <a:gd name="connsiteY5" fmla="*/ 1250505 h 1252333"/>
                <a:gd name="connsiteX0" fmla="*/ 35878 w 960755"/>
                <a:gd name="connsiteY0" fmla="*/ 144751 h 1252432"/>
                <a:gd name="connsiteX1" fmla="*/ 44768 w 960755"/>
                <a:gd name="connsiteY1" fmla="*/ 1098204 h 1252432"/>
                <a:gd name="connsiteX2" fmla="*/ 0 w 960755"/>
                <a:gd name="connsiteY2" fmla="*/ 604808 h 1252432"/>
                <a:gd name="connsiteX3" fmla="*/ 916248 w 960755"/>
                <a:gd name="connsiteY3" fmla="*/ 607780 h 1252432"/>
                <a:gd name="connsiteX4" fmla="*/ 901382 w 960755"/>
                <a:gd name="connsiteY4" fmla="*/ 14259 h 1252432"/>
                <a:gd name="connsiteX5" fmla="*/ 960755 w 960755"/>
                <a:gd name="connsiteY5" fmla="*/ 1250604 h 1252432"/>
                <a:gd name="connsiteX0" fmla="*/ 35878 w 960755"/>
                <a:gd name="connsiteY0" fmla="*/ 144649 h 1252330"/>
                <a:gd name="connsiteX1" fmla="*/ 44768 w 960755"/>
                <a:gd name="connsiteY1" fmla="*/ 1098102 h 1252330"/>
                <a:gd name="connsiteX2" fmla="*/ 0 w 960755"/>
                <a:gd name="connsiteY2" fmla="*/ 604706 h 1252330"/>
                <a:gd name="connsiteX3" fmla="*/ 949586 w 960755"/>
                <a:gd name="connsiteY3" fmla="*/ 612441 h 1252330"/>
                <a:gd name="connsiteX4" fmla="*/ 901382 w 960755"/>
                <a:gd name="connsiteY4" fmla="*/ 14157 h 1252330"/>
                <a:gd name="connsiteX5" fmla="*/ 960755 w 960755"/>
                <a:gd name="connsiteY5" fmla="*/ 1250502 h 1252330"/>
                <a:gd name="connsiteX0" fmla="*/ 35878 w 960755"/>
                <a:gd name="connsiteY0" fmla="*/ 144649 h 1252330"/>
                <a:gd name="connsiteX1" fmla="*/ 44768 w 960755"/>
                <a:gd name="connsiteY1" fmla="*/ 1098102 h 1252330"/>
                <a:gd name="connsiteX2" fmla="*/ 0 w 960755"/>
                <a:gd name="connsiteY2" fmla="*/ 604706 h 1252330"/>
                <a:gd name="connsiteX3" fmla="*/ 916248 w 960755"/>
                <a:gd name="connsiteY3" fmla="*/ 612441 h 1252330"/>
                <a:gd name="connsiteX4" fmla="*/ 901382 w 960755"/>
                <a:gd name="connsiteY4" fmla="*/ 14157 h 1252330"/>
                <a:gd name="connsiteX5" fmla="*/ 960755 w 960755"/>
                <a:gd name="connsiteY5" fmla="*/ 1250502 h 1252330"/>
                <a:gd name="connsiteX0" fmla="*/ 35878 w 960755"/>
                <a:gd name="connsiteY0" fmla="*/ 144649 h 1250502"/>
                <a:gd name="connsiteX1" fmla="*/ 44768 w 960755"/>
                <a:gd name="connsiteY1" fmla="*/ 1098102 h 1250502"/>
                <a:gd name="connsiteX2" fmla="*/ 0 w 960755"/>
                <a:gd name="connsiteY2" fmla="*/ 604706 h 1250502"/>
                <a:gd name="connsiteX3" fmla="*/ 916248 w 960755"/>
                <a:gd name="connsiteY3" fmla="*/ 612441 h 1250502"/>
                <a:gd name="connsiteX4" fmla="*/ 901382 w 960755"/>
                <a:gd name="connsiteY4" fmla="*/ 14157 h 1250502"/>
                <a:gd name="connsiteX5" fmla="*/ 960755 w 960755"/>
                <a:gd name="connsiteY5" fmla="*/ 1250502 h 1250502"/>
                <a:gd name="connsiteX0" fmla="*/ 35878 w 916892"/>
                <a:gd name="connsiteY0" fmla="*/ 144649 h 1221927"/>
                <a:gd name="connsiteX1" fmla="*/ 44768 w 916892"/>
                <a:gd name="connsiteY1" fmla="*/ 1098102 h 1221927"/>
                <a:gd name="connsiteX2" fmla="*/ 0 w 916892"/>
                <a:gd name="connsiteY2" fmla="*/ 604706 h 1221927"/>
                <a:gd name="connsiteX3" fmla="*/ 916248 w 916892"/>
                <a:gd name="connsiteY3" fmla="*/ 612441 h 1221927"/>
                <a:gd name="connsiteX4" fmla="*/ 901382 w 916892"/>
                <a:gd name="connsiteY4" fmla="*/ 14157 h 1221927"/>
                <a:gd name="connsiteX5" fmla="*/ 898843 w 916892"/>
                <a:gd name="connsiteY5" fmla="*/ 1221927 h 1221927"/>
                <a:gd name="connsiteX0" fmla="*/ 35878 w 925636"/>
                <a:gd name="connsiteY0" fmla="*/ 144649 h 1221927"/>
                <a:gd name="connsiteX1" fmla="*/ 44768 w 925636"/>
                <a:gd name="connsiteY1" fmla="*/ 1098102 h 1221927"/>
                <a:gd name="connsiteX2" fmla="*/ 0 w 925636"/>
                <a:gd name="connsiteY2" fmla="*/ 604706 h 1221927"/>
                <a:gd name="connsiteX3" fmla="*/ 916248 w 925636"/>
                <a:gd name="connsiteY3" fmla="*/ 612441 h 1221927"/>
                <a:gd name="connsiteX4" fmla="*/ 901382 w 925636"/>
                <a:gd name="connsiteY4" fmla="*/ 14157 h 1221927"/>
                <a:gd name="connsiteX5" fmla="*/ 898843 w 925636"/>
                <a:gd name="connsiteY5" fmla="*/ 1221927 h 1221927"/>
                <a:gd name="connsiteX0" fmla="*/ 35878 w 919449"/>
                <a:gd name="connsiteY0" fmla="*/ 144649 h 1221927"/>
                <a:gd name="connsiteX1" fmla="*/ 44768 w 919449"/>
                <a:gd name="connsiteY1" fmla="*/ 1098102 h 1221927"/>
                <a:gd name="connsiteX2" fmla="*/ 0 w 919449"/>
                <a:gd name="connsiteY2" fmla="*/ 604706 h 1221927"/>
                <a:gd name="connsiteX3" fmla="*/ 916248 w 919449"/>
                <a:gd name="connsiteY3" fmla="*/ 612441 h 1221927"/>
                <a:gd name="connsiteX4" fmla="*/ 901382 w 919449"/>
                <a:gd name="connsiteY4" fmla="*/ 14157 h 1221927"/>
                <a:gd name="connsiteX5" fmla="*/ 898843 w 919449"/>
                <a:gd name="connsiteY5" fmla="*/ 1221927 h 1221927"/>
                <a:gd name="connsiteX0" fmla="*/ 35878 w 923492"/>
                <a:gd name="connsiteY0" fmla="*/ 121367 h 1198645"/>
                <a:gd name="connsiteX1" fmla="*/ 44768 w 923492"/>
                <a:gd name="connsiteY1" fmla="*/ 1074820 h 1198645"/>
                <a:gd name="connsiteX2" fmla="*/ 0 w 923492"/>
                <a:gd name="connsiteY2" fmla="*/ 581424 h 1198645"/>
                <a:gd name="connsiteX3" fmla="*/ 916248 w 923492"/>
                <a:gd name="connsiteY3" fmla="*/ 589159 h 1198645"/>
                <a:gd name="connsiteX4" fmla="*/ 910907 w 923492"/>
                <a:gd name="connsiteY4" fmla="*/ 14687 h 1198645"/>
                <a:gd name="connsiteX5" fmla="*/ 898843 w 923492"/>
                <a:gd name="connsiteY5" fmla="*/ 1198645 h 1198645"/>
                <a:gd name="connsiteX0" fmla="*/ 35878 w 923492"/>
                <a:gd name="connsiteY0" fmla="*/ 106680 h 1183958"/>
                <a:gd name="connsiteX1" fmla="*/ 44768 w 923492"/>
                <a:gd name="connsiteY1" fmla="*/ 1060133 h 1183958"/>
                <a:gd name="connsiteX2" fmla="*/ 0 w 923492"/>
                <a:gd name="connsiteY2" fmla="*/ 566737 h 1183958"/>
                <a:gd name="connsiteX3" fmla="*/ 916248 w 923492"/>
                <a:gd name="connsiteY3" fmla="*/ 574472 h 1183958"/>
                <a:gd name="connsiteX4" fmla="*/ 910907 w 923492"/>
                <a:gd name="connsiteY4" fmla="*/ 0 h 1183958"/>
                <a:gd name="connsiteX5" fmla="*/ 898843 w 923492"/>
                <a:gd name="connsiteY5" fmla="*/ 1183958 h 1183958"/>
                <a:gd name="connsiteX0" fmla="*/ 35878 w 925998"/>
                <a:gd name="connsiteY0" fmla="*/ 87630 h 1164908"/>
                <a:gd name="connsiteX1" fmla="*/ 44768 w 925998"/>
                <a:gd name="connsiteY1" fmla="*/ 1041083 h 1164908"/>
                <a:gd name="connsiteX2" fmla="*/ 0 w 925998"/>
                <a:gd name="connsiteY2" fmla="*/ 547687 h 1164908"/>
                <a:gd name="connsiteX3" fmla="*/ 916248 w 925998"/>
                <a:gd name="connsiteY3" fmla="*/ 555422 h 1164908"/>
                <a:gd name="connsiteX4" fmla="*/ 915669 w 925998"/>
                <a:gd name="connsiteY4" fmla="*/ 0 h 1164908"/>
                <a:gd name="connsiteX5" fmla="*/ 898843 w 925998"/>
                <a:gd name="connsiteY5" fmla="*/ 1164908 h 1164908"/>
                <a:gd name="connsiteX0" fmla="*/ 35878 w 923492"/>
                <a:gd name="connsiteY0" fmla="*/ 101918 h 1179196"/>
                <a:gd name="connsiteX1" fmla="*/ 44768 w 923492"/>
                <a:gd name="connsiteY1" fmla="*/ 1055371 h 1179196"/>
                <a:gd name="connsiteX2" fmla="*/ 0 w 923492"/>
                <a:gd name="connsiteY2" fmla="*/ 561975 h 1179196"/>
                <a:gd name="connsiteX3" fmla="*/ 916248 w 923492"/>
                <a:gd name="connsiteY3" fmla="*/ 569710 h 1179196"/>
                <a:gd name="connsiteX4" fmla="*/ 910907 w 923492"/>
                <a:gd name="connsiteY4" fmla="*/ 0 h 1179196"/>
                <a:gd name="connsiteX5" fmla="*/ 898843 w 923492"/>
                <a:gd name="connsiteY5" fmla="*/ 1179196 h 1179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23492" h="1179196">
                  <a:moveTo>
                    <a:pt x="35878" y="101918"/>
                  </a:moveTo>
                  <a:cubicBezTo>
                    <a:pt x="-13758" y="286808"/>
                    <a:pt x="13970" y="883709"/>
                    <a:pt x="44768" y="1055371"/>
                  </a:cubicBezTo>
                  <a:cubicBezTo>
                    <a:pt x="21590" y="893658"/>
                    <a:pt x="8043" y="717445"/>
                    <a:pt x="0" y="561975"/>
                  </a:cubicBezTo>
                  <a:cubicBezTo>
                    <a:pt x="151596" y="566756"/>
                    <a:pt x="747762" y="556217"/>
                    <a:pt x="916248" y="569710"/>
                  </a:cubicBezTo>
                  <a:cubicBezTo>
                    <a:pt x="922810" y="435565"/>
                    <a:pt x="909839" y="88919"/>
                    <a:pt x="910907" y="0"/>
                  </a:cubicBezTo>
                  <a:cubicBezTo>
                    <a:pt x="922973" y="563351"/>
                    <a:pt x="936413" y="1012403"/>
                    <a:pt x="898843" y="1179196"/>
                  </a:cubicBezTo>
                </a:path>
              </a:pathLst>
            </a:custGeom>
            <a:noFill/>
            <a:ln w="685800" cap="rnd">
              <a:solidFill>
                <a:srgbClr val="003368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83FD5D73-BF22-728A-AF0F-FFD1465A49A4}"/>
                </a:ext>
              </a:extLst>
            </p:cNvPr>
            <p:cNvSpPr/>
            <p:nvPr/>
          </p:nvSpPr>
          <p:spPr>
            <a:xfrm>
              <a:off x="6524858" y="1819282"/>
              <a:ext cx="952588" cy="1110142"/>
            </a:xfrm>
            <a:custGeom>
              <a:avLst/>
              <a:gdLst>
                <a:gd name="connsiteX0" fmla="*/ 0 w 1082040"/>
                <a:gd name="connsiteY0" fmla="*/ 0 h 1097280"/>
                <a:gd name="connsiteX1" fmla="*/ 121920 w 1082040"/>
                <a:gd name="connsiteY1" fmla="*/ 1097280 h 1097280"/>
                <a:gd name="connsiteX2" fmla="*/ 929640 w 1082040"/>
                <a:gd name="connsiteY2" fmla="*/ 944880 h 1097280"/>
                <a:gd name="connsiteX3" fmla="*/ 1082040 w 1082040"/>
                <a:gd name="connsiteY3" fmla="*/ 525780 h 1097280"/>
                <a:gd name="connsiteX4" fmla="*/ 746760 w 1082040"/>
                <a:gd name="connsiteY4" fmla="*/ 22860 h 1097280"/>
                <a:gd name="connsiteX5" fmla="*/ 0 w 1082040"/>
                <a:gd name="connsiteY5" fmla="*/ 0 h 1097280"/>
                <a:gd name="connsiteX0" fmla="*/ 0 w 1082040"/>
                <a:gd name="connsiteY0" fmla="*/ 94636 h 1191916"/>
                <a:gd name="connsiteX1" fmla="*/ 121920 w 1082040"/>
                <a:gd name="connsiteY1" fmla="*/ 1191916 h 1191916"/>
                <a:gd name="connsiteX2" fmla="*/ 929640 w 1082040"/>
                <a:gd name="connsiteY2" fmla="*/ 1039516 h 1191916"/>
                <a:gd name="connsiteX3" fmla="*/ 1082040 w 1082040"/>
                <a:gd name="connsiteY3" fmla="*/ 620416 h 1191916"/>
                <a:gd name="connsiteX4" fmla="*/ 746760 w 1082040"/>
                <a:gd name="connsiteY4" fmla="*/ 117496 h 1191916"/>
                <a:gd name="connsiteX5" fmla="*/ 0 w 1082040"/>
                <a:gd name="connsiteY5" fmla="*/ 94636 h 1191916"/>
                <a:gd name="connsiteX0" fmla="*/ 0 w 1082040"/>
                <a:gd name="connsiteY0" fmla="*/ 81612 h 1178892"/>
                <a:gd name="connsiteX1" fmla="*/ 121920 w 1082040"/>
                <a:gd name="connsiteY1" fmla="*/ 1178892 h 1178892"/>
                <a:gd name="connsiteX2" fmla="*/ 929640 w 1082040"/>
                <a:gd name="connsiteY2" fmla="*/ 1026492 h 1178892"/>
                <a:gd name="connsiteX3" fmla="*/ 1082040 w 1082040"/>
                <a:gd name="connsiteY3" fmla="*/ 607392 h 1178892"/>
                <a:gd name="connsiteX4" fmla="*/ 727710 w 1082040"/>
                <a:gd name="connsiteY4" fmla="*/ 148922 h 1178892"/>
                <a:gd name="connsiteX5" fmla="*/ 0 w 1082040"/>
                <a:gd name="connsiteY5" fmla="*/ 81612 h 1178892"/>
                <a:gd name="connsiteX0" fmla="*/ 0 w 1082040"/>
                <a:gd name="connsiteY0" fmla="*/ 80009 h 1177289"/>
                <a:gd name="connsiteX1" fmla="*/ 121920 w 1082040"/>
                <a:gd name="connsiteY1" fmla="*/ 1177289 h 1177289"/>
                <a:gd name="connsiteX2" fmla="*/ 929640 w 1082040"/>
                <a:gd name="connsiteY2" fmla="*/ 1024889 h 1177289"/>
                <a:gd name="connsiteX3" fmla="*/ 1082040 w 1082040"/>
                <a:gd name="connsiteY3" fmla="*/ 605789 h 1177289"/>
                <a:gd name="connsiteX4" fmla="*/ 759460 w 1082040"/>
                <a:gd name="connsiteY4" fmla="*/ 153669 h 1177289"/>
                <a:gd name="connsiteX5" fmla="*/ 0 w 1082040"/>
                <a:gd name="connsiteY5" fmla="*/ 80009 h 1177289"/>
                <a:gd name="connsiteX0" fmla="*/ 0 w 1082040"/>
                <a:gd name="connsiteY0" fmla="*/ 70151 h 1167431"/>
                <a:gd name="connsiteX1" fmla="*/ 121920 w 1082040"/>
                <a:gd name="connsiteY1" fmla="*/ 1167431 h 1167431"/>
                <a:gd name="connsiteX2" fmla="*/ 929640 w 1082040"/>
                <a:gd name="connsiteY2" fmla="*/ 1015031 h 1167431"/>
                <a:gd name="connsiteX3" fmla="*/ 1082040 w 1082040"/>
                <a:gd name="connsiteY3" fmla="*/ 595931 h 1167431"/>
                <a:gd name="connsiteX4" fmla="*/ 759460 w 1082040"/>
                <a:gd name="connsiteY4" fmla="*/ 143811 h 1167431"/>
                <a:gd name="connsiteX5" fmla="*/ 0 w 1082040"/>
                <a:gd name="connsiteY5" fmla="*/ 70151 h 1167431"/>
                <a:gd name="connsiteX0" fmla="*/ 0 w 1082040"/>
                <a:gd name="connsiteY0" fmla="*/ 10997 h 1108277"/>
                <a:gd name="connsiteX1" fmla="*/ 121920 w 1082040"/>
                <a:gd name="connsiteY1" fmla="*/ 1108277 h 1108277"/>
                <a:gd name="connsiteX2" fmla="*/ 929640 w 1082040"/>
                <a:gd name="connsiteY2" fmla="*/ 955877 h 1108277"/>
                <a:gd name="connsiteX3" fmla="*/ 1082040 w 1082040"/>
                <a:gd name="connsiteY3" fmla="*/ 536777 h 1108277"/>
                <a:gd name="connsiteX4" fmla="*/ 759460 w 1082040"/>
                <a:gd name="connsiteY4" fmla="*/ 84657 h 1108277"/>
                <a:gd name="connsiteX5" fmla="*/ 0 w 1082040"/>
                <a:gd name="connsiteY5" fmla="*/ 10997 h 1108277"/>
                <a:gd name="connsiteX0" fmla="*/ 0 w 1082040"/>
                <a:gd name="connsiteY0" fmla="*/ 21102 h 1118382"/>
                <a:gd name="connsiteX1" fmla="*/ 121920 w 1082040"/>
                <a:gd name="connsiteY1" fmla="*/ 1118382 h 1118382"/>
                <a:gd name="connsiteX2" fmla="*/ 929640 w 1082040"/>
                <a:gd name="connsiteY2" fmla="*/ 965982 h 1118382"/>
                <a:gd name="connsiteX3" fmla="*/ 1082040 w 1082040"/>
                <a:gd name="connsiteY3" fmla="*/ 546882 h 1118382"/>
                <a:gd name="connsiteX4" fmla="*/ 759460 w 1082040"/>
                <a:gd name="connsiteY4" fmla="*/ 94762 h 1118382"/>
                <a:gd name="connsiteX5" fmla="*/ 0 w 1082040"/>
                <a:gd name="connsiteY5" fmla="*/ 21102 h 1118382"/>
                <a:gd name="connsiteX0" fmla="*/ 0 w 1082040"/>
                <a:gd name="connsiteY0" fmla="*/ 13447 h 1110727"/>
                <a:gd name="connsiteX1" fmla="*/ 121920 w 1082040"/>
                <a:gd name="connsiteY1" fmla="*/ 1110727 h 1110727"/>
                <a:gd name="connsiteX2" fmla="*/ 929640 w 1082040"/>
                <a:gd name="connsiteY2" fmla="*/ 958327 h 1110727"/>
                <a:gd name="connsiteX3" fmla="*/ 1082040 w 1082040"/>
                <a:gd name="connsiteY3" fmla="*/ 539227 h 1110727"/>
                <a:gd name="connsiteX4" fmla="*/ 759460 w 1082040"/>
                <a:gd name="connsiteY4" fmla="*/ 87107 h 1110727"/>
                <a:gd name="connsiteX5" fmla="*/ 0 w 1082040"/>
                <a:gd name="connsiteY5" fmla="*/ 13447 h 1110727"/>
                <a:gd name="connsiteX0" fmla="*/ 0 w 1082040"/>
                <a:gd name="connsiteY0" fmla="*/ 34409 h 1131689"/>
                <a:gd name="connsiteX1" fmla="*/ 121920 w 1082040"/>
                <a:gd name="connsiteY1" fmla="*/ 1131689 h 1131689"/>
                <a:gd name="connsiteX2" fmla="*/ 929640 w 1082040"/>
                <a:gd name="connsiteY2" fmla="*/ 979289 h 1131689"/>
                <a:gd name="connsiteX3" fmla="*/ 1082040 w 1082040"/>
                <a:gd name="connsiteY3" fmla="*/ 560189 h 1131689"/>
                <a:gd name="connsiteX4" fmla="*/ 759460 w 1082040"/>
                <a:gd name="connsiteY4" fmla="*/ 108069 h 1131689"/>
                <a:gd name="connsiteX5" fmla="*/ 0 w 1082040"/>
                <a:gd name="connsiteY5" fmla="*/ 34409 h 1131689"/>
                <a:gd name="connsiteX0" fmla="*/ 0 w 1082040"/>
                <a:gd name="connsiteY0" fmla="*/ 29033 h 1126313"/>
                <a:gd name="connsiteX1" fmla="*/ 121920 w 1082040"/>
                <a:gd name="connsiteY1" fmla="*/ 1126313 h 1126313"/>
                <a:gd name="connsiteX2" fmla="*/ 929640 w 1082040"/>
                <a:gd name="connsiteY2" fmla="*/ 973913 h 1126313"/>
                <a:gd name="connsiteX3" fmla="*/ 1082040 w 1082040"/>
                <a:gd name="connsiteY3" fmla="*/ 554813 h 1126313"/>
                <a:gd name="connsiteX4" fmla="*/ 759460 w 1082040"/>
                <a:gd name="connsiteY4" fmla="*/ 102693 h 1126313"/>
                <a:gd name="connsiteX5" fmla="*/ 0 w 1082040"/>
                <a:gd name="connsiteY5" fmla="*/ 29033 h 1126313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8690 w 1101090"/>
                <a:gd name="connsiteY2" fmla="*/ 98259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8690 w 1101090"/>
                <a:gd name="connsiteY2" fmla="*/ 98259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8690 w 1101090"/>
                <a:gd name="connsiteY2" fmla="*/ 98259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8690 w 1101090"/>
                <a:gd name="connsiteY2" fmla="*/ 98259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8690 w 1101090"/>
                <a:gd name="connsiteY2" fmla="*/ 98259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98088"/>
                <a:gd name="connsiteX1" fmla="*/ 140970 w 1101090"/>
                <a:gd name="connsiteY1" fmla="*/ 1134995 h 1198088"/>
                <a:gd name="connsiteX2" fmla="*/ 948690 w 1101090"/>
                <a:gd name="connsiteY2" fmla="*/ 982595 h 1198088"/>
                <a:gd name="connsiteX3" fmla="*/ 1101090 w 1101090"/>
                <a:gd name="connsiteY3" fmla="*/ 563495 h 1198088"/>
                <a:gd name="connsiteX4" fmla="*/ 778510 w 1101090"/>
                <a:gd name="connsiteY4" fmla="*/ 111375 h 1198088"/>
                <a:gd name="connsiteX5" fmla="*/ 0 w 1101090"/>
                <a:gd name="connsiteY5" fmla="*/ 37715 h 1198088"/>
                <a:gd name="connsiteX0" fmla="*/ 0 w 1101090"/>
                <a:gd name="connsiteY0" fmla="*/ 37715 h 1189237"/>
                <a:gd name="connsiteX1" fmla="*/ 140970 w 1101090"/>
                <a:gd name="connsiteY1" fmla="*/ 1134995 h 1189237"/>
                <a:gd name="connsiteX2" fmla="*/ 948690 w 1101090"/>
                <a:gd name="connsiteY2" fmla="*/ 982595 h 1189237"/>
                <a:gd name="connsiteX3" fmla="*/ 1101090 w 1101090"/>
                <a:gd name="connsiteY3" fmla="*/ 563495 h 1189237"/>
                <a:gd name="connsiteX4" fmla="*/ 778510 w 1101090"/>
                <a:gd name="connsiteY4" fmla="*/ 111375 h 1189237"/>
                <a:gd name="connsiteX5" fmla="*/ 0 w 1101090"/>
                <a:gd name="connsiteY5" fmla="*/ 37715 h 1189237"/>
                <a:gd name="connsiteX0" fmla="*/ 0 w 1101090"/>
                <a:gd name="connsiteY0" fmla="*/ 37715 h 1186478"/>
                <a:gd name="connsiteX1" fmla="*/ 140970 w 1101090"/>
                <a:gd name="connsiteY1" fmla="*/ 1134995 h 1186478"/>
                <a:gd name="connsiteX2" fmla="*/ 961390 w 1101090"/>
                <a:gd name="connsiteY2" fmla="*/ 963545 h 1186478"/>
                <a:gd name="connsiteX3" fmla="*/ 1101090 w 1101090"/>
                <a:gd name="connsiteY3" fmla="*/ 563495 h 1186478"/>
                <a:gd name="connsiteX4" fmla="*/ 778510 w 1101090"/>
                <a:gd name="connsiteY4" fmla="*/ 111375 h 1186478"/>
                <a:gd name="connsiteX5" fmla="*/ 0 w 1101090"/>
                <a:gd name="connsiteY5" fmla="*/ 37715 h 1186478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61390 w 1101090"/>
                <a:gd name="connsiteY2" fmla="*/ 96354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61390 w 1101090"/>
                <a:gd name="connsiteY2" fmla="*/ 96354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61390 w 1101090"/>
                <a:gd name="connsiteY2" fmla="*/ 96354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2340 w 1101090"/>
                <a:gd name="connsiteY2" fmla="*/ 96354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082040"/>
                <a:gd name="connsiteY0" fmla="*/ 37715 h 1134995"/>
                <a:gd name="connsiteX1" fmla="*/ 140970 w 1082040"/>
                <a:gd name="connsiteY1" fmla="*/ 1134995 h 1134995"/>
                <a:gd name="connsiteX2" fmla="*/ 942340 w 1082040"/>
                <a:gd name="connsiteY2" fmla="*/ 963545 h 1134995"/>
                <a:gd name="connsiteX3" fmla="*/ 1082040 w 1082040"/>
                <a:gd name="connsiteY3" fmla="*/ 563495 h 1134995"/>
                <a:gd name="connsiteX4" fmla="*/ 778510 w 1082040"/>
                <a:gd name="connsiteY4" fmla="*/ 111375 h 1134995"/>
                <a:gd name="connsiteX5" fmla="*/ 0 w 1082040"/>
                <a:gd name="connsiteY5" fmla="*/ 37715 h 1134995"/>
                <a:gd name="connsiteX0" fmla="*/ 0 w 983901"/>
                <a:gd name="connsiteY0" fmla="*/ 37715 h 1134995"/>
                <a:gd name="connsiteX1" fmla="*/ 140970 w 983901"/>
                <a:gd name="connsiteY1" fmla="*/ 1134995 h 1134995"/>
                <a:gd name="connsiteX2" fmla="*/ 942340 w 983901"/>
                <a:gd name="connsiteY2" fmla="*/ 963545 h 1134995"/>
                <a:gd name="connsiteX3" fmla="*/ 778510 w 983901"/>
                <a:gd name="connsiteY3" fmla="*/ 111375 h 1134995"/>
                <a:gd name="connsiteX4" fmla="*/ 0 w 983901"/>
                <a:gd name="connsiteY4" fmla="*/ 37715 h 1134995"/>
                <a:gd name="connsiteX0" fmla="*/ 0 w 1033650"/>
                <a:gd name="connsiteY0" fmla="*/ 52605 h 1149885"/>
                <a:gd name="connsiteX1" fmla="*/ 140970 w 1033650"/>
                <a:gd name="connsiteY1" fmla="*/ 1149885 h 1149885"/>
                <a:gd name="connsiteX2" fmla="*/ 999490 w 1033650"/>
                <a:gd name="connsiteY2" fmla="*/ 933985 h 1149885"/>
                <a:gd name="connsiteX3" fmla="*/ 778510 w 1033650"/>
                <a:gd name="connsiteY3" fmla="*/ 126265 h 1149885"/>
                <a:gd name="connsiteX4" fmla="*/ 0 w 1033650"/>
                <a:gd name="connsiteY4" fmla="*/ 52605 h 1149885"/>
                <a:gd name="connsiteX0" fmla="*/ 0 w 1056496"/>
                <a:gd name="connsiteY0" fmla="*/ 51985 h 1149265"/>
                <a:gd name="connsiteX1" fmla="*/ 140970 w 1056496"/>
                <a:gd name="connsiteY1" fmla="*/ 1149265 h 1149265"/>
                <a:gd name="connsiteX2" fmla="*/ 1024890 w 1056496"/>
                <a:gd name="connsiteY2" fmla="*/ 920665 h 1149265"/>
                <a:gd name="connsiteX3" fmla="*/ 778510 w 1056496"/>
                <a:gd name="connsiteY3" fmla="*/ 125645 h 1149265"/>
                <a:gd name="connsiteX4" fmla="*/ 0 w 1056496"/>
                <a:gd name="connsiteY4" fmla="*/ 51985 h 1149265"/>
                <a:gd name="connsiteX0" fmla="*/ 0 w 1058985"/>
                <a:gd name="connsiteY0" fmla="*/ 51985 h 1149265"/>
                <a:gd name="connsiteX1" fmla="*/ 140970 w 1058985"/>
                <a:gd name="connsiteY1" fmla="*/ 1149265 h 1149265"/>
                <a:gd name="connsiteX2" fmla="*/ 1024890 w 1058985"/>
                <a:gd name="connsiteY2" fmla="*/ 920665 h 1149265"/>
                <a:gd name="connsiteX3" fmla="*/ 778510 w 1058985"/>
                <a:gd name="connsiteY3" fmla="*/ 125645 h 1149265"/>
                <a:gd name="connsiteX4" fmla="*/ 0 w 1058985"/>
                <a:gd name="connsiteY4" fmla="*/ 51985 h 1149265"/>
                <a:gd name="connsiteX0" fmla="*/ 0 w 1058802"/>
                <a:gd name="connsiteY0" fmla="*/ 45717 h 1142997"/>
                <a:gd name="connsiteX1" fmla="*/ 140970 w 1058802"/>
                <a:gd name="connsiteY1" fmla="*/ 1142997 h 1142997"/>
                <a:gd name="connsiteX2" fmla="*/ 1024890 w 1058802"/>
                <a:gd name="connsiteY2" fmla="*/ 914397 h 1142997"/>
                <a:gd name="connsiteX3" fmla="*/ 791210 w 1058802"/>
                <a:gd name="connsiteY3" fmla="*/ 138427 h 1142997"/>
                <a:gd name="connsiteX4" fmla="*/ 0 w 1058802"/>
                <a:gd name="connsiteY4" fmla="*/ 45717 h 1142997"/>
                <a:gd name="connsiteX0" fmla="*/ 0 w 1064369"/>
                <a:gd name="connsiteY0" fmla="*/ 37131 h 1134411"/>
                <a:gd name="connsiteX1" fmla="*/ 140970 w 1064369"/>
                <a:gd name="connsiteY1" fmla="*/ 1134411 h 1134411"/>
                <a:gd name="connsiteX2" fmla="*/ 1024890 w 1064369"/>
                <a:gd name="connsiteY2" fmla="*/ 905811 h 1134411"/>
                <a:gd name="connsiteX3" fmla="*/ 791210 w 1064369"/>
                <a:gd name="connsiteY3" fmla="*/ 129841 h 1134411"/>
                <a:gd name="connsiteX4" fmla="*/ 0 w 1064369"/>
                <a:gd name="connsiteY4" fmla="*/ 37131 h 1134411"/>
                <a:gd name="connsiteX0" fmla="*/ 0 w 1072221"/>
                <a:gd name="connsiteY0" fmla="*/ 30947 h 1128227"/>
                <a:gd name="connsiteX1" fmla="*/ 140970 w 1072221"/>
                <a:gd name="connsiteY1" fmla="*/ 1128227 h 1128227"/>
                <a:gd name="connsiteX2" fmla="*/ 1024890 w 1072221"/>
                <a:gd name="connsiteY2" fmla="*/ 899627 h 1128227"/>
                <a:gd name="connsiteX3" fmla="*/ 822960 w 1072221"/>
                <a:gd name="connsiteY3" fmla="*/ 155407 h 1128227"/>
                <a:gd name="connsiteX4" fmla="*/ 0 w 1072221"/>
                <a:gd name="connsiteY4" fmla="*/ 30947 h 1128227"/>
                <a:gd name="connsiteX0" fmla="*/ 0 w 1072221"/>
                <a:gd name="connsiteY0" fmla="*/ 30947 h 1128227"/>
                <a:gd name="connsiteX1" fmla="*/ 140970 w 1072221"/>
                <a:gd name="connsiteY1" fmla="*/ 1128227 h 1128227"/>
                <a:gd name="connsiteX2" fmla="*/ 1024890 w 1072221"/>
                <a:gd name="connsiteY2" fmla="*/ 899627 h 1128227"/>
                <a:gd name="connsiteX3" fmla="*/ 822960 w 1072221"/>
                <a:gd name="connsiteY3" fmla="*/ 155407 h 1128227"/>
                <a:gd name="connsiteX4" fmla="*/ 0 w 1072221"/>
                <a:gd name="connsiteY4" fmla="*/ 30947 h 1128227"/>
                <a:gd name="connsiteX0" fmla="*/ 0 w 1061159"/>
                <a:gd name="connsiteY0" fmla="*/ 30947 h 1128227"/>
                <a:gd name="connsiteX1" fmla="*/ 140970 w 1061159"/>
                <a:gd name="connsiteY1" fmla="*/ 1128227 h 1128227"/>
                <a:gd name="connsiteX2" fmla="*/ 1024890 w 1061159"/>
                <a:gd name="connsiteY2" fmla="*/ 899627 h 1128227"/>
                <a:gd name="connsiteX3" fmla="*/ 822960 w 1061159"/>
                <a:gd name="connsiteY3" fmla="*/ 155407 h 1128227"/>
                <a:gd name="connsiteX4" fmla="*/ 0 w 1061159"/>
                <a:gd name="connsiteY4" fmla="*/ 30947 h 1128227"/>
                <a:gd name="connsiteX0" fmla="*/ 0 w 1061159"/>
                <a:gd name="connsiteY0" fmla="*/ 30947 h 1184617"/>
                <a:gd name="connsiteX1" fmla="*/ 140970 w 1061159"/>
                <a:gd name="connsiteY1" fmla="*/ 1128227 h 1184617"/>
                <a:gd name="connsiteX2" fmla="*/ 1024890 w 1061159"/>
                <a:gd name="connsiteY2" fmla="*/ 899627 h 1184617"/>
                <a:gd name="connsiteX3" fmla="*/ 822960 w 1061159"/>
                <a:gd name="connsiteY3" fmla="*/ 155407 h 1184617"/>
                <a:gd name="connsiteX4" fmla="*/ 0 w 1061159"/>
                <a:gd name="connsiteY4" fmla="*/ 30947 h 1184617"/>
                <a:gd name="connsiteX0" fmla="*/ 0 w 925273"/>
                <a:gd name="connsiteY0" fmla="*/ 60201 h 1131321"/>
                <a:gd name="connsiteX1" fmla="*/ 13970 w 925273"/>
                <a:gd name="connsiteY1" fmla="*/ 1074931 h 1131321"/>
                <a:gd name="connsiteX2" fmla="*/ 897890 w 925273"/>
                <a:gd name="connsiteY2" fmla="*/ 846331 h 1131321"/>
                <a:gd name="connsiteX3" fmla="*/ 695960 w 925273"/>
                <a:gd name="connsiteY3" fmla="*/ 102111 h 1131321"/>
                <a:gd name="connsiteX4" fmla="*/ 0 w 925273"/>
                <a:gd name="connsiteY4" fmla="*/ 60201 h 1131321"/>
                <a:gd name="connsiteX0" fmla="*/ 29 w 925302"/>
                <a:gd name="connsiteY0" fmla="*/ 169950 h 1241070"/>
                <a:gd name="connsiteX1" fmla="*/ 13999 w 925302"/>
                <a:gd name="connsiteY1" fmla="*/ 1184680 h 1241070"/>
                <a:gd name="connsiteX2" fmla="*/ 897919 w 925302"/>
                <a:gd name="connsiteY2" fmla="*/ 956080 h 1241070"/>
                <a:gd name="connsiteX3" fmla="*/ 695989 w 925302"/>
                <a:gd name="connsiteY3" fmla="*/ 211860 h 1241070"/>
                <a:gd name="connsiteX4" fmla="*/ 29 w 925302"/>
                <a:gd name="connsiteY4" fmla="*/ 169950 h 1241070"/>
                <a:gd name="connsiteX0" fmla="*/ 74455 w 999728"/>
                <a:gd name="connsiteY0" fmla="*/ 111525 h 1182645"/>
                <a:gd name="connsiteX1" fmla="*/ 88425 w 999728"/>
                <a:gd name="connsiteY1" fmla="*/ 1126255 h 1182645"/>
                <a:gd name="connsiteX2" fmla="*/ 972345 w 999728"/>
                <a:gd name="connsiteY2" fmla="*/ 897655 h 1182645"/>
                <a:gd name="connsiteX3" fmla="*/ 770415 w 999728"/>
                <a:gd name="connsiteY3" fmla="*/ 153435 h 1182645"/>
                <a:gd name="connsiteX4" fmla="*/ 74455 w 999728"/>
                <a:gd name="connsiteY4" fmla="*/ 111525 h 1182645"/>
                <a:gd name="connsiteX0" fmla="*/ 79369 w 985250"/>
                <a:gd name="connsiteY0" fmla="*/ 119473 h 1165193"/>
                <a:gd name="connsiteX1" fmla="*/ 74289 w 985250"/>
                <a:gd name="connsiteY1" fmla="*/ 1108803 h 1165193"/>
                <a:gd name="connsiteX2" fmla="*/ 958209 w 985250"/>
                <a:gd name="connsiteY2" fmla="*/ 880203 h 1165193"/>
                <a:gd name="connsiteX3" fmla="*/ 756279 w 985250"/>
                <a:gd name="connsiteY3" fmla="*/ 135983 h 1165193"/>
                <a:gd name="connsiteX4" fmla="*/ 79369 w 985250"/>
                <a:gd name="connsiteY4" fmla="*/ 119473 h 1165193"/>
                <a:gd name="connsiteX0" fmla="*/ 85008 w 990889"/>
                <a:gd name="connsiteY0" fmla="*/ 111446 h 1157166"/>
                <a:gd name="connsiteX1" fmla="*/ 79928 w 990889"/>
                <a:gd name="connsiteY1" fmla="*/ 1100776 h 1157166"/>
                <a:gd name="connsiteX2" fmla="*/ 963848 w 990889"/>
                <a:gd name="connsiteY2" fmla="*/ 872176 h 1157166"/>
                <a:gd name="connsiteX3" fmla="*/ 761918 w 990889"/>
                <a:gd name="connsiteY3" fmla="*/ 127956 h 1157166"/>
                <a:gd name="connsiteX4" fmla="*/ 85008 w 990889"/>
                <a:gd name="connsiteY4" fmla="*/ 111446 h 1157166"/>
                <a:gd name="connsiteX0" fmla="*/ 48659 w 963901"/>
                <a:gd name="connsiteY0" fmla="*/ 97233 h 1077983"/>
                <a:gd name="connsiteX1" fmla="*/ 56279 w 963901"/>
                <a:gd name="connsiteY1" fmla="*/ 1023063 h 1077983"/>
                <a:gd name="connsiteX2" fmla="*/ 927499 w 963901"/>
                <a:gd name="connsiteY2" fmla="*/ 857963 h 1077983"/>
                <a:gd name="connsiteX3" fmla="*/ 725569 w 963901"/>
                <a:gd name="connsiteY3" fmla="*/ 113743 h 1077983"/>
                <a:gd name="connsiteX4" fmla="*/ 48659 w 963901"/>
                <a:gd name="connsiteY4" fmla="*/ 97233 h 1077983"/>
                <a:gd name="connsiteX0" fmla="*/ 89820 w 1005062"/>
                <a:gd name="connsiteY0" fmla="*/ 97233 h 1077983"/>
                <a:gd name="connsiteX1" fmla="*/ 97440 w 1005062"/>
                <a:gd name="connsiteY1" fmla="*/ 1023063 h 1077983"/>
                <a:gd name="connsiteX2" fmla="*/ 968660 w 1005062"/>
                <a:gd name="connsiteY2" fmla="*/ 857963 h 1077983"/>
                <a:gd name="connsiteX3" fmla="*/ 766730 w 1005062"/>
                <a:gd name="connsiteY3" fmla="*/ 113743 h 1077983"/>
                <a:gd name="connsiteX4" fmla="*/ 89820 w 1005062"/>
                <a:gd name="connsiteY4" fmla="*/ 97233 h 1077983"/>
                <a:gd name="connsiteX0" fmla="*/ 117822 w 1036097"/>
                <a:gd name="connsiteY0" fmla="*/ 94215 h 1038565"/>
                <a:gd name="connsiteX1" fmla="*/ 80992 w 1036097"/>
                <a:gd name="connsiteY1" fmla="*/ 975595 h 1038565"/>
                <a:gd name="connsiteX2" fmla="*/ 996662 w 1036097"/>
                <a:gd name="connsiteY2" fmla="*/ 854945 h 1038565"/>
                <a:gd name="connsiteX3" fmla="*/ 794732 w 1036097"/>
                <a:gd name="connsiteY3" fmla="*/ 110725 h 1038565"/>
                <a:gd name="connsiteX4" fmla="*/ 117822 w 1036097"/>
                <a:gd name="connsiteY4" fmla="*/ 94215 h 1038565"/>
                <a:gd name="connsiteX0" fmla="*/ 97358 w 1013465"/>
                <a:gd name="connsiteY0" fmla="*/ 92501 h 1017048"/>
                <a:gd name="connsiteX1" fmla="*/ 92278 w 1013465"/>
                <a:gd name="connsiteY1" fmla="*/ 948481 h 1017048"/>
                <a:gd name="connsiteX2" fmla="*/ 976198 w 1013465"/>
                <a:gd name="connsiteY2" fmla="*/ 853231 h 1017048"/>
                <a:gd name="connsiteX3" fmla="*/ 774268 w 1013465"/>
                <a:gd name="connsiteY3" fmla="*/ 109011 h 1017048"/>
                <a:gd name="connsiteX4" fmla="*/ 97358 w 1013465"/>
                <a:gd name="connsiteY4" fmla="*/ 92501 h 1017048"/>
                <a:gd name="connsiteX0" fmla="*/ 97358 w 908526"/>
                <a:gd name="connsiteY0" fmla="*/ 95782 h 1039479"/>
                <a:gd name="connsiteX1" fmla="*/ 92278 w 908526"/>
                <a:gd name="connsiteY1" fmla="*/ 951762 h 1039479"/>
                <a:gd name="connsiteX2" fmla="*/ 849198 w 908526"/>
                <a:gd name="connsiteY2" fmla="*/ 913662 h 1039479"/>
                <a:gd name="connsiteX3" fmla="*/ 774268 w 908526"/>
                <a:gd name="connsiteY3" fmla="*/ 112292 h 1039479"/>
                <a:gd name="connsiteX4" fmla="*/ 97358 w 908526"/>
                <a:gd name="connsiteY4" fmla="*/ 95782 h 1039479"/>
                <a:gd name="connsiteX0" fmla="*/ 99959 w 930166"/>
                <a:gd name="connsiteY0" fmla="*/ 117126 h 1062869"/>
                <a:gd name="connsiteX1" fmla="*/ 94879 w 930166"/>
                <a:gd name="connsiteY1" fmla="*/ 973106 h 1062869"/>
                <a:gd name="connsiteX2" fmla="*/ 851799 w 930166"/>
                <a:gd name="connsiteY2" fmla="*/ 935006 h 1062869"/>
                <a:gd name="connsiteX3" fmla="*/ 821319 w 930166"/>
                <a:gd name="connsiteY3" fmla="*/ 95536 h 1062869"/>
                <a:gd name="connsiteX4" fmla="*/ 99959 w 930166"/>
                <a:gd name="connsiteY4" fmla="*/ 117126 h 1062869"/>
                <a:gd name="connsiteX0" fmla="*/ 99959 w 930166"/>
                <a:gd name="connsiteY0" fmla="*/ 108427 h 1073220"/>
                <a:gd name="connsiteX1" fmla="*/ 94879 w 930166"/>
                <a:gd name="connsiteY1" fmla="*/ 983457 h 1073220"/>
                <a:gd name="connsiteX2" fmla="*/ 851799 w 930166"/>
                <a:gd name="connsiteY2" fmla="*/ 945357 h 1073220"/>
                <a:gd name="connsiteX3" fmla="*/ 821319 w 930166"/>
                <a:gd name="connsiteY3" fmla="*/ 105887 h 1073220"/>
                <a:gd name="connsiteX4" fmla="*/ 99959 w 930166"/>
                <a:gd name="connsiteY4" fmla="*/ 108427 h 1073220"/>
                <a:gd name="connsiteX0" fmla="*/ 192550 w 882391"/>
                <a:gd name="connsiteY0" fmla="*/ 83027 h 1117670"/>
                <a:gd name="connsiteX1" fmla="*/ 54120 w 882391"/>
                <a:gd name="connsiteY1" fmla="*/ 1027907 h 1117670"/>
                <a:gd name="connsiteX2" fmla="*/ 811040 w 882391"/>
                <a:gd name="connsiteY2" fmla="*/ 989807 h 1117670"/>
                <a:gd name="connsiteX3" fmla="*/ 780560 w 882391"/>
                <a:gd name="connsiteY3" fmla="*/ 150337 h 1117670"/>
                <a:gd name="connsiteX4" fmla="*/ 192550 w 882391"/>
                <a:gd name="connsiteY4" fmla="*/ 83027 h 1117670"/>
                <a:gd name="connsiteX0" fmla="*/ 210830 w 900671"/>
                <a:gd name="connsiteY0" fmla="*/ 69332 h 1103975"/>
                <a:gd name="connsiteX1" fmla="*/ 72400 w 900671"/>
                <a:gd name="connsiteY1" fmla="*/ 1014212 h 1103975"/>
                <a:gd name="connsiteX2" fmla="*/ 829320 w 900671"/>
                <a:gd name="connsiteY2" fmla="*/ 976112 h 1103975"/>
                <a:gd name="connsiteX3" fmla="*/ 798840 w 900671"/>
                <a:gd name="connsiteY3" fmla="*/ 136642 h 1103975"/>
                <a:gd name="connsiteX4" fmla="*/ 210830 w 900671"/>
                <a:gd name="connsiteY4" fmla="*/ 69332 h 1103975"/>
                <a:gd name="connsiteX0" fmla="*/ 242162 w 932003"/>
                <a:gd name="connsiteY0" fmla="*/ 85783 h 1120426"/>
                <a:gd name="connsiteX1" fmla="*/ 103732 w 932003"/>
                <a:gd name="connsiteY1" fmla="*/ 1030663 h 1120426"/>
                <a:gd name="connsiteX2" fmla="*/ 860652 w 932003"/>
                <a:gd name="connsiteY2" fmla="*/ 992563 h 1120426"/>
                <a:gd name="connsiteX3" fmla="*/ 830172 w 932003"/>
                <a:gd name="connsiteY3" fmla="*/ 153093 h 1120426"/>
                <a:gd name="connsiteX4" fmla="*/ 242162 w 932003"/>
                <a:gd name="connsiteY4" fmla="*/ 85783 h 1120426"/>
                <a:gd name="connsiteX0" fmla="*/ 235996 w 925837"/>
                <a:gd name="connsiteY0" fmla="*/ 58516 h 1093159"/>
                <a:gd name="connsiteX1" fmla="*/ 97566 w 925837"/>
                <a:gd name="connsiteY1" fmla="*/ 1003396 h 1093159"/>
                <a:gd name="connsiteX2" fmla="*/ 854486 w 925837"/>
                <a:gd name="connsiteY2" fmla="*/ 965296 h 1093159"/>
                <a:gd name="connsiteX3" fmla="*/ 824006 w 925837"/>
                <a:gd name="connsiteY3" fmla="*/ 125826 h 1093159"/>
                <a:gd name="connsiteX4" fmla="*/ 235996 w 925837"/>
                <a:gd name="connsiteY4" fmla="*/ 58516 h 1093159"/>
                <a:gd name="connsiteX0" fmla="*/ 255997 w 912503"/>
                <a:gd name="connsiteY0" fmla="*/ 47464 h 1120207"/>
                <a:gd name="connsiteX1" fmla="*/ 85817 w 912503"/>
                <a:gd name="connsiteY1" fmla="*/ 1030444 h 1120207"/>
                <a:gd name="connsiteX2" fmla="*/ 842737 w 912503"/>
                <a:gd name="connsiteY2" fmla="*/ 992344 h 1120207"/>
                <a:gd name="connsiteX3" fmla="*/ 812257 w 912503"/>
                <a:gd name="connsiteY3" fmla="*/ 152874 h 1120207"/>
                <a:gd name="connsiteX4" fmla="*/ 255997 w 912503"/>
                <a:gd name="connsiteY4" fmla="*/ 47464 h 1120207"/>
                <a:gd name="connsiteX0" fmla="*/ 273220 w 903082"/>
                <a:gd name="connsiteY0" fmla="*/ 43056 h 1134849"/>
                <a:gd name="connsiteX1" fmla="*/ 77640 w 903082"/>
                <a:gd name="connsiteY1" fmla="*/ 1045086 h 1134849"/>
                <a:gd name="connsiteX2" fmla="*/ 834560 w 903082"/>
                <a:gd name="connsiteY2" fmla="*/ 1006986 h 1134849"/>
                <a:gd name="connsiteX3" fmla="*/ 804080 w 903082"/>
                <a:gd name="connsiteY3" fmla="*/ 167516 h 1134849"/>
                <a:gd name="connsiteX4" fmla="*/ 273220 w 903082"/>
                <a:gd name="connsiteY4" fmla="*/ 43056 h 1134849"/>
                <a:gd name="connsiteX0" fmla="*/ 249550 w 879412"/>
                <a:gd name="connsiteY0" fmla="*/ 14852 h 1106645"/>
                <a:gd name="connsiteX1" fmla="*/ 53970 w 879412"/>
                <a:gd name="connsiteY1" fmla="*/ 1016882 h 1106645"/>
                <a:gd name="connsiteX2" fmla="*/ 810890 w 879412"/>
                <a:gd name="connsiteY2" fmla="*/ 978782 h 1106645"/>
                <a:gd name="connsiteX3" fmla="*/ 780410 w 879412"/>
                <a:gd name="connsiteY3" fmla="*/ 139312 h 1106645"/>
                <a:gd name="connsiteX4" fmla="*/ 249550 w 879412"/>
                <a:gd name="connsiteY4" fmla="*/ 14852 h 1106645"/>
                <a:gd name="connsiteX0" fmla="*/ 250597 w 880459"/>
                <a:gd name="connsiteY0" fmla="*/ 14852 h 1106645"/>
                <a:gd name="connsiteX1" fmla="*/ 55017 w 880459"/>
                <a:gd name="connsiteY1" fmla="*/ 1016882 h 1106645"/>
                <a:gd name="connsiteX2" fmla="*/ 811937 w 880459"/>
                <a:gd name="connsiteY2" fmla="*/ 978782 h 1106645"/>
                <a:gd name="connsiteX3" fmla="*/ 781457 w 880459"/>
                <a:gd name="connsiteY3" fmla="*/ 139312 h 1106645"/>
                <a:gd name="connsiteX4" fmla="*/ 250597 w 880459"/>
                <a:gd name="connsiteY4" fmla="*/ 14852 h 1106645"/>
                <a:gd name="connsiteX0" fmla="*/ 303593 w 938483"/>
                <a:gd name="connsiteY0" fmla="*/ 66099 h 1138498"/>
                <a:gd name="connsiteX1" fmla="*/ 38163 w 938483"/>
                <a:gd name="connsiteY1" fmla="*/ 1036379 h 1138498"/>
                <a:gd name="connsiteX2" fmla="*/ 864933 w 938483"/>
                <a:gd name="connsiteY2" fmla="*/ 1030029 h 1138498"/>
                <a:gd name="connsiteX3" fmla="*/ 834453 w 938483"/>
                <a:gd name="connsiteY3" fmla="*/ 190559 h 1138498"/>
                <a:gd name="connsiteX4" fmla="*/ 303593 w 938483"/>
                <a:gd name="connsiteY4" fmla="*/ 66099 h 1138498"/>
                <a:gd name="connsiteX0" fmla="*/ 251848 w 882623"/>
                <a:gd name="connsiteY0" fmla="*/ 68451 h 1160244"/>
                <a:gd name="connsiteX1" fmla="*/ 43568 w 882623"/>
                <a:gd name="connsiteY1" fmla="*/ 1070481 h 1160244"/>
                <a:gd name="connsiteX2" fmla="*/ 813188 w 882623"/>
                <a:gd name="connsiteY2" fmla="*/ 1032381 h 1160244"/>
                <a:gd name="connsiteX3" fmla="*/ 782708 w 882623"/>
                <a:gd name="connsiteY3" fmla="*/ 192911 h 1160244"/>
                <a:gd name="connsiteX4" fmla="*/ 251848 w 882623"/>
                <a:gd name="connsiteY4" fmla="*/ 68451 h 1160244"/>
                <a:gd name="connsiteX0" fmla="*/ 265552 w 896327"/>
                <a:gd name="connsiteY0" fmla="*/ 62808 h 1154601"/>
                <a:gd name="connsiteX1" fmla="*/ 57272 w 896327"/>
                <a:gd name="connsiteY1" fmla="*/ 1064838 h 1154601"/>
                <a:gd name="connsiteX2" fmla="*/ 826892 w 896327"/>
                <a:gd name="connsiteY2" fmla="*/ 1026738 h 1154601"/>
                <a:gd name="connsiteX3" fmla="*/ 796412 w 896327"/>
                <a:gd name="connsiteY3" fmla="*/ 187268 h 1154601"/>
                <a:gd name="connsiteX4" fmla="*/ 265552 w 896327"/>
                <a:gd name="connsiteY4" fmla="*/ 62808 h 1154601"/>
                <a:gd name="connsiteX0" fmla="*/ 255481 w 899572"/>
                <a:gd name="connsiteY0" fmla="*/ 73812 h 1121155"/>
                <a:gd name="connsiteX1" fmla="*/ 59901 w 899572"/>
                <a:gd name="connsiteY1" fmla="*/ 1031392 h 1121155"/>
                <a:gd name="connsiteX2" fmla="*/ 829521 w 899572"/>
                <a:gd name="connsiteY2" fmla="*/ 993292 h 1121155"/>
                <a:gd name="connsiteX3" fmla="*/ 799041 w 899572"/>
                <a:gd name="connsiteY3" fmla="*/ 153822 h 1121155"/>
                <a:gd name="connsiteX4" fmla="*/ 255481 w 899572"/>
                <a:gd name="connsiteY4" fmla="*/ 73812 h 1121155"/>
                <a:gd name="connsiteX0" fmla="*/ 255481 w 899572"/>
                <a:gd name="connsiteY0" fmla="*/ 73812 h 1121155"/>
                <a:gd name="connsiteX1" fmla="*/ 59901 w 899572"/>
                <a:gd name="connsiteY1" fmla="*/ 1031392 h 1121155"/>
                <a:gd name="connsiteX2" fmla="*/ 829521 w 899572"/>
                <a:gd name="connsiteY2" fmla="*/ 993292 h 1121155"/>
                <a:gd name="connsiteX3" fmla="*/ 799041 w 899572"/>
                <a:gd name="connsiteY3" fmla="*/ 153822 h 1121155"/>
                <a:gd name="connsiteX4" fmla="*/ 255481 w 899572"/>
                <a:gd name="connsiteY4" fmla="*/ 73812 h 1121155"/>
                <a:gd name="connsiteX0" fmla="*/ 255481 w 899572"/>
                <a:gd name="connsiteY0" fmla="*/ 73812 h 1121155"/>
                <a:gd name="connsiteX1" fmla="*/ 59901 w 899572"/>
                <a:gd name="connsiteY1" fmla="*/ 1031392 h 1121155"/>
                <a:gd name="connsiteX2" fmla="*/ 829521 w 899572"/>
                <a:gd name="connsiteY2" fmla="*/ 993292 h 1121155"/>
                <a:gd name="connsiteX3" fmla="*/ 799041 w 899572"/>
                <a:gd name="connsiteY3" fmla="*/ 153822 h 1121155"/>
                <a:gd name="connsiteX4" fmla="*/ 255481 w 899572"/>
                <a:gd name="connsiteY4" fmla="*/ 73812 h 1121155"/>
                <a:gd name="connsiteX0" fmla="*/ 255481 w 899572"/>
                <a:gd name="connsiteY0" fmla="*/ 73812 h 1121155"/>
                <a:gd name="connsiteX1" fmla="*/ 59901 w 899572"/>
                <a:gd name="connsiteY1" fmla="*/ 1031392 h 1121155"/>
                <a:gd name="connsiteX2" fmla="*/ 829521 w 899572"/>
                <a:gd name="connsiteY2" fmla="*/ 993292 h 1121155"/>
                <a:gd name="connsiteX3" fmla="*/ 799041 w 899572"/>
                <a:gd name="connsiteY3" fmla="*/ 153822 h 1121155"/>
                <a:gd name="connsiteX4" fmla="*/ 255481 w 899572"/>
                <a:gd name="connsiteY4" fmla="*/ 73812 h 1121155"/>
                <a:gd name="connsiteX0" fmla="*/ 212939 w 914180"/>
                <a:gd name="connsiteY0" fmla="*/ 82846 h 1104789"/>
                <a:gd name="connsiteX1" fmla="*/ 74509 w 914180"/>
                <a:gd name="connsiteY1" fmla="*/ 1015026 h 1104789"/>
                <a:gd name="connsiteX2" fmla="*/ 844129 w 914180"/>
                <a:gd name="connsiteY2" fmla="*/ 976926 h 1104789"/>
                <a:gd name="connsiteX3" fmla="*/ 813649 w 914180"/>
                <a:gd name="connsiteY3" fmla="*/ 137456 h 1104789"/>
                <a:gd name="connsiteX4" fmla="*/ 212939 w 914180"/>
                <a:gd name="connsiteY4" fmla="*/ 82846 h 1104789"/>
                <a:gd name="connsiteX0" fmla="*/ 212939 w 914180"/>
                <a:gd name="connsiteY0" fmla="*/ 69578 h 1091521"/>
                <a:gd name="connsiteX1" fmla="*/ 74509 w 914180"/>
                <a:gd name="connsiteY1" fmla="*/ 1001758 h 1091521"/>
                <a:gd name="connsiteX2" fmla="*/ 844129 w 914180"/>
                <a:gd name="connsiteY2" fmla="*/ 963658 h 1091521"/>
                <a:gd name="connsiteX3" fmla="*/ 813649 w 914180"/>
                <a:gd name="connsiteY3" fmla="*/ 124188 h 1091521"/>
                <a:gd name="connsiteX4" fmla="*/ 212939 w 914180"/>
                <a:gd name="connsiteY4" fmla="*/ 69578 h 1091521"/>
                <a:gd name="connsiteX0" fmla="*/ 260493 w 898234"/>
                <a:gd name="connsiteY0" fmla="*/ 52074 h 1124817"/>
                <a:gd name="connsiteX1" fmla="*/ 58563 w 898234"/>
                <a:gd name="connsiteY1" fmla="*/ 1035054 h 1124817"/>
                <a:gd name="connsiteX2" fmla="*/ 828183 w 898234"/>
                <a:gd name="connsiteY2" fmla="*/ 996954 h 1124817"/>
                <a:gd name="connsiteX3" fmla="*/ 797703 w 898234"/>
                <a:gd name="connsiteY3" fmla="*/ 157484 h 1124817"/>
                <a:gd name="connsiteX4" fmla="*/ 260493 w 898234"/>
                <a:gd name="connsiteY4" fmla="*/ 52074 h 1124817"/>
                <a:gd name="connsiteX0" fmla="*/ 235968 w 905459"/>
                <a:gd name="connsiteY0" fmla="*/ 55822 h 1115865"/>
                <a:gd name="connsiteX1" fmla="*/ 65788 w 905459"/>
                <a:gd name="connsiteY1" fmla="*/ 1026102 h 1115865"/>
                <a:gd name="connsiteX2" fmla="*/ 835408 w 905459"/>
                <a:gd name="connsiteY2" fmla="*/ 988002 h 1115865"/>
                <a:gd name="connsiteX3" fmla="*/ 804928 w 905459"/>
                <a:gd name="connsiteY3" fmla="*/ 148532 h 1115865"/>
                <a:gd name="connsiteX4" fmla="*/ 235968 w 905459"/>
                <a:gd name="connsiteY4" fmla="*/ 55822 h 1115865"/>
                <a:gd name="connsiteX0" fmla="*/ 235968 w 905459"/>
                <a:gd name="connsiteY0" fmla="*/ 41876 h 1101919"/>
                <a:gd name="connsiteX1" fmla="*/ 65788 w 905459"/>
                <a:gd name="connsiteY1" fmla="*/ 1012156 h 1101919"/>
                <a:gd name="connsiteX2" fmla="*/ 835408 w 905459"/>
                <a:gd name="connsiteY2" fmla="*/ 974056 h 1101919"/>
                <a:gd name="connsiteX3" fmla="*/ 804928 w 905459"/>
                <a:gd name="connsiteY3" fmla="*/ 134586 h 1101919"/>
                <a:gd name="connsiteX4" fmla="*/ 235968 w 905459"/>
                <a:gd name="connsiteY4" fmla="*/ 41876 h 1101919"/>
                <a:gd name="connsiteX0" fmla="*/ 235968 w 905459"/>
                <a:gd name="connsiteY0" fmla="*/ 41876 h 1101919"/>
                <a:gd name="connsiteX1" fmla="*/ 65788 w 905459"/>
                <a:gd name="connsiteY1" fmla="*/ 1012156 h 1101919"/>
                <a:gd name="connsiteX2" fmla="*/ 835408 w 905459"/>
                <a:gd name="connsiteY2" fmla="*/ 974056 h 1101919"/>
                <a:gd name="connsiteX3" fmla="*/ 804928 w 905459"/>
                <a:gd name="connsiteY3" fmla="*/ 134586 h 1101919"/>
                <a:gd name="connsiteX4" fmla="*/ 235968 w 905459"/>
                <a:gd name="connsiteY4" fmla="*/ 41876 h 1101919"/>
                <a:gd name="connsiteX0" fmla="*/ 235968 w 905459"/>
                <a:gd name="connsiteY0" fmla="*/ 28053 h 1088096"/>
                <a:gd name="connsiteX1" fmla="*/ 65788 w 905459"/>
                <a:gd name="connsiteY1" fmla="*/ 998333 h 1088096"/>
                <a:gd name="connsiteX2" fmla="*/ 835408 w 905459"/>
                <a:gd name="connsiteY2" fmla="*/ 960233 h 1088096"/>
                <a:gd name="connsiteX3" fmla="*/ 804928 w 905459"/>
                <a:gd name="connsiteY3" fmla="*/ 120763 h 1088096"/>
                <a:gd name="connsiteX4" fmla="*/ 235968 w 905459"/>
                <a:gd name="connsiteY4" fmla="*/ 28053 h 1088096"/>
                <a:gd name="connsiteX0" fmla="*/ 250521 w 920012"/>
                <a:gd name="connsiteY0" fmla="*/ 28053 h 1067482"/>
                <a:gd name="connsiteX1" fmla="*/ 61291 w 920012"/>
                <a:gd name="connsiteY1" fmla="*/ 960233 h 1067482"/>
                <a:gd name="connsiteX2" fmla="*/ 849961 w 920012"/>
                <a:gd name="connsiteY2" fmla="*/ 960233 h 1067482"/>
                <a:gd name="connsiteX3" fmla="*/ 819481 w 920012"/>
                <a:gd name="connsiteY3" fmla="*/ 120763 h 1067482"/>
                <a:gd name="connsiteX4" fmla="*/ 250521 w 920012"/>
                <a:gd name="connsiteY4" fmla="*/ 28053 h 1067482"/>
                <a:gd name="connsiteX0" fmla="*/ 293470 w 962961"/>
                <a:gd name="connsiteY0" fmla="*/ 28053 h 1067482"/>
                <a:gd name="connsiteX1" fmla="*/ 104240 w 962961"/>
                <a:gd name="connsiteY1" fmla="*/ 960233 h 1067482"/>
                <a:gd name="connsiteX2" fmla="*/ 892910 w 962961"/>
                <a:gd name="connsiteY2" fmla="*/ 960233 h 1067482"/>
                <a:gd name="connsiteX3" fmla="*/ 862430 w 962961"/>
                <a:gd name="connsiteY3" fmla="*/ 120763 h 1067482"/>
                <a:gd name="connsiteX4" fmla="*/ 293470 w 962961"/>
                <a:gd name="connsiteY4" fmla="*/ 28053 h 1067482"/>
                <a:gd name="connsiteX0" fmla="*/ 301756 w 971247"/>
                <a:gd name="connsiteY0" fmla="*/ 28053 h 1067482"/>
                <a:gd name="connsiteX1" fmla="*/ 112526 w 971247"/>
                <a:gd name="connsiteY1" fmla="*/ 960233 h 1067482"/>
                <a:gd name="connsiteX2" fmla="*/ 901196 w 971247"/>
                <a:gd name="connsiteY2" fmla="*/ 960233 h 1067482"/>
                <a:gd name="connsiteX3" fmla="*/ 870716 w 971247"/>
                <a:gd name="connsiteY3" fmla="*/ 120763 h 1067482"/>
                <a:gd name="connsiteX4" fmla="*/ 301756 w 971247"/>
                <a:gd name="connsiteY4" fmla="*/ 28053 h 1067482"/>
                <a:gd name="connsiteX0" fmla="*/ 301756 w 963093"/>
                <a:gd name="connsiteY0" fmla="*/ 28053 h 1067482"/>
                <a:gd name="connsiteX1" fmla="*/ 112526 w 963093"/>
                <a:gd name="connsiteY1" fmla="*/ 960233 h 1067482"/>
                <a:gd name="connsiteX2" fmla="*/ 901196 w 963093"/>
                <a:gd name="connsiteY2" fmla="*/ 960233 h 1067482"/>
                <a:gd name="connsiteX3" fmla="*/ 870716 w 963093"/>
                <a:gd name="connsiteY3" fmla="*/ 120763 h 1067482"/>
                <a:gd name="connsiteX4" fmla="*/ 301756 w 963093"/>
                <a:gd name="connsiteY4" fmla="*/ 28053 h 1067482"/>
                <a:gd name="connsiteX0" fmla="*/ 291037 w 971424"/>
                <a:gd name="connsiteY0" fmla="*/ 20480 h 1085309"/>
                <a:gd name="connsiteX1" fmla="*/ 120857 w 971424"/>
                <a:gd name="connsiteY1" fmla="*/ 978060 h 1085309"/>
                <a:gd name="connsiteX2" fmla="*/ 909527 w 971424"/>
                <a:gd name="connsiteY2" fmla="*/ 978060 h 1085309"/>
                <a:gd name="connsiteX3" fmla="*/ 879047 w 971424"/>
                <a:gd name="connsiteY3" fmla="*/ 138590 h 1085309"/>
                <a:gd name="connsiteX4" fmla="*/ 291037 w 971424"/>
                <a:gd name="connsiteY4" fmla="*/ 20480 h 1085309"/>
                <a:gd name="connsiteX0" fmla="*/ 291037 w 971424"/>
                <a:gd name="connsiteY0" fmla="*/ 26122 h 1090951"/>
                <a:gd name="connsiteX1" fmla="*/ 120857 w 971424"/>
                <a:gd name="connsiteY1" fmla="*/ 983702 h 1090951"/>
                <a:gd name="connsiteX2" fmla="*/ 909527 w 971424"/>
                <a:gd name="connsiteY2" fmla="*/ 983702 h 1090951"/>
                <a:gd name="connsiteX3" fmla="*/ 879047 w 971424"/>
                <a:gd name="connsiteY3" fmla="*/ 144232 h 1090951"/>
                <a:gd name="connsiteX4" fmla="*/ 291037 w 971424"/>
                <a:gd name="connsiteY4" fmla="*/ 26122 h 1090951"/>
                <a:gd name="connsiteX0" fmla="*/ 291037 w 998731"/>
                <a:gd name="connsiteY0" fmla="*/ 35791 h 1100620"/>
                <a:gd name="connsiteX1" fmla="*/ 120857 w 998731"/>
                <a:gd name="connsiteY1" fmla="*/ 993371 h 1100620"/>
                <a:gd name="connsiteX2" fmla="*/ 909527 w 998731"/>
                <a:gd name="connsiteY2" fmla="*/ 993371 h 1100620"/>
                <a:gd name="connsiteX3" fmla="*/ 936197 w 998731"/>
                <a:gd name="connsiteY3" fmla="*/ 122151 h 1100620"/>
                <a:gd name="connsiteX4" fmla="*/ 291037 w 998731"/>
                <a:gd name="connsiteY4" fmla="*/ 35791 h 1100620"/>
                <a:gd name="connsiteX0" fmla="*/ 291037 w 998731"/>
                <a:gd name="connsiteY0" fmla="*/ 35791 h 1091732"/>
                <a:gd name="connsiteX1" fmla="*/ 120857 w 998731"/>
                <a:gd name="connsiteY1" fmla="*/ 974321 h 1091732"/>
                <a:gd name="connsiteX2" fmla="*/ 909527 w 998731"/>
                <a:gd name="connsiteY2" fmla="*/ 993371 h 1091732"/>
                <a:gd name="connsiteX3" fmla="*/ 936197 w 998731"/>
                <a:gd name="connsiteY3" fmla="*/ 122151 h 1091732"/>
                <a:gd name="connsiteX4" fmla="*/ 291037 w 998731"/>
                <a:gd name="connsiteY4" fmla="*/ 35791 h 1091732"/>
                <a:gd name="connsiteX0" fmla="*/ 291037 w 998731"/>
                <a:gd name="connsiteY0" fmla="*/ 35791 h 1110142"/>
                <a:gd name="connsiteX1" fmla="*/ 120857 w 998731"/>
                <a:gd name="connsiteY1" fmla="*/ 974321 h 1110142"/>
                <a:gd name="connsiteX2" fmla="*/ 909527 w 998731"/>
                <a:gd name="connsiteY2" fmla="*/ 993371 h 1110142"/>
                <a:gd name="connsiteX3" fmla="*/ 936197 w 998731"/>
                <a:gd name="connsiteY3" fmla="*/ 122151 h 1110142"/>
                <a:gd name="connsiteX4" fmla="*/ 291037 w 998731"/>
                <a:gd name="connsiteY4" fmla="*/ 35791 h 11101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98731" h="1110142">
                  <a:moveTo>
                    <a:pt x="291037" y="35791"/>
                  </a:moveTo>
                  <a:cubicBezTo>
                    <a:pt x="-117903" y="340803"/>
                    <a:pt x="-17150" y="744028"/>
                    <a:pt x="120857" y="974321"/>
                  </a:cubicBezTo>
                  <a:cubicBezTo>
                    <a:pt x="294212" y="1164821"/>
                    <a:pt x="786337" y="1139633"/>
                    <a:pt x="909527" y="993371"/>
                  </a:cubicBezTo>
                  <a:cubicBezTo>
                    <a:pt x="1013667" y="834409"/>
                    <a:pt x="1031870" y="275398"/>
                    <a:pt x="936197" y="122151"/>
                  </a:cubicBezTo>
                  <a:cubicBezTo>
                    <a:pt x="840524" y="-31096"/>
                    <a:pt x="496777" y="-15221"/>
                    <a:pt x="291037" y="35791"/>
                  </a:cubicBezTo>
                  <a:close/>
                </a:path>
              </a:pathLst>
            </a:custGeom>
            <a:noFill/>
            <a:ln w="685800" cap="rnd">
              <a:solidFill>
                <a:srgbClr val="003368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019FDF07-10CD-485E-0A41-0BA3512C2759}"/>
                </a:ext>
              </a:extLst>
            </p:cNvPr>
            <p:cNvSpPr/>
            <p:nvPr/>
          </p:nvSpPr>
          <p:spPr>
            <a:xfrm>
              <a:off x="7477445" y="1870805"/>
              <a:ext cx="855230" cy="1079541"/>
            </a:xfrm>
            <a:custGeom>
              <a:avLst/>
              <a:gdLst>
                <a:gd name="connsiteX0" fmla="*/ 0 w 1082040"/>
                <a:gd name="connsiteY0" fmla="*/ 0 h 1097280"/>
                <a:gd name="connsiteX1" fmla="*/ 121920 w 1082040"/>
                <a:gd name="connsiteY1" fmla="*/ 1097280 h 1097280"/>
                <a:gd name="connsiteX2" fmla="*/ 929640 w 1082040"/>
                <a:gd name="connsiteY2" fmla="*/ 944880 h 1097280"/>
                <a:gd name="connsiteX3" fmla="*/ 1082040 w 1082040"/>
                <a:gd name="connsiteY3" fmla="*/ 525780 h 1097280"/>
                <a:gd name="connsiteX4" fmla="*/ 746760 w 1082040"/>
                <a:gd name="connsiteY4" fmla="*/ 22860 h 1097280"/>
                <a:gd name="connsiteX5" fmla="*/ 0 w 1082040"/>
                <a:gd name="connsiteY5" fmla="*/ 0 h 1097280"/>
                <a:gd name="connsiteX0" fmla="*/ 0 w 1082040"/>
                <a:gd name="connsiteY0" fmla="*/ 94636 h 1191916"/>
                <a:gd name="connsiteX1" fmla="*/ 121920 w 1082040"/>
                <a:gd name="connsiteY1" fmla="*/ 1191916 h 1191916"/>
                <a:gd name="connsiteX2" fmla="*/ 929640 w 1082040"/>
                <a:gd name="connsiteY2" fmla="*/ 1039516 h 1191916"/>
                <a:gd name="connsiteX3" fmla="*/ 1082040 w 1082040"/>
                <a:gd name="connsiteY3" fmla="*/ 620416 h 1191916"/>
                <a:gd name="connsiteX4" fmla="*/ 746760 w 1082040"/>
                <a:gd name="connsiteY4" fmla="*/ 117496 h 1191916"/>
                <a:gd name="connsiteX5" fmla="*/ 0 w 1082040"/>
                <a:gd name="connsiteY5" fmla="*/ 94636 h 1191916"/>
                <a:gd name="connsiteX0" fmla="*/ 0 w 1082040"/>
                <a:gd name="connsiteY0" fmla="*/ 81612 h 1178892"/>
                <a:gd name="connsiteX1" fmla="*/ 121920 w 1082040"/>
                <a:gd name="connsiteY1" fmla="*/ 1178892 h 1178892"/>
                <a:gd name="connsiteX2" fmla="*/ 929640 w 1082040"/>
                <a:gd name="connsiteY2" fmla="*/ 1026492 h 1178892"/>
                <a:gd name="connsiteX3" fmla="*/ 1082040 w 1082040"/>
                <a:gd name="connsiteY3" fmla="*/ 607392 h 1178892"/>
                <a:gd name="connsiteX4" fmla="*/ 727710 w 1082040"/>
                <a:gd name="connsiteY4" fmla="*/ 148922 h 1178892"/>
                <a:gd name="connsiteX5" fmla="*/ 0 w 1082040"/>
                <a:gd name="connsiteY5" fmla="*/ 81612 h 1178892"/>
                <a:gd name="connsiteX0" fmla="*/ 0 w 1082040"/>
                <a:gd name="connsiteY0" fmla="*/ 80009 h 1177289"/>
                <a:gd name="connsiteX1" fmla="*/ 121920 w 1082040"/>
                <a:gd name="connsiteY1" fmla="*/ 1177289 h 1177289"/>
                <a:gd name="connsiteX2" fmla="*/ 929640 w 1082040"/>
                <a:gd name="connsiteY2" fmla="*/ 1024889 h 1177289"/>
                <a:gd name="connsiteX3" fmla="*/ 1082040 w 1082040"/>
                <a:gd name="connsiteY3" fmla="*/ 605789 h 1177289"/>
                <a:gd name="connsiteX4" fmla="*/ 759460 w 1082040"/>
                <a:gd name="connsiteY4" fmla="*/ 153669 h 1177289"/>
                <a:gd name="connsiteX5" fmla="*/ 0 w 1082040"/>
                <a:gd name="connsiteY5" fmla="*/ 80009 h 1177289"/>
                <a:gd name="connsiteX0" fmla="*/ 0 w 1082040"/>
                <a:gd name="connsiteY0" fmla="*/ 70151 h 1167431"/>
                <a:gd name="connsiteX1" fmla="*/ 121920 w 1082040"/>
                <a:gd name="connsiteY1" fmla="*/ 1167431 h 1167431"/>
                <a:gd name="connsiteX2" fmla="*/ 929640 w 1082040"/>
                <a:gd name="connsiteY2" fmla="*/ 1015031 h 1167431"/>
                <a:gd name="connsiteX3" fmla="*/ 1082040 w 1082040"/>
                <a:gd name="connsiteY3" fmla="*/ 595931 h 1167431"/>
                <a:gd name="connsiteX4" fmla="*/ 759460 w 1082040"/>
                <a:gd name="connsiteY4" fmla="*/ 143811 h 1167431"/>
                <a:gd name="connsiteX5" fmla="*/ 0 w 1082040"/>
                <a:gd name="connsiteY5" fmla="*/ 70151 h 1167431"/>
                <a:gd name="connsiteX0" fmla="*/ 0 w 1082040"/>
                <a:gd name="connsiteY0" fmla="*/ 10997 h 1108277"/>
                <a:gd name="connsiteX1" fmla="*/ 121920 w 1082040"/>
                <a:gd name="connsiteY1" fmla="*/ 1108277 h 1108277"/>
                <a:gd name="connsiteX2" fmla="*/ 929640 w 1082040"/>
                <a:gd name="connsiteY2" fmla="*/ 955877 h 1108277"/>
                <a:gd name="connsiteX3" fmla="*/ 1082040 w 1082040"/>
                <a:gd name="connsiteY3" fmla="*/ 536777 h 1108277"/>
                <a:gd name="connsiteX4" fmla="*/ 759460 w 1082040"/>
                <a:gd name="connsiteY4" fmla="*/ 84657 h 1108277"/>
                <a:gd name="connsiteX5" fmla="*/ 0 w 1082040"/>
                <a:gd name="connsiteY5" fmla="*/ 10997 h 1108277"/>
                <a:gd name="connsiteX0" fmla="*/ 0 w 1082040"/>
                <a:gd name="connsiteY0" fmla="*/ 21102 h 1118382"/>
                <a:gd name="connsiteX1" fmla="*/ 121920 w 1082040"/>
                <a:gd name="connsiteY1" fmla="*/ 1118382 h 1118382"/>
                <a:gd name="connsiteX2" fmla="*/ 929640 w 1082040"/>
                <a:gd name="connsiteY2" fmla="*/ 965982 h 1118382"/>
                <a:gd name="connsiteX3" fmla="*/ 1082040 w 1082040"/>
                <a:gd name="connsiteY3" fmla="*/ 546882 h 1118382"/>
                <a:gd name="connsiteX4" fmla="*/ 759460 w 1082040"/>
                <a:gd name="connsiteY4" fmla="*/ 94762 h 1118382"/>
                <a:gd name="connsiteX5" fmla="*/ 0 w 1082040"/>
                <a:gd name="connsiteY5" fmla="*/ 21102 h 1118382"/>
                <a:gd name="connsiteX0" fmla="*/ 0 w 1082040"/>
                <a:gd name="connsiteY0" fmla="*/ 13447 h 1110727"/>
                <a:gd name="connsiteX1" fmla="*/ 121920 w 1082040"/>
                <a:gd name="connsiteY1" fmla="*/ 1110727 h 1110727"/>
                <a:gd name="connsiteX2" fmla="*/ 929640 w 1082040"/>
                <a:gd name="connsiteY2" fmla="*/ 958327 h 1110727"/>
                <a:gd name="connsiteX3" fmla="*/ 1082040 w 1082040"/>
                <a:gd name="connsiteY3" fmla="*/ 539227 h 1110727"/>
                <a:gd name="connsiteX4" fmla="*/ 759460 w 1082040"/>
                <a:gd name="connsiteY4" fmla="*/ 87107 h 1110727"/>
                <a:gd name="connsiteX5" fmla="*/ 0 w 1082040"/>
                <a:gd name="connsiteY5" fmla="*/ 13447 h 1110727"/>
                <a:gd name="connsiteX0" fmla="*/ 0 w 1082040"/>
                <a:gd name="connsiteY0" fmla="*/ 34409 h 1131689"/>
                <a:gd name="connsiteX1" fmla="*/ 121920 w 1082040"/>
                <a:gd name="connsiteY1" fmla="*/ 1131689 h 1131689"/>
                <a:gd name="connsiteX2" fmla="*/ 929640 w 1082040"/>
                <a:gd name="connsiteY2" fmla="*/ 979289 h 1131689"/>
                <a:gd name="connsiteX3" fmla="*/ 1082040 w 1082040"/>
                <a:gd name="connsiteY3" fmla="*/ 560189 h 1131689"/>
                <a:gd name="connsiteX4" fmla="*/ 759460 w 1082040"/>
                <a:gd name="connsiteY4" fmla="*/ 108069 h 1131689"/>
                <a:gd name="connsiteX5" fmla="*/ 0 w 1082040"/>
                <a:gd name="connsiteY5" fmla="*/ 34409 h 1131689"/>
                <a:gd name="connsiteX0" fmla="*/ 0 w 1082040"/>
                <a:gd name="connsiteY0" fmla="*/ 29033 h 1126313"/>
                <a:gd name="connsiteX1" fmla="*/ 121920 w 1082040"/>
                <a:gd name="connsiteY1" fmla="*/ 1126313 h 1126313"/>
                <a:gd name="connsiteX2" fmla="*/ 929640 w 1082040"/>
                <a:gd name="connsiteY2" fmla="*/ 973913 h 1126313"/>
                <a:gd name="connsiteX3" fmla="*/ 1082040 w 1082040"/>
                <a:gd name="connsiteY3" fmla="*/ 554813 h 1126313"/>
                <a:gd name="connsiteX4" fmla="*/ 759460 w 1082040"/>
                <a:gd name="connsiteY4" fmla="*/ 102693 h 1126313"/>
                <a:gd name="connsiteX5" fmla="*/ 0 w 1082040"/>
                <a:gd name="connsiteY5" fmla="*/ 29033 h 1126313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8690 w 1101090"/>
                <a:gd name="connsiteY2" fmla="*/ 98259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8690 w 1101090"/>
                <a:gd name="connsiteY2" fmla="*/ 98259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8690 w 1101090"/>
                <a:gd name="connsiteY2" fmla="*/ 98259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8690 w 1101090"/>
                <a:gd name="connsiteY2" fmla="*/ 98259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8690 w 1101090"/>
                <a:gd name="connsiteY2" fmla="*/ 98259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98088"/>
                <a:gd name="connsiteX1" fmla="*/ 140970 w 1101090"/>
                <a:gd name="connsiteY1" fmla="*/ 1134995 h 1198088"/>
                <a:gd name="connsiteX2" fmla="*/ 948690 w 1101090"/>
                <a:gd name="connsiteY2" fmla="*/ 982595 h 1198088"/>
                <a:gd name="connsiteX3" fmla="*/ 1101090 w 1101090"/>
                <a:gd name="connsiteY3" fmla="*/ 563495 h 1198088"/>
                <a:gd name="connsiteX4" fmla="*/ 778510 w 1101090"/>
                <a:gd name="connsiteY4" fmla="*/ 111375 h 1198088"/>
                <a:gd name="connsiteX5" fmla="*/ 0 w 1101090"/>
                <a:gd name="connsiteY5" fmla="*/ 37715 h 1198088"/>
                <a:gd name="connsiteX0" fmla="*/ 0 w 1101090"/>
                <a:gd name="connsiteY0" fmla="*/ 37715 h 1189237"/>
                <a:gd name="connsiteX1" fmla="*/ 140970 w 1101090"/>
                <a:gd name="connsiteY1" fmla="*/ 1134995 h 1189237"/>
                <a:gd name="connsiteX2" fmla="*/ 948690 w 1101090"/>
                <a:gd name="connsiteY2" fmla="*/ 982595 h 1189237"/>
                <a:gd name="connsiteX3" fmla="*/ 1101090 w 1101090"/>
                <a:gd name="connsiteY3" fmla="*/ 563495 h 1189237"/>
                <a:gd name="connsiteX4" fmla="*/ 778510 w 1101090"/>
                <a:gd name="connsiteY4" fmla="*/ 111375 h 1189237"/>
                <a:gd name="connsiteX5" fmla="*/ 0 w 1101090"/>
                <a:gd name="connsiteY5" fmla="*/ 37715 h 1189237"/>
                <a:gd name="connsiteX0" fmla="*/ 0 w 1101090"/>
                <a:gd name="connsiteY0" fmla="*/ 37715 h 1186478"/>
                <a:gd name="connsiteX1" fmla="*/ 140970 w 1101090"/>
                <a:gd name="connsiteY1" fmla="*/ 1134995 h 1186478"/>
                <a:gd name="connsiteX2" fmla="*/ 961390 w 1101090"/>
                <a:gd name="connsiteY2" fmla="*/ 963545 h 1186478"/>
                <a:gd name="connsiteX3" fmla="*/ 1101090 w 1101090"/>
                <a:gd name="connsiteY3" fmla="*/ 563495 h 1186478"/>
                <a:gd name="connsiteX4" fmla="*/ 778510 w 1101090"/>
                <a:gd name="connsiteY4" fmla="*/ 111375 h 1186478"/>
                <a:gd name="connsiteX5" fmla="*/ 0 w 1101090"/>
                <a:gd name="connsiteY5" fmla="*/ 37715 h 1186478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61390 w 1101090"/>
                <a:gd name="connsiteY2" fmla="*/ 96354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61390 w 1101090"/>
                <a:gd name="connsiteY2" fmla="*/ 96354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61390 w 1101090"/>
                <a:gd name="connsiteY2" fmla="*/ 96354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2340 w 1101090"/>
                <a:gd name="connsiteY2" fmla="*/ 96354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082040"/>
                <a:gd name="connsiteY0" fmla="*/ 37715 h 1134995"/>
                <a:gd name="connsiteX1" fmla="*/ 140970 w 1082040"/>
                <a:gd name="connsiteY1" fmla="*/ 1134995 h 1134995"/>
                <a:gd name="connsiteX2" fmla="*/ 942340 w 1082040"/>
                <a:gd name="connsiteY2" fmla="*/ 963545 h 1134995"/>
                <a:gd name="connsiteX3" fmla="*/ 1082040 w 1082040"/>
                <a:gd name="connsiteY3" fmla="*/ 563495 h 1134995"/>
                <a:gd name="connsiteX4" fmla="*/ 778510 w 1082040"/>
                <a:gd name="connsiteY4" fmla="*/ 111375 h 1134995"/>
                <a:gd name="connsiteX5" fmla="*/ 0 w 1082040"/>
                <a:gd name="connsiteY5" fmla="*/ 37715 h 1134995"/>
                <a:gd name="connsiteX0" fmla="*/ 0 w 983901"/>
                <a:gd name="connsiteY0" fmla="*/ 37715 h 1134995"/>
                <a:gd name="connsiteX1" fmla="*/ 140970 w 983901"/>
                <a:gd name="connsiteY1" fmla="*/ 1134995 h 1134995"/>
                <a:gd name="connsiteX2" fmla="*/ 942340 w 983901"/>
                <a:gd name="connsiteY2" fmla="*/ 963545 h 1134995"/>
                <a:gd name="connsiteX3" fmla="*/ 778510 w 983901"/>
                <a:gd name="connsiteY3" fmla="*/ 111375 h 1134995"/>
                <a:gd name="connsiteX4" fmla="*/ 0 w 983901"/>
                <a:gd name="connsiteY4" fmla="*/ 37715 h 1134995"/>
                <a:gd name="connsiteX0" fmla="*/ 0 w 1033650"/>
                <a:gd name="connsiteY0" fmla="*/ 52605 h 1149885"/>
                <a:gd name="connsiteX1" fmla="*/ 140970 w 1033650"/>
                <a:gd name="connsiteY1" fmla="*/ 1149885 h 1149885"/>
                <a:gd name="connsiteX2" fmla="*/ 999490 w 1033650"/>
                <a:gd name="connsiteY2" fmla="*/ 933985 h 1149885"/>
                <a:gd name="connsiteX3" fmla="*/ 778510 w 1033650"/>
                <a:gd name="connsiteY3" fmla="*/ 126265 h 1149885"/>
                <a:gd name="connsiteX4" fmla="*/ 0 w 1033650"/>
                <a:gd name="connsiteY4" fmla="*/ 52605 h 1149885"/>
                <a:gd name="connsiteX0" fmla="*/ 0 w 1056496"/>
                <a:gd name="connsiteY0" fmla="*/ 51985 h 1149265"/>
                <a:gd name="connsiteX1" fmla="*/ 140970 w 1056496"/>
                <a:gd name="connsiteY1" fmla="*/ 1149265 h 1149265"/>
                <a:gd name="connsiteX2" fmla="*/ 1024890 w 1056496"/>
                <a:gd name="connsiteY2" fmla="*/ 920665 h 1149265"/>
                <a:gd name="connsiteX3" fmla="*/ 778510 w 1056496"/>
                <a:gd name="connsiteY3" fmla="*/ 125645 h 1149265"/>
                <a:gd name="connsiteX4" fmla="*/ 0 w 1056496"/>
                <a:gd name="connsiteY4" fmla="*/ 51985 h 1149265"/>
                <a:gd name="connsiteX0" fmla="*/ 0 w 1058985"/>
                <a:gd name="connsiteY0" fmla="*/ 51985 h 1149265"/>
                <a:gd name="connsiteX1" fmla="*/ 140970 w 1058985"/>
                <a:gd name="connsiteY1" fmla="*/ 1149265 h 1149265"/>
                <a:gd name="connsiteX2" fmla="*/ 1024890 w 1058985"/>
                <a:gd name="connsiteY2" fmla="*/ 920665 h 1149265"/>
                <a:gd name="connsiteX3" fmla="*/ 778510 w 1058985"/>
                <a:gd name="connsiteY3" fmla="*/ 125645 h 1149265"/>
                <a:gd name="connsiteX4" fmla="*/ 0 w 1058985"/>
                <a:gd name="connsiteY4" fmla="*/ 51985 h 1149265"/>
                <a:gd name="connsiteX0" fmla="*/ 0 w 1058802"/>
                <a:gd name="connsiteY0" fmla="*/ 45717 h 1142997"/>
                <a:gd name="connsiteX1" fmla="*/ 140970 w 1058802"/>
                <a:gd name="connsiteY1" fmla="*/ 1142997 h 1142997"/>
                <a:gd name="connsiteX2" fmla="*/ 1024890 w 1058802"/>
                <a:gd name="connsiteY2" fmla="*/ 914397 h 1142997"/>
                <a:gd name="connsiteX3" fmla="*/ 791210 w 1058802"/>
                <a:gd name="connsiteY3" fmla="*/ 138427 h 1142997"/>
                <a:gd name="connsiteX4" fmla="*/ 0 w 1058802"/>
                <a:gd name="connsiteY4" fmla="*/ 45717 h 1142997"/>
                <a:gd name="connsiteX0" fmla="*/ 0 w 1064369"/>
                <a:gd name="connsiteY0" fmla="*/ 37131 h 1134411"/>
                <a:gd name="connsiteX1" fmla="*/ 140970 w 1064369"/>
                <a:gd name="connsiteY1" fmla="*/ 1134411 h 1134411"/>
                <a:gd name="connsiteX2" fmla="*/ 1024890 w 1064369"/>
                <a:gd name="connsiteY2" fmla="*/ 905811 h 1134411"/>
                <a:gd name="connsiteX3" fmla="*/ 791210 w 1064369"/>
                <a:gd name="connsiteY3" fmla="*/ 129841 h 1134411"/>
                <a:gd name="connsiteX4" fmla="*/ 0 w 1064369"/>
                <a:gd name="connsiteY4" fmla="*/ 37131 h 1134411"/>
                <a:gd name="connsiteX0" fmla="*/ 0 w 1072221"/>
                <a:gd name="connsiteY0" fmla="*/ 30947 h 1128227"/>
                <a:gd name="connsiteX1" fmla="*/ 140970 w 1072221"/>
                <a:gd name="connsiteY1" fmla="*/ 1128227 h 1128227"/>
                <a:gd name="connsiteX2" fmla="*/ 1024890 w 1072221"/>
                <a:gd name="connsiteY2" fmla="*/ 899627 h 1128227"/>
                <a:gd name="connsiteX3" fmla="*/ 822960 w 1072221"/>
                <a:gd name="connsiteY3" fmla="*/ 155407 h 1128227"/>
                <a:gd name="connsiteX4" fmla="*/ 0 w 1072221"/>
                <a:gd name="connsiteY4" fmla="*/ 30947 h 1128227"/>
                <a:gd name="connsiteX0" fmla="*/ 0 w 1072221"/>
                <a:gd name="connsiteY0" fmla="*/ 30947 h 1128227"/>
                <a:gd name="connsiteX1" fmla="*/ 140970 w 1072221"/>
                <a:gd name="connsiteY1" fmla="*/ 1128227 h 1128227"/>
                <a:gd name="connsiteX2" fmla="*/ 1024890 w 1072221"/>
                <a:gd name="connsiteY2" fmla="*/ 899627 h 1128227"/>
                <a:gd name="connsiteX3" fmla="*/ 822960 w 1072221"/>
                <a:gd name="connsiteY3" fmla="*/ 155407 h 1128227"/>
                <a:gd name="connsiteX4" fmla="*/ 0 w 1072221"/>
                <a:gd name="connsiteY4" fmla="*/ 30947 h 1128227"/>
                <a:gd name="connsiteX0" fmla="*/ 0 w 1061159"/>
                <a:gd name="connsiteY0" fmla="*/ 30947 h 1128227"/>
                <a:gd name="connsiteX1" fmla="*/ 140970 w 1061159"/>
                <a:gd name="connsiteY1" fmla="*/ 1128227 h 1128227"/>
                <a:gd name="connsiteX2" fmla="*/ 1024890 w 1061159"/>
                <a:gd name="connsiteY2" fmla="*/ 899627 h 1128227"/>
                <a:gd name="connsiteX3" fmla="*/ 822960 w 1061159"/>
                <a:gd name="connsiteY3" fmla="*/ 155407 h 1128227"/>
                <a:gd name="connsiteX4" fmla="*/ 0 w 1061159"/>
                <a:gd name="connsiteY4" fmla="*/ 30947 h 1128227"/>
                <a:gd name="connsiteX0" fmla="*/ 0 w 1061159"/>
                <a:gd name="connsiteY0" fmla="*/ 30947 h 1184617"/>
                <a:gd name="connsiteX1" fmla="*/ 140970 w 1061159"/>
                <a:gd name="connsiteY1" fmla="*/ 1128227 h 1184617"/>
                <a:gd name="connsiteX2" fmla="*/ 1024890 w 1061159"/>
                <a:gd name="connsiteY2" fmla="*/ 899627 h 1184617"/>
                <a:gd name="connsiteX3" fmla="*/ 822960 w 1061159"/>
                <a:gd name="connsiteY3" fmla="*/ 155407 h 1184617"/>
                <a:gd name="connsiteX4" fmla="*/ 0 w 1061159"/>
                <a:gd name="connsiteY4" fmla="*/ 30947 h 1184617"/>
                <a:gd name="connsiteX0" fmla="*/ 0 w 925273"/>
                <a:gd name="connsiteY0" fmla="*/ 60201 h 1131321"/>
                <a:gd name="connsiteX1" fmla="*/ 13970 w 925273"/>
                <a:gd name="connsiteY1" fmla="*/ 1074931 h 1131321"/>
                <a:gd name="connsiteX2" fmla="*/ 897890 w 925273"/>
                <a:gd name="connsiteY2" fmla="*/ 846331 h 1131321"/>
                <a:gd name="connsiteX3" fmla="*/ 695960 w 925273"/>
                <a:gd name="connsiteY3" fmla="*/ 102111 h 1131321"/>
                <a:gd name="connsiteX4" fmla="*/ 0 w 925273"/>
                <a:gd name="connsiteY4" fmla="*/ 60201 h 1131321"/>
                <a:gd name="connsiteX0" fmla="*/ 29 w 925302"/>
                <a:gd name="connsiteY0" fmla="*/ 169950 h 1241070"/>
                <a:gd name="connsiteX1" fmla="*/ 13999 w 925302"/>
                <a:gd name="connsiteY1" fmla="*/ 1184680 h 1241070"/>
                <a:gd name="connsiteX2" fmla="*/ 897919 w 925302"/>
                <a:gd name="connsiteY2" fmla="*/ 956080 h 1241070"/>
                <a:gd name="connsiteX3" fmla="*/ 695989 w 925302"/>
                <a:gd name="connsiteY3" fmla="*/ 211860 h 1241070"/>
                <a:gd name="connsiteX4" fmla="*/ 29 w 925302"/>
                <a:gd name="connsiteY4" fmla="*/ 169950 h 1241070"/>
                <a:gd name="connsiteX0" fmla="*/ 74455 w 999728"/>
                <a:gd name="connsiteY0" fmla="*/ 111525 h 1182645"/>
                <a:gd name="connsiteX1" fmla="*/ 88425 w 999728"/>
                <a:gd name="connsiteY1" fmla="*/ 1126255 h 1182645"/>
                <a:gd name="connsiteX2" fmla="*/ 972345 w 999728"/>
                <a:gd name="connsiteY2" fmla="*/ 897655 h 1182645"/>
                <a:gd name="connsiteX3" fmla="*/ 770415 w 999728"/>
                <a:gd name="connsiteY3" fmla="*/ 153435 h 1182645"/>
                <a:gd name="connsiteX4" fmla="*/ 74455 w 999728"/>
                <a:gd name="connsiteY4" fmla="*/ 111525 h 1182645"/>
                <a:gd name="connsiteX0" fmla="*/ 79369 w 985250"/>
                <a:gd name="connsiteY0" fmla="*/ 119473 h 1165193"/>
                <a:gd name="connsiteX1" fmla="*/ 74289 w 985250"/>
                <a:gd name="connsiteY1" fmla="*/ 1108803 h 1165193"/>
                <a:gd name="connsiteX2" fmla="*/ 958209 w 985250"/>
                <a:gd name="connsiteY2" fmla="*/ 880203 h 1165193"/>
                <a:gd name="connsiteX3" fmla="*/ 756279 w 985250"/>
                <a:gd name="connsiteY3" fmla="*/ 135983 h 1165193"/>
                <a:gd name="connsiteX4" fmla="*/ 79369 w 985250"/>
                <a:gd name="connsiteY4" fmla="*/ 119473 h 1165193"/>
                <a:gd name="connsiteX0" fmla="*/ 85008 w 990889"/>
                <a:gd name="connsiteY0" fmla="*/ 111446 h 1157166"/>
                <a:gd name="connsiteX1" fmla="*/ 79928 w 990889"/>
                <a:gd name="connsiteY1" fmla="*/ 1100776 h 1157166"/>
                <a:gd name="connsiteX2" fmla="*/ 963848 w 990889"/>
                <a:gd name="connsiteY2" fmla="*/ 872176 h 1157166"/>
                <a:gd name="connsiteX3" fmla="*/ 761918 w 990889"/>
                <a:gd name="connsiteY3" fmla="*/ 127956 h 1157166"/>
                <a:gd name="connsiteX4" fmla="*/ 85008 w 990889"/>
                <a:gd name="connsiteY4" fmla="*/ 111446 h 1157166"/>
                <a:gd name="connsiteX0" fmla="*/ 48659 w 963901"/>
                <a:gd name="connsiteY0" fmla="*/ 97233 h 1077983"/>
                <a:gd name="connsiteX1" fmla="*/ 56279 w 963901"/>
                <a:gd name="connsiteY1" fmla="*/ 1023063 h 1077983"/>
                <a:gd name="connsiteX2" fmla="*/ 927499 w 963901"/>
                <a:gd name="connsiteY2" fmla="*/ 857963 h 1077983"/>
                <a:gd name="connsiteX3" fmla="*/ 725569 w 963901"/>
                <a:gd name="connsiteY3" fmla="*/ 113743 h 1077983"/>
                <a:gd name="connsiteX4" fmla="*/ 48659 w 963901"/>
                <a:gd name="connsiteY4" fmla="*/ 97233 h 1077983"/>
                <a:gd name="connsiteX0" fmla="*/ 89820 w 1005062"/>
                <a:gd name="connsiteY0" fmla="*/ 97233 h 1077983"/>
                <a:gd name="connsiteX1" fmla="*/ 97440 w 1005062"/>
                <a:gd name="connsiteY1" fmla="*/ 1023063 h 1077983"/>
                <a:gd name="connsiteX2" fmla="*/ 968660 w 1005062"/>
                <a:gd name="connsiteY2" fmla="*/ 857963 h 1077983"/>
                <a:gd name="connsiteX3" fmla="*/ 766730 w 1005062"/>
                <a:gd name="connsiteY3" fmla="*/ 113743 h 1077983"/>
                <a:gd name="connsiteX4" fmla="*/ 89820 w 1005062"/>
                <a:gd name="connsiteY4" fmla="*/ 97233 h 1077983"/>
                <a:gd name="connsiteX0" fmla="*/ 117822 w 1036097"/>
                <a:gd name="connsiteY0" fmla="*/ 94215 h 1038565"/>
                <a:gd name="connsiteX1" fmla="*/ 80992 w 1036097"/>
                <a:gd name="connsiteY1" fmla="*/ 975595 h 1038565"/>
                <a:gd name="connsiteX2" fmla="*/ 996662 w 1036097"/>
                <a:gd name="connsiteY2" fmla="*/ 854945 h 1038565"/>
                <a:gd name="connsiteX3" fmla="*/ 794732 w 1036097"/>
                <a:gd name="connsiteY3" fmla="*/ 110725 h 1038565"/>
                <a:gd name="connsiteX4" fmla="*/ 117822 w 1036097"/>
                <a:gd name="connsiteY4" fmla="*/ 94215 h 1038565"/>
                <a:gd name="connsiteX0" fmla="*/ 97358 w 1013465"/>
                <a:gd name="connsiteY0" fmla="*/ 92501 h 1017048"/>
                <a:gd name="connsiteX1" fmla="*/ 92278 w 1013465"/>
                <a:gd name="connsiteY1" fmla="*/ 948481 h 1017048"/>
                <a:gd name="connsiteX2" fmla="*/ 976198 w 1013465"/>
                <a:gd name="connsiteY2" fmla="*/ 853231 h 1017048"/>
                <a:gd name="connsiteX3" fmla="*/ 774268 w 1013465"/>
                <a:gd name="connsiteY3" fmla="*/ 109011 h 1017048"/>
                <a:gd name="connsiteX4" fmla="*/ 97358 w 1013465"/>
                <a:gd name="connsiteY4" fmla="*/ 92501 h 1017048"/>
                <a:gd name="connsiteX0" fmla="*/ 97358 w 908526"/>
                <a:gd name="connsiteY0" fmla="*/ 95782 h 1039479"/>
                <a:gd name="connsiteX1" fmla="*/ 92278 w 908526"/>
                <a:gd name="connsiteY1" fmla="*/ 951762 h 1039479"/>
                <a:gd name="connsiteX2" fmla="*/ 849198 w 908526"/>
                <a:gd name="connsiteY2" fmla="*/ 913662 h 1039479"/>
                <a:gd name="connsiteX3" fmla="*/ 774268 w 908526"/>
                <a:gd name="connsiteY3" fmla="*/ 112292 h 1039479"/>
                <a:gd name="connsiteX4" fmla="*/ 97358 w 908526"/>
                <a:gd name="connsiteY4" fmla="*/ 95782 h 1039479"/>
                <a:gd name="connsiteX0" fmla="*/ 99959 w 930166"/>
                <a:gd name="connsiteY0" fmla="*/ 117126 h 1062869"/>
                <a:gd name="connsiteX1" fmla="*/ 94879 w 930166"/>
                <a:gd name="connsiteY1" fmla="*/ 973106 h 1062869"/>
                <a:gd name="connsiteX2" fmla="*/ 851799 w 930166"/>
                <a:gd name="connsiteY2" fmla="*/ 935006 h 1062869"/>
                <a:gd name="connsiteX3" fmla="*/ 821319 w 930166"/>
                <a:gd name="connsiteY3" fmla="*/ 95536 h 1062869"/>
                <a:gd name="connsiteX4" fmla="*/ 99959 w 930166"/>
                <a:gd name="connsiteY4" fmla="*/ 117126 h 1062869"/>
                <a:gd name="connsiteX0" fmla="*/ 99959 w 930166"/>
                <a:gd name="connsiteY0" fmla="*/ 108427 h 1073220"/>
                <a:gd name="connsiteX1" fmla="*/ 94879 w 930166"/>
                <a:gd name="connsiteY1" fmla="*/ 983457 h 1073220"/>
                <a:gd name="connsiteX2" fmla="*/ 851799 w 930166"/>
                <a:gd name="connsiteY2" fmla="*/ 945357 h 1073220"/>
                <a:gd name="connsiteX3" fmla="*/ 821319 w 930166"/>
                <a:gd name="connsiteY3" fmla="*/ 105887 h 1073220"/>
                <a:gd name="connsiteX4" fmla="*/ 99959 w 930166"/>
                <a:gd name="connsiteY4" fmla="*/ 108427 h 1073220"/>
                <a:gd name="connsiteX0" fmla="*/ 192550 w 882391"/>
                <a:gd name="connsiteY0" fmla="*/ 83027 h 1117670"/>
                <a:gd name="connsiteX1" fmla="*/ 54120 w 882391"/>
                <a:gd name="connsiteY1" fmla="*/ 1027907 h 1117670"/>
                <a:gd name="connsiteX2" fmla="*/ 811040 w 882391"/>
                <a:gd name="connsiteY2" fmla="*/ 989807 h 1117670"/>
                <a:gd name="connsiteX3" fmla="*/ 780560 w 882391"/>
                <a:gd name="connsiteY3" fmla="*/ 150337 h 1117670"/>
                <a:gd name="connsiteX4" fmla="*/ 192550 w 882391"/>
                <a:gd name="connsiteY4" fmla="*/ 83027 h 1117670"/>
                <a:gd name="connsiteX0" fmla="*/ 210830 w 900671"/>
                <a:gd name="connsiteY0" fmla="*/ 69332 h 1103975"/>
                <a:gd name="connsiteX1" fmla="*/ 72400 w 900671"/>
                <a:gd name="connsiteY1" fmla="*/ 1014212 h 1103975"/>
                <a:gd name="connsiteX2" fmla="*/ 829320 w 900671"/>
                <a:gd name="connsiteY2" fmla="*/ 976112 h 1103975"/>
                <a:gd name="connsiteX3" fmla="*/ 798840 w 900671"/>
                <a:gd name="connsiteY3" fmla="*/ 136642 h 1103975"/>
                <a:gd name="connsiteX4" fmla="*/ 210830 w 900671"/>
                <a:gd name="connsiteY4" fmla="*/ 69332 h 1103975"/>
                <a:gd name="connsiteX0" fmla="*/ 242162 w 932003"/>
                <a:gd name="connsiteY0" fmla="*/ 85783 h 1120426"/>
                <a:gd name="connsiteX1" fmla="*/ 103732 w 932003"/>
                <a:gd name="connsiteY1" fmla="*/ 1030663 h 1120426"/>
                <a:gd name="connsiteX2" fmla="*/ 860652 w 932003"/>
                <a:gd name="connsiteY2" fmla="*/ 992563 h 1120426"/>
                <a:gd name="connsiteX3" fmla="*/ 830172 w 932003"/>
                <a:gd name="connsiteY3" fmla="*/ 153093 h 1120426"/>
                <a:gd name="connsiteX4" fmla="*/ 242162 w 932003"/>
                <a:gd name="connsiteY4" fmla="*/ 85783 h 1120426"/>
                <a:gd name="connsiteX0" fmla="*/ 235996 w 925837"/>
                <a:gd name="connsiteY0" fmla="*/ 58516 h 1093159"/>
                <a:gd name="connsiteX1" fmla="*/ 97566 w 925837"/>
                <a:gd name="connsiteY1" fmla="*/ 1003396 h 1093159"/>
                <a:gd name="connsiteX2" fmla="*/ 854486 w 925837"/>
                <a:gd name="connsiteY2" fmla="*/ 965296 h 1093159"/>
                <a:gd name="connsiteX3" fmla="*/ 824006 w 925837"/>
                <a:gd name="connsiteY3" fmla="*/ 125826 h 1093159"/>
                <a:gd name="connsiteX4" fmla="*/ 235996 w 925837"/>
                <a:gd name="connsiteY4" fmla="*/ 58516 h 1093159"/>
                <a:gd name="connsiteX0" fmla="*/ 255997 w 912503"/>
                <a:gd name="connsiteY0" fmla="*/ 47464 h 1120207"/>
                <a:gd name="connsiteX1" fmla="*/ 85817 w 912503"/>
                <a:gd name="connsiteY1" fmla="*/ 1030444 h 1120207"/>
                <a:gd name="connsiteX2" fmla="*/ 842737 w 912503"/>
                <a:gd name="connsiteY2" fmla="*/ 992344 h 1120207"/>
                <a:gd name="connsiteX3" fmla="*/ 812257 w 912503"/>
                <a:gd name="connsiteY3" fmla="*/ 152874 h 1120207"/>
                <a:gd name="connsiteX4" fmla="*/ 255997 w 912503"/>
                <a:gd name="connsiteY4" fmla="*/ 47464 h 1120207"/>
                <a:gd name="connsiteX0" fmla="*/ 273220 w 903082"/>
                <a:gd name="connsiteY0" fmla="*/ 43056 h 1134849"/>
                <a:gd name="connsiteX1" fmla="*/ 77640 w 903082"/>
                <a:gd name="connsiteY1" fmla="*/ 1045086 h 1134849"/>
                <a:gd name="connsiteX2" fmla="*/ 834560 w 903082"/>
                <a:gd name="connsiteY2" fmla="*/ 1006986 h 1134849"/>
                <a:gd name="connsiteX3" fmla="*/ 804080 w 903082"/>
                <a:gd name="connsiteY3" fmla="*/ 167516 h 1134849"/>
                <a:gd name="connsiteX4" fmla="*/ 273220 w 903082"/>
                <a:gd name="connsiteY4" fmla="*/ 43056 h 1134849"/>
                <a:gd name="connsiteX0" fmla="*/ 249550 w 879412"/>
                <a:gd name="connsiteY0" fmla="*/ 14852 h 1106645"/>
                <a:gd name="connsiteX1" fmla="*/ 53970 w 879412"/>
                <a:gd name="connsiteY1" fmla="*/ 1016882 h 1106645"/>
                <a:gd name="connsiteX2" fmla="*/ 810890 w 879412"/>
                <a:gd name="connsiteY2" fmla="*/ 978782 h 1106645"/>
                <a:gd name="connsiteX3" fmla="*/ 780410 w 879412"/>
                <a:gd name="connsiteY3" fmla="*/ 139312 h 1106645"/>
                <a:gd name="connsiteX4" fmla="*/ 249550 w 879412"/>
                <a:gd name="connsiteY4" fmla="*/ 14852 h 1106645"/>
                <a:gd name="connsiteX0" fmla="*/ 250597 w 880459"/>
                <a:gd name="connsiteY0" fmla="*/ 14852 h 1106645"/>
                <a:gd name="connsiteX1" fmla="*/ 55017 w 880459"/>
                <a:gd name="connsiteY1" fmla="*/ 1016882 h 1106645"/>
                <a:gd name="connsiteX2" fmla="*/ 811937 w 880459"/>
                <a:gd name="connsiteY2" fmla="*/ 978782 h 1106645"/>
                <a:gd name="connsiteX3" fmla="*/ 781457 w 880459"/>
                <a:gd name="connsiteY3" fmla="*/ 139312 h 1106645"/>
                <a:gd name="connsiteX4" fmla="*/ 250597 w 880459"/>
                <a:gd name="connsiteY4" fmla="*/ 14852 h 1106645"/>
                <a:gd name="connsiteX0" fmla="*/ 303593 w 938483"/>
                <a:gd name="connsiteY0" fmla="*/ 66099 h 1138498"/>
                <a:gd name="connsiteX1" fmla="*/ 38163 w 938483"/>
                <a:gd name="connsiteY1" fmla="*/ 1036379 h 1138498"/>
                <a:gd name="connsiteX2" fmla="*/ 864933 w 938483"/>
                <a:gd name="connsiteY2" fmla="*/ 1030029 h 1138498"/>
                <a:gd name="connsiteX3" fmla="*/ 834453 w 938483"/>
                <a:gd name="connsiteY3" fmla="*/ 190559 h 1138498"/>
                <a:gd name="connsiteX4" fmla="*/ 303593 w 938483"/>
                <a:gd name="connsiteY4" fmla="*/ 66099 h 1138498"/>
                <a:gd name="connsiteX0" fmla="*/ 251848 w 882623"/>
                <a:gd name="connsiteY0" fmla="*/ 68451 h 1160244"/>
                <a:gd name="connsiteX1" fmla="*/ 43568 w 882623"/>
                <a:gd name="connsiteY1" fmla="*/ 1070481 h 1160244"/>
                <a:gd name="connsiteX2" fmla="*/ 813188 w 882623"/>
                <a:gd name="connsiteY2" fmla="*/ 1032381 h 1160244"/>
                <a:gd name="connsiteX3" fmla="*/ 782708 w 882623"/>
                <a:gd name="connsiteY3" fmla="*/ 192911 h 1160244"/>
                <a:gd name="connsiteX4" fmla="*/ 251848 w 882623"/>
                <a:gd name="connsiteY4" fmla="*/ 68451 h 1160244"/>
                <a:gd name="connsiteX0" fmla="*/ 265552 w 896327"/>
                <a:gd name="connsiteY0" fmla="*/ 62808 h 1154601"/>
                <a:gd name="connsiteX1" fmla="*/ 57272 w 896327"/>
                <a:gd name="connsiteY1" fmla="*/ 1064838 h 1154601"/>
                <a:gd name="connsiteX2" fmla="*/ 826892 w 896327"/>
                <a:gd name="connsiteY2" fmla="*/ 1026738 h 1154601"/>
                <a:gd name="connsiteX3" fmla="*/ 796412 w 896327"/>
                <a:gd name="connsiteY3" fmla="*/ 187268 h 1154601"/>
                <a:gd name="connsiteX4" fmla="*/ 265552 w 896327"/>
                <a:gd name="connsiteY4" fmla="*/ 62808 h 1154601"/>
                <a:gd name="connsiteX0" fmla="*/ 255481 w 899572"/>
                <a:gd name="connsiteY0" fmla="*/ 73812 h 1121155"/>
                <a:gd name="connsiteX1" fmla="*/ 59901 w 899572"/>
                <a:gd name="connsiteY1" fmla="*/ 1031392 h 1121155"/>
                <a:gd name="connsiteX2" fmla="*/ 829521 w 899572"/>
                <a:gd name="connsiteY2" fmla="*/ 993292 h 1121155"/>
                <a:gd name="connsiteX3" fmla="*/ 799041 w 899572"/>
                <a:gd name="connsiteY3" fmla="*/ 153822 h 1121155"/>
                <a:gd name="connsiteX4" fmla="*/ 255481 w 899572"/>
                <a:gd name="connsiteY4" fmla="*/ 73812 h 1121155"/>
                <a:gd name="connsiteX0" fmla="*/ 255481 w 899572"/>
                <a:gd name="connsiteY0" fmla="*/ 73812 h 1121155"/>
                <a:gd name="connsiteX1" fmla="*/ 59901 w 899572"/>
                <a:gd name="connsiteY1" fmla="*/ 1031392 h 1121155"/>
                <a:gd name="connsiteX2" fmla="*/ 829521 w 899572"/>
                <a:gd name="connsiteY2" fmla="*/ 993292 h 1121155"/>
                <a:gd name="connsiteX3" fmla="*/ 799041 w 899572"/>
                <a:gd name="connsiteY3" fmla="*/ 153822 h 1121155"/>
                <a:gd name="connsiteX4" fmla="*/ 255481 w 899572"/>
                <a:gd name="connsiteY4" fmla="*/ 73812 h 1121155"/>
                <a:gd name="connsiteX0" fmla="*/ 255481 w 899572"/>
                <a:gd name="connsiteY0" fmla="*/ 73812 h 1121155"/>
                <a:gd name="connsiteX1" fmla="*/ 59901 w 899572"/>
                <a:gd name="connsiteY1" fmla="*/ 1031392 h 1121155"/>
                <a:gd name="connsiteX2" fmla="*/ 829521 w 899572"/>
                <a:gd name="connsiteY2" fmla="*/ 993292 h 1121155"/>
                <a:gd name="connsiteX3" fmla="*/ 799041 w 899572"/>
                <a:gd name="connsiteY3" fmla="*/ 153822 h 1121155"/>
                <a:gd name="connsiteX4" fmla="*/ 255481 w 899572"/>
                <a:gd name="connsiteY4" fmla="*/ 73812 h 1121155"/>
                <a:gd name="connsiteX0" fmla="*/ 255481 w 899572"/>
                <a:gd name="connsiteY0" fmla="*/ 73812 h 1121155"/>
                <a:gd name="connsiteX1" fmla="*/ 59901 w 899572"/>
                <a:gd name="connsiteY1" fmla="*/ 1031392 h 1121155"/>
                <a:gd name="connsiteX2" fmla="*/ 829521 w 899572"/>
                <a:gd name="connsiteY2" fmla="*/ 993292 h 1121155"/>
                <a:gd name="connsiteX3" fmla="*/ 799041 w 899572"/>
                <a:gd name="connsiteY3" fmla="*/ 153822 h 1121155"/>
                <a:gd name="connsiteX4" fmla="*/ 255481 w 899572"/>
                <a:gd name="connsiteY4" fmla="*/ 73812 h 1121155"/>
                <a:gd name="connsiteX0" fmla="*/ 212939 w 914180"/>
                <a:gd name="connsiteY0" fmla="*/ 82846 h 1104789"/>
                <a:gd name="connsiteX1" fmla="*/ 74509 w 914180"/>
                <a:gd name="connsiteY1" fmla="*/ 1015026 h 1104789"/>
                <a:gd name="connsiteX2" fmla="*/ 844129 w 914180"/>
                <a:gd name="connsiteY2" fmla="*/ 976926 h 1104789"/>
                <a:gd name="connsiteX3" fmla="*/ 813649 w 914180"/>
                <a:gd name="connsiteY3" fmla="*/ 137456 h 1104789"/>
                <a:gd name="connsiteX4" fmla="*/ 212939 w 914180"/>
                <a:gd name="connsiteY4" fmla="*/ 82846 h 1104789"/>
                <a:gd name="connsiteX0" fmla="*/ 212939 w 914180"/>
                <a:gd name="connsiteY0" fmla="*/ 69578 h 1091521"/>
                <a:gd name="connsiteX1" fmla="*/ 74509 w 914180"/>
                <a:gd name="connsiteY1" fmla="*/ 1001758 h 1091521"/>
                <a:gd name="connsiteX2" fmla="*/ 844129 w 914180"/>
                <a:gd name="connsiteY2" fmla="*/ 963658 h 1091521"/>
                <a:gd name="connsiteX3" fmla="*/ 813649 w 914180"/>
                <a:gd name="connsiteY3" fmla="*/ 124188 h 1091521"/>
                <a:gd name="connsiteX4" fmla="*/ 212939 w 914180"/>
                <a:gd name="connsiteY4" fmla="*/ 69578 h 1091521"/>
                <a:gd name="connsiteX0" fmla="*/ 260493 w 898234"/>
                <a:gd name="connsiteY0" fmla="*/ 52074 h 1124817"/>
                <a:gd name="connsiteX1" fmla="*/ 58563 w 898234"/>
                <a:gd name="connsiteY1" fmla="*/ 1035054 h 1124817"/>
                <a:gd name="connsiteX2" fmla="*/ 828183 w 898234"/>
                <a:gd name="connsiteY2" fmla="*/ 996954 h 1124817"/>
                <a:gd name="connsiteX3" fmla="*/ 797703 w 898234"/>
                <a:gd name="connsiteY3" fmla="*/ 157484 h 1124817"/>
                <a:gd name="connsiteX4" fmla="*/ 260493 w 898234"/>
                <a:gd name="connsiteY4" fmla="*/ 52074 h 1124817"/>
                <a:gd name="connsiteX0" fmla="*/ 235968 w 905459"/>
                <a:gd name="connsiteY0" fmla="*/ 55822 h 1115865"/>
                <a:gd name="connsiteX1" fmla="*/ 65788 w 905459"/>
                <a:gd name="connsiteY1" fmla="*/ 1026102 h 1115865"/>
                <a:gd name="connsiteX2" fmla="*/ 835408 w 905459"/>
                <a:gd name="connsiteY2" fmla="*/ 988002 h 1115865"/>
                <a:gd name="connsiteX3" fmla="*/ 804928 w 905459"/>
                <a:gd name="connsiteY3" fmla="*/ 148532 h 1115865"/>
                <a:gd name="connsiteX4" fmla="*/ 235968 w 905459"/>
                <a:gd name="connsiteY4" fmla="*/ 55822 h 1115865"/>
                <a:gd name="connsiteX0" fmla="*/ 235968 w 905459"/>
                <a:gd name="connsiteY0" fmla="*/ 41876 h 1101919"/>
                <a:gd name="connsiteX1" fmla="*/ 65788 w 905459"/>
                <a:gd name="connsiteY1" fmla="*/ 1012156 h 1101919"/>
                <a:gd name="connsiteX2" fmla="*/ 835408 w 905459"/>
                <a:gd name="connsiteY2" fmla="*/ 974056 h 1101919"/>
                <a:gd name="connsiteX3" fmla="*/ 804928 w 905459"/>
                <a:gd name="connsiteY3" fmla="*/ 134586 h 1101919"/>
                <a:gd name="connsiteX4" fmla="*/ 235968 w 905459"/>
                <a:gd name="connsiteY4" fmla="*/ 41876 h 1101919"/>
                <a:gd name="connsiteX0" fmla="*/ 235968 w 905459"/>
                <a:gd name="connsiteY0" fmla="*/ 41876 h 1101919"/>
                <a:gd name="connsiteX1" fmla="*/ 65788 w 905459"/>
                <a:gd name="connsiteY1" fmla="*/ 1012156 h 1101919"/>
                <a:gd name="connsiteX2" fmla="*/ 835408 w 905459"/>
                <a:gd name="connsiteY2" fmla="*/ 974056 h 1101919"/>
                <a:gd name="connsiteX3" fmla="*/ 804928 w 905459"/>
                <a:gd name="connsiteY3" fmla="*/ 134586 h 1101919"/>
                <a:gd name="connsiteX4" fmla="*/ 235968 w 905459"/>
                <a:gd name="connsiteY4" fmla="*/ 41876 h 1101919"/>
                <a:gd name="connsiteX0" fmla="*/ 235968 w 905459"/>
                <a:gd name="connsiteY0" fmla="*/ 28053 h 1088096"/>
                <a:gd name="connsiteX1" fmla="*/ 65788 w 905459"/>
                <a:gd name="connsiteY1" fmla="*/ 998333 h 1088096"/>
                <a:gd name="connsiteX2" fmla="*/ 835408 w 905459"/>
                <a:gd name="connsiteY2" fmla="*/ 960233 h 1088096"/>
                <a:gd name="connsiteX3" fmla="*/ 804928 w 905459"/>
                <a:gd name="connsiteY3" fmla="*/ 120763 h 1088096"/>
                <a:gd name="connsiteX4" fmla="*/ 235968 w 905459"/>
                <a:gd name="connsiteY4" fmla="*/ 28053 h 1088096"/>
                <a:gd name="connsiteX0" fmla="*/ 250521 w 920012"/>
                <a:gd name="connsiteY0" fmla="*/ 28053 h 1067482"/>
                <a:gd name="connsiteX1" fmla="*/ 61291 w 920012"/>
                <a:gd name="connsiteY1" fmla="*/ 960233 h 1067482"/>
                <a:gd name="connsiteX2" fmla="*/ 849961 w 920012"/>
                <a:gd name="connsiteY2" fmla="*/ 960233 h 1067482"/>
                <a:gd name="connsiteX3" fmla="*/ 819481 w 920012"/>
                <a:gd name="connsiteY3" fmla="*/ 120763 h 1067482"/>
                <a:gd name="connsiteX4" fmla="*/ 250521 w 920012"/>
                <a:gd name="connsiteY4" fmla="*/ 28053 h 1067482"/>
                <a:gd name="connsiteX0" fmla="*/ 293470 w 962961"/>
                <a:gd name="connsiteY0" fmla="*/ 28053 h 1067482"/>
                <a:gd name="connsiteX1" fmla="*/ 104240 w 962961"/>
                <a:gd name="connsiteY1" fmla="*/ 960233 h 1067482"/>
                <a:gd name="connsiteX2" fmla="*/ 892910 w 962961"/>
                <a:gd name="connsiteY2" fmla="*/ 960233 h 1067482"/>
                <a:gd name="connsiteX3" fmla="*/ 862430 w 962961"/>
                <a:gd name="connsiteY3" fmla="*/ 120763 h 1067482"/>
                <a:gd name="connsiteX4" fmla="*/ 293470 w 962961"/>
                <a:gd name="connsiteY4" fmla="*/ 28053 h 1067482"/>
                <a:gd name="connsiteX0" fmla="*/ 301756 w 971247"/>
                <a:gd name="connsiteY0" fmla="*/ 28053 h 1067482"/>
                <a:gd name="connsiteX1" fmla="*/ 112526 w 971247"/>
                <a:gd name="connsiteY1" fmla="*/ 960233 h 1067482"/>
                <a:gd name="connsiteX2" fmla="*/ 901196 w 971247"/>
                <a:gd name="connsiteY2" fmla="*/ 960233 h 1067482"/>
                <a:gd name="connsiteX3" fmla="*/ 870716 w 971247"/>
                <a:gd name="connsiteY3" fmla="*/ 120763 h 1067482"/>
                <a:gd name="connsiteX4" fmla="*/ 301756 w 971247"/>
                <a:gd name="connsiteY4" fmla="*/ 28053 h 1067482"/>
                <a:gd name="connsiteX0" fmla="*/ 301756 w 963093"/>
                <a:gd name="connsiteY0" fmla="*/ 28053 h 1067482"/>
                <a:gd name="connsiteX1" fmla="*/ 112526 w 963093"/>
                <a:gd name="connsiteY1" fmla="*/ 960233 h 1067482"/>
                <a:gd name="connsiteX2" fmla="*/ 901196 w 963093"/>
                <a:gd name="connsiteY2" fmla="*/ 960233 h 1067482"/>
                <a:gd name="connsiteX3" fmla="*/ 870716 w 963093"/>
                <a:gd name="connsiteY3" fmla="*/ 120763 h 1067482"/>
                <a:gd name="connsiteX4" fmla="*/ 301756 w 963093"/>
                <a:gd name="connsiteY4" fmla="*/ 28053 h 1067482"/>
                <a:gd name="connsiteX0" fmla="*/ 870716 w 972761"/>
                <a:gd name="connsiteY0" fmla="*/ 120763 h 1067482"/>
                <a:gd name="connsiteX1" fmla="*/ 301756 w 972761"/>
                <a:gd name="connsiteY1" fmla="*/ 28053 h 1067482"/>
                <a:gd name="connsiteX2" fmla="*/ 112526 w 972761"/>
                <a:gd name="connsiteY2" fmla="*/ 960233 h 1067482"/>
                <a:gd name="connsiteX3" fmla="*/ 901196 w 972761"/>
                <a:gd name="connsiteY3" fmla="*/ 960233 h 1067482"/>
                <a:gd name="connsiteX4" fmla="*/ 962156 w 972761"/>
                <a:gd name="connsiteY4" fmla="*/ 212203 h 1067482"/>
                <a:gd name="connsiteX0" fmla="*/ 870716 w 969217"/>
                <a:gd name="connsiteY0" fmla="*/ 120763 h 1067482"/>
                <a:gd name="connsiteX1" fmla="*/ 301756 w 969217"/>
                <a:gd name="connsiteY1" fmla="*/ 28053 h 1067482"/>
                <a:gd name="connsiteX2" fmla="*/ 112526 w 969217"/>
                <a:gd name="connsiteY2" fmla="*/ 960233 h 1067482"/>
                <a:gd name="connsiteX3" fmla="*/ 901196 w 969217"/>
                <a:gd name="connsiteY3" fmla="*/ 960233 h 1067482"/>
                <a:gd name="connsiteX4" fmla="*/ 955806 w 969217"/>
                <a:gd name="connsiteY4" fmla="*/ 650353 h 1067482"/>
                <a:gd name="connsiteX0" fmla="*/ 870716 w 915722"/>
                <a:gd name="connsiteY0" fmla="*/ 120763 h 1067482"/>
                <a:gd name="connsiteX1" fmla="*/ 301756 w 915722"/>
                <a:gd name="connsiteY1" fmla="*/ 28053 h 1067482"/>
                <a:gd name="connsiteX2" fmla="*/ 112526 w 915722"/>
                <a:gd name="connsiteY2" fmla="*/ 960233 h 1067482"/>
                <a:gd name="connsiteX3" fmla="*/ 901196 w 915722"/>
                <a:gd name="connsiteY3" fmla="*/ 960233 h 1067482"/>
                <a:gd name="connsiteX4" fmla="*/ 511306 w 915722"/>
                <a:gd name="connsiteY4" fmla="*/ 624953 h 1067482"/>
                <a:gd name="connsiteX0" fmla="*/ 870716 w 933401"/>
                <a:gd name="connsiteY0" fmla="*/ 120763 h 1067482"/>
                <a:gd name="connsiteX1" fmla="*/ 301756 w 933401"/>
                <a:gd name="connsiteY1" fmla="*/ 28053 h 1067482"/>
                <a:gd name="connsiteX2" fmla="*/ 112526 w 933401"/>
                <a:gd name="connsiteY2" fmla="*/ 960233 h 1067482"/>
                <a:gd name="connsiteX3" fmla="*/ 901196 w 933401"/>
                <a:gd name="connsiteY3" fmla="*/ 960233 h 1067482"/>
                <a:gd name="connsiteX4" fmla="*/ 511306 w 933401"/>
                <a:gd name="connsiteY4" fmla="*/ 624953 h 1067482"/>
                <a:gd name="connsiteX0" fmla="*/ 870716 w 938513"/>
                <a:gd name="connsiteY0" fmla="*/ 120763 h 1067482"/>
                <a:gd name="connsiteX1" fmla="*/ 301756 w 938513"/>
                <a:gd name="connsiteY1" fmla="*/ 28053 h 1067482"/>
                <a:gd name="connsiteX2" fmla="*/ 112526 w 938513"/>
                <a:gd name="connsiteY2" fmla="*/ 960233 h 1067482"/>
                <a:gd name="connsiteX3" fmla="*/ 901196 w 938513"/>
                <a:gd name="connsiteY3" fmla="*/ 960233 h 1067482"/>
                <a:gd name="connsiteX4" fmla="*/ 511306 w 938513"/>
                <a:gd name="connsiteY4" fmla="*/ 624953 h 1067482"/>
                <a:gd name="connsiteX0" fmla="*/ 870716 w 916988"/>
                <a:gd name="connsiteY0" fmla="*/ 120763 h 1058269"/>
                <a:gd name="connsiteX1" fmla="*/ 301756 w 916988"/>
                <a:gd name="connsiteY1" fmla="*/ 28053 h 1058269"/>
                <a:gd name="connsiteX2" fmla="*/ 112526 w 916988"/>
                <a:gd name="connsiteY2" fmla="*/ 960233 h 1058269"/>
                <a:gd name="connsiteX3" fmla="*/ 875796 w 916988"/>
                <a:gd name="connsiteY3" fmla="*/ 941183 h 1058269"/>
                <a:gd name="connsiteX4" fmla="*/ 511306 w 916988"/>
                <a:gd name="connsiteY4" fmla="*/ 624953 h 1058269"/>
                <a:gd name="connsiteX0" fmla="*/ 870716 w 938819"/>
                <a:gd name="connsiteY0" fmla="*/ 120763 h 1058269"/>
                <a:gd name="connsiteX1" fmla="*/ 301756 w 938819"/>
                <a:gd name="connsiteY1" fmla="*/ 28053 h 1058269"/>
                <a:gd name="connsiteX2" fmla="*/ 112526 w 938819"/>
                <a:gd name="connsiteY2" fmla="*/ 960233 h 1058269"/>
                <a:gd name="connsiteX3" fmla="*/ 875796 w 938819"/>
                <a:gd name="connsiteY3" fmla="*/ 941183 h 1058269"/>
                <a:gd name="connsiteX4" fmla="*/ 511306 w 938819"/>
                <a:gd name="connsiteY4" fmla="*/ 624953 h 1058269"/>
                <a:gd name="connsiteX0" fmla="*/ 870716 w 938819"/>
                <a:gd name="connsiteY0" fmla="*/ 120763 h 1074659"/>
                <a:gd name="connsiteX1" fmla="*/ 301756 w 938819"/>
                <a:gd name="connsiteY1" fmla="*/ 28053 h 1074659"/>
                <a:gd name="connsiteX2" fmla="*/ 112526 w 938819"/>
                <a:gd name="connsiteY2" fmla="*/ 960233 h 1074659"/>
                <a:gd name="connsiteX3" fmla="*/ 875796 w 938819"/>
                <a:gd name="connsiteY3" fmla="*/ 941183 h 1074659"/>
                <a:gd name="connsiteX4" fmla="*/ 511306 w 938819"/>
                <a:gd name="connsiteY4" fmla="*/ 624953 h 1074659"/>
                <a:gd name="connsiteX0" fmla="*/ 870716 w 938819"/>
                <a:gd name="connsiteY0" fmla="*/ 120763 h 1087029"/>
                <a:gd name="connsiteX1" fmla="*/ 301756 w 938819"/>
                <a:gd name="connsiteY1" fmla="*/ 28053 h 1087029"/>
                <a:gd name="connsiteX2" fmla="*/ 112526 w 938819"/>
                <a:gd name="connsiteY2" fmla="*/ 960233 h 1087029"/>
                <a:gd name="connsiteX3" fmla="*/ 875796 w 938819"/>
                <a:gd name="connsiteY3" fmla="*/ 941183 h 1087029"/>
                <a:gd name="connsiteX4" fmla="*/ 511306 w 938819"/>
                <a:gd name="connsiteY4" fmla="*/ 624953 h 1087029"/>
                <a:gd name="connsiteX0" fmla="*/ 881173 w 949276"/>
                <a:gd name="connsiteY0" fmla="*/ 120763 h 1087029"/>
                <a:gd name="connsiteX1" fmla="*/ 312213 w 949276"/>
                <a:gd name="connsiteY1" fmla="*/ 28053 h 1087029"/>
                <a:gd name="connsiteX2" fmla="*/ 122983 w 949276"/>
                <a:gd name="connsiteY2" fmla="*/ 960233 h 1087029"/>
                <a:gd name="connsiteX3" fmla="*/ 886253 w 949276"/>
                <a:gd name="connsiteY3" fmla="*/ 941183 h 1087029"/>
                <a:gd name="connsiteX4" fmla="*/ 521763 w 949276"/>
                <a:gd name="connsiteY4" fmla="*/ 624953 h 1087029"/>
                <a:gd name="connsiteX0" fmla="*/ 868850 w 936953"/>
                <a:gd name="connsiteY0" fmla="*/ 105683 h 1071949"/>
                <a:gd name="connsiteX1" fmla="*/ 331640 w 936953"/>
                <a:gd name="connsiteY1" fmla="*/ 38373 h 1071949"/>
                <a:gd name="connsiteX2" fmla="*/ 110660 w 936953"/>
                <a:gd name="connsiteY2" fmla="*/ 945153 h 1071949"/>
                <a:gd name="connsiteX3" fmla="*/ 873930 w 936953"/>
                <a:gd name="connsiteY3" fmla="*/ 926103 h 1071949"/>
                <a:gd name="connsiteX4" fmla="*/ 509440 w 936953"/>
                <a:gd name="connsiteY4" fmla="*/ 609873 h 1071949"/>
                <a:gd name="connsiteX0" fmla="*/ 868850 w 936953"/>
                <a:gd name="connsiteY0" fmla="*/ 88297 h 1054563"/>
                <a:gd name="connsiteX1" fmla="*/ 331640 w 936953"/>
                <a:gd name="connsiteY1" fmla="*/ 20987 h 1054563"/>
                <a:gd name="connsiteX2" fmla="*/ 110660 w 936953"/>
                <a:gd name="connsiteY2" fmla="*/ 927767 h 1054563"/>
                <a:gd name="connsiteX3" fmla="*/ 873930 w 936953"/>
                <a:gd name="connsiteY3" fmla="*/ 908717 h 1054563"/>
                <a:gd name="connsiteX4" fmla="*/ 509440 w 936953"/>
                <a:gd name="connsiteY4" fmla="*/ 592487 h 1054563"/>
                <a:gd name="connsiteX0" fmla="*/ 875200 w 936953"/>
                <a:gd name="connsiteY0" fmla="*/ 113259 h 1047775"/>
                <a:gd name="connsiteX1" fmla="*/ 331640 w 936953"/>
                <a:gd name="connsiteY1" fmla="*/ 14199 h 1047775"/>
                <a:gd name="connsiteX2" fmla="*/ 110660 w 936953"/>
                <a:gd name="connsiteY2" fmla="*/ 920979 h 1047775"/>
                <a:gd name="connsiteX3" fmla="*/ 873930 w 936953"/>
                <a:gd name="connsiteY3" fmla="*/ 901929 h 1047775"/>
                <a:gd name="connsiteX4" fmla="*/ 509440 w 936953"/>
                <a:gd name="connsiteY4" fmla="*/ 585699 h 1047775"/>
                <a:gd name="connsiteX0" fmla="*/ 764540 w 826293"/>
                <a:gd name="connsiteY0" fmla="*/ 0 h 934516"/>
                <a:gd name="connsiteX1" fmla="*/ 0 w 826293"/>
                <a:gd name="connsiteY1" fmla="*/ 807720 h 934516"/>
                <a:gd name="connsiteX2" fmla="*/ 763270 w 826293"/>
                <a:gd name="connsiteY2" fmla="*/ 788670 h 934516"/>
                <a:gd name="connsiteX3" fmla="*/ 398780 w 826293"/>
                <a:gd name="connsiteY3" fmla="*/ 472440 h 934516"/>
                <a:gd name="connsiteX0" fmla="*/ 80863 w 872866"/>
                <a:gd name="connsiteY0" fmla="*/ 0 h 1004366"/>
                <a:gd name="connsiteX1" fmla="*/ 46573 w 872866"/>
                <a:gd name="connsiteY1" fmla="*/ 877570 h 1004366"/>
                <a:gd name="connsiteX2" fmla="*/ 809843 w 872866"/>
                <a:gd name="connsiteY2" fmla="*/ 858520 h 1004366"/>
                <a:gd name="connsiteX3" fmla="*/ 445353 w 872866"/>
                <a:gd name="connsiteY3" fmla="*/ 542290 h 1004366"/>
                <a:gd name="connsiteX0" fmla="*/ 75341 w 867344"/>
                <a:gd name="connsiteY0" fmla="*/ 0 h 1004366"/>
                <a:gd name="connsiteX1" fmla="*/ 41051 w 867344"/>
                <a:gd name="connsiteY1" fmla="*/ 877570 h 1004366"/>
                <a:gd name="connsiteX2" fmla="*/ 804321 w 867344"/>
                <a:gd name="connsiteY2" fmla="*/ 858520 h 1004366"/>
                <a:gd name="connsiteX3" fmla="*/ 439831 w 867344"/>
                <a:gd name="connsiteY3" fmla="*/ 542290 h 1004366"/>
                <a:gd name="connsiteX0" fmla="*/ 82500 w 874503"/>
                <a:gd name="connsiteY0" fmla="*/ 0 h 996060"/>
                <a:gd name="connsiteX1" fmla="*/ 29160 w 874503"/>
                <a:gd name="connsiteY1" fmla="*/ 858520 h 996060"/>
                <a:gd name="connsiteX2" fmla="*/ 811480 w 874503"/>
                <a:gd name="connsiteY2" fmla="*/ 858520 h 996060"/>
                <a:gd name="connsiteX3" fmla="*/ 446990 w 874503"/>
                <a:gd name="connsiteY3" fmla="*/ 542290 h 996060"/>
                <a:gd name="connsiteX0" fmla="*/ 126396 w 918399"/>
                <a:gd name="connsiteY0" fmla="*/ 0 h 996060"/>
                <a:gd name="connsiteX1" fmla="*/ 73056 w 918399"/>
                <a:gd name="connsiteY1" fmla="*/ 858520 h 996060"/>
                <a:gd name="connsiteX2" fmla="*/ 855376 w 918399"/>
                <a:gd name="connsiteY2" fmla="*/ 858520 h 996060"/>
                <a:gd name="connsiteX3" fmla="*/ 490886 w 918399"/>
                <a:gd name="connsiteY3" fmla="*/ 542290 h 996060"/>
                <a:gd name="connsiteX0" fmla="*/ 115854 w 907857"/>
                <a:gd name="connsiteY0" fmla="*/ 0 h 996060"/>
                <a:gd name="connsiteX1" fmla="*/ 62514 w 907857"/>
                <a:gd name="connsiteY1" fmla="*/ 858520 h 996060"/>
                <a:gd name="connsiteX2" fmla="*/ 844834 w 907857"/>
                <a:gd name="connsiteY2" fmla="*/ 858520 h 996060"/>
                <a:gd name="connsiteX3" fmla="*/ 480344 w 907857"/>
                <a:gd name="connsiteY3" fmla="*/ 542290 h 996060"/>
                <a:gd name="connsiteX0" fmla="*/ 115854 w 907857"/>
                <a:gd name="connsiteY0" fmla="*/ 0 h 1004643"/>
                <a:gd name="connsiteX1" fmla="*/ 62514 w 907857"/>
                <a:gd name="connsiteY1" fmla="*/ 858520 h 1004643"/>
                <a:gd name="connsiteX2" fmla="*/ 844834 w 907857"/>
                <a:gd name="connsiteY2" fmla="*/ 858520 h 1004643"/>
                <a:gd name="connsiteX3" fmla="*/ 480344 w 907857"/>
                <a:gd name="connsiteY3" fmla="*/ 542290 h 1004643"/>
                <a:gd name="connsiteX0" fmla="*/ 115854 w 907857"/>
                <a:gd name="connsiteY0" fmla="*/ 0 h 1018224"/>
                <a:gd name="connsiteX1" fmla="*/ 62514 w 907857"/>
                <a:gd name="connsiteY1" fmla="*/ 858520 h 1018224"/>
                <a:gd name="connsiteX2" fmla="*/ 844834 w 907857"/>
                <a:gd name="connsiteY2" fmla="*/ 858520 h 1018224"/>
                <a:gd name="connsiteX3" fmla="*/ 480344 w 907857"/>
                <a:gd name="connsiteY3" fmla="*/ 542290 h 1018224"/>
                <a:gd name="connsiteX0" fmla="*/ 115854 w 843687"/>
                <a:gd name="connsiteY0" fmla="*/ 0 h 1024931"/>
                <a:gd name="connsiteX1" fmla="*/ 62514 w 843687"/>
                <a:gd name="connsiteY1" fmla="*/ 858520 h 1024931"/>
                <a:gd name="connsiteX2" fmla="*/ 762284 w 843687"/>
                <a:gd name="connsiteY2" fmla="*/ 871220 h 1024931"/>
                <a:gd name="connsiteX3" fmla="*/ 480344 w 843687"/>
                <a:gd name="connsiteY3" fmla="*/ 542290 h 1024931"/>
                <a:gd name="connsiteX0" fmla="*/ 115854 w 959764"/>
                <a:gd name="connsiteY0" fmla="*/ 54610 h 1079541"/>
                <a:gd name="connsiteX1" fmla="*/ 62514 w 959764"/>
                <a:gd name="connsiteY1" fmla="*/ 913130 h 1079541"/>
                <a:gd name="connsiteX2" fmla="*/ 762284 w 959764"/>
                <a:gd name="connsiteY2" fmla="*/ 925830 h 1079541"/>
                <a:gd name="connsiteX3" fmla="*/ 740694 w 959764"/>
                <a:gd name="connsiteY3" fmla="*/ 0 h 1079541"/>
                <a:gd name="connsiteX0" fmla="*/ 115854 w 841400"/>
                <a:gd name="connsiteY0" fmla="*/ 54610 h 1079541"/>
                <a:gd name="connsiteX1" fmla="*/ 62514 w 841400"/>
                <a:gd name="connsiteY1" fmla="*/ 913130 h 1079541"/>
                <a:gd name="connsiteX2" fmla="*/ 762284 w 841400"/>
                <a:gd name="connsiteY2" fmla="*/ 925830 h 1079541"/>
                <a:gd name="connsiteX3" fmla="*/ 740694 w 841400"/>
                <a:gd name="connsiteY3" fmla="*/ 0 h 1079541"/>
                <a:gd name="connsiteX0" fmla="*/ 115854 w 852658"/>
                <a:gd name="connsiteY0" fmla="*/ 29210 h 1054141"/>
                <a:gd name="connsiteX1" fmla="*/ 62514 w 852658"/>
                <a:gd name="connsiteY1" fmla="*/ 887730 h 1054141"/>
                <a:gd name="connsiteX2" fmla="*/ 762284 w 852658"/>
                <a:gd name="connsiteY2" fmla="*/ 900430 h 1054141"/>
                <a:gd name="connsiteX3" fmla="*/ 772444 w 852658"/>
                <a:gd name="connsiteY3" fmla="*/ 0 h 1054141"/>
                <a:gd name="connsiteX0" fmla="*/ 115854 w 855230"/>
                <a:gd name="connsiteY0" fmla="*/ 54610 h 1079541"/>
                <a:gd name="connsiteX1" fmla="*/ 62514 w 855230"/>
                <a:gd name="connsiteY1" fmla="*/ 913130 h 1079541"/>
                <a:gd name="connsiteX2" fmla="*/ 762284 w 855230"/>
                <a:gd name="connsiteY2" fmla="*/ 925830 h 1079541"/>
                <a:gd name="connsiteX3" fmla="*/ 778794 w 855230"/>
                <a:gd name="connsiteY3" fmla="*/ 0 h 10795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55230" h="1079541">
                  <a:moveTo>
                    <a:pt x="115854" y="54610"/>
                  </a:moveTo>
                  <a:cubicBezTo>
                    <a:pt x="-30725" y="273685"/>
                    <a:pt x="-26174" y="762635"/>
                    <a:pt x="62514" y="913130"/>
                  </a:cubicBezTo>
                  <a:cubicBezTo>
                    <a:pt x="223169" y="1116330"/>
                    <a:pt x="531144" y="1148292"/>
                    <a:pt x="762284" y="925830"/>
                  </a:cubicBezTo>
                  <a:cubicBezTo>
                    <a:pt x="917224" y="665268"/>
                    <a:pt x="846527" y="245957"/>
                    <a:pt x="778794" y="0"/>
                  </a:cubicBezTo>
                </a:path>
              </a:pathLst>
            </a:custGeom>
            <a:noFill/>
            <a:ln w="685800" cap="rnd">
              <a:solidFill>
                <a:srgbClr val="003368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1D24CCEC-F974-E33E-5B9D-950911B7E237}"/>
                </a:ext>
              </a:extLst>
            </p:cNvPr>
            <p:cNvSpPr/>
            <p:nvPr/>
          </p:nvSpPr>
          <p:spPr>
            <a:xfrm>
              <a:off x="8297197" y="1838810"/>
              <a:ext cx="903362" cy="1113647"/>
            </a:xfrm>
            <a:custGeom>
              <a:avLst/>
              <a:gdLst>
                <a:gd name="connsiteX0" fmla="*/ 0 w 1082040"/>
                <a:gd name="connsiteY0" fmla="*/ 0 h 1097280"/>
                <a:gd name="connsiteX1" fmla="*/ 121920 w 1082040"/>
                <a:gd name="connsiteY1" fmla="*/ 1097280 h 1097280"/>
                <a:gd name="connsiteX2" fmla="*/ 929640 w 1082040"/>
                <a:gd name="connsiteY2" fmla="*/ 944880 h 1097280"/>
                <a:gd name="connsiteX3" fmla="*/ 1082040 w 1082040"/>
                <a:gd name="connsiteY3" fmla="*/ 525780 h 1097280"/>
                <a:gd name="connsiteX4" fmla="*/ 746760 w 1082040"/>
                <a:gd name="connsiteY4" fmla="*/ 22860 h 1097280"/>
                <a:gd name="connsiteX5" fmla="*/ 0 w 1082040"/>
                <a:gd name="connsiteY5" fmla="*/ 0 h 1097280"/>
                <a:gd name="connsiteX0" fmla="*/ 0 w 1082040"/>
                <a:gd name="connsiteY0" fmla="*/ 94636 h 1191916"/>
                <a:gd name="connsiteX1" fmla="*/ 121920 w 1082040"/>
                <a:gd name="connsiteY1" fmla="*/ 1191916 h 1191916"/>
                <a:gd name="connsiteX2" fmla="*/ 929640 w 1082040"/>
                <a:gd name="connsiteY2" fmla="*/ 1039516 h 1191916"/>
                <a:gd name="connsiteX3" fmla="*/ 1082040 w 1082040"/>
                <a:gd name="connsiteY3" fmla="*/ 620416 h 1191916"/>
                <a:gd name="connsiteX4" fmla="*/ 746760 w 1082040"/>
                <a:gd name="connsiteY4" fmla="*/ 117496 h 1191916"/>
                <a:gd name="connsiteX5" fmla="*/ 0 w 1082040"/>
                <a:gd name="connsiteY5" fmla="*/ 94636 h 1191916"/>
                <a:gd name="connsiteX0" fmla="*/ 0 w 1082040"/>
                <a:gd name="connsiteY0" fmla="*/ 81612 h 1178892"/>
                <a:gd name="connsiteX1" fmla="*/ 121920 w 1082040"/>
                <a:gd name="connsiteY1" fmla="*/ 1178892 h 1178892"/>
                <a:gd name="connsiteX2" fmla="*/ 929640 w 1082040"/>
                <a:gd name="connsiteY2" fmla="*/ 1026492 h 1178892"/>
                <a:gd name="connsiteX3" fmla="*/ 1082040 w 1082040"/>
                <a:gd name="connsiteY3" fmla="*/ 607392 h 1178892"/>
                <a:gd name="connsiteX4" fmla="*/ 727710 w 1082040"/>
                <a:gd name="connsiteY4" fmla="*/ 148922 h 1178892"/>
                <a:gd name="connsiteX5" fmla="*/ 0 w 1082040"/>
                <a:gd name="connsiteY5" fmla="*/ 81612 h 1178892"/>
                <a:gd name="connsiteX0" fmla="*/ 0 w 1082040"/>
                <a:gd name="connsiteY0" fmla="*/ 80009 h 1177289"/>
                <a:gd name="connsiteX1" fmla="*/ 121920 w 1082040"/>
                <a:gd name="connsiteY1" fmla="*/ 1177289 h 1177289"/>
                <a:gd name="connsiteX2" fmla="*/ 929640 w 1082040"/>
                <a:gd name="connsiteY2" fmla="*/ 1024889 h 1177289"/>
                <a:gd name="connsiteX3" fmla="*/ 1082040 w 1082040"/>
                <a:gd name="connsiteY3" fmla="*/ 605789 h 1177289"/>
                <a:gd name="connsiteX4" fmla="*/ 759460 w 1082040"/>
                <a:gd name="connsiteY4" fmla="*/ 153669 h 1177289"/>
                <a:gd name="connsiteX5" fmla="*/ 0 w 1082040"/>
                <a:gd name="connsiteY5" fmla="*/ 80009 h 1177289"/>
                <a:gd name="connsiteX0" fmla="*/ 0 w 1082040"/>
                <a:gd name="connsiteY0" fmla="*/ 70151 h 1167431"/>
                <a:gd name="connsiteX1" fmla="*/ 121920 w 1082040"/>
                <a:gd name="connsiteY1" fmla="*/ 1167431 h 1167431"/>
                <a:gd name="connsiteX2" fmla="*/ 929640 w 1082040"/>
                <a:gd name="connsiteY2" fmla="*/ 1015031 h 1167431"/>
                <a:gd name="connsiteX3" fmla="*/ 1082040 w 1082040"/>
                <a:gd name="connsiteY3" fmla="*/ 595931 h 1167431"/>
                <a:gd name="connsiteX4" fmla="*/ 759460 w 1082040"/>
                <a:gd name="connsiteY4" fmla="*/ 143811 h 1167431"/>
                <a:gd name="connsiteX5" fmla="*/ 0 w 1082040"/>
                <a:gd name="connsiteY5" fmla="*/ 70151 h 1167431"/>
                <a:gd name="connsiteX0" fmla="*/ 0 w 1082040"/>
                <a:gd name="connsiteY0" fmla="*/ 10997 h 1108277"/>
                <a:gd name="connsiteX1" fmla="*/ 121920 w 1082040"/>
                <a:gd name="connsiteY1" fmla="*/ 1108277 h 1108277"/>
                <a:gd name="connsiteX2" fmla="*/ 929640 w 1082040"/>
                <a:gd name="connsiteY2" fmla="*/ 955877 h 1108277"/>
                <a:gd name="connsiteX3" fmla="*/ 1082040 w 1082040"/>
                <a:gd name="connsiteY3" fmla="*/ 536777 h 1108277"/>
                <a:gd name="connsiteX4" fmla="*/ 759460 w 1082040"/>
                <a:gd name="connsiteY4" fmla="*/ 84657 h 1108277"/>
                <a:gd name="connsiteX5" fmla="*/ 0 w 1082040"/>
                <a:gd name="connsiteY5" fmla="*/ 10997 h 1108277"/>
                <a:gd name="connsiteX0" fmla="*/ 0 w 1082040"/>
                <a:gd name="connsiteY0" fmla="*/ 21102 h 1118382"/>
                <a:gd name="connsiteX1" fmla="*/ 121920 w 1082040"/>
                <a:gd name="connsiteY1" fmla="*/ 1118382 h 1118382"/>
                <a:gd name="connsiteX2" fmla="*/ 929640 w 1082040"/>
                <a:gd name="connsiteY2" fmla="*/ 965982 h 1118382"/>
                <a:gd name="connsiteX3" fmla="*/ 1082040 w 1082040"/>
                <a:gd name="connsiteY3" fmla="*/ 546882 h 1118382"/>
                <a:gd name="connsiteX4" fmla="*/ 759460 w 1082040"/>
                <a:gd name="connsiteY4" fmla="*/ 94762 h 1118382"/>
                <a:gd name="connsiteX5" fmla="*/ 0 w 1082040"/>
                <a:gd name="connsiteY5" fmla="*/ 21102 h 1118382"/>
                <a:gd name="connsiteX0" fmla="*/ 0 w 1082040"/>
                <a:gd name="connsiteY0" fmla="*/ 13447 h 1110727"/>
                <a:gd name="connsiteX1" fmla="*/ 121920 w 1082040"/>
                <a:gd name="connsiteY1" fmla="*/ 1110727 h 1110727"/>
                <a:gd name="connsiteX2" fmla="*/ 929640 w 1082040"/>
                <a:gd name="connsiteY2" fmla="*/ 958327 h 1110727"/>
                <a:gd name="connsiteX3" fmla="*/ 1082040 w 1082040"/>
                <a:gd name="connsiteY3" fmla="*/ 539227 h 1110727"/>
                <a:gd name="connsiteX4" fmla="*/ 759460 w 1082040"/>
                <a:gd name="connsiteY4" fmla="*/ 87107 h 1110727"/>
                <a:gd name="connsiteX5" fmla="*/ 0 w 1082040"/>
                <a:gd name="connsiteY5" fmla="*/ 13447 h 1110727"/>
                <a:gd name="connsiteX0" fmla="*/ 0 w 1082040"/>
                <a:gd name="connsiteY0" fmla="*/ 34409 h 1131689"/>
                <a:gd name="connsiteX1" fmla="*/ 121920 w 1082040"/>
                <a:gd name="connsiteY1" fmla="*/ 1131689 h 1131689"/>
                <a:gd name="connsiteX2" fmla="*/ 929640 w 1082040"/>
                <a:gd name="connsiteY2" fmla="*/ 979289 h 1131689"/>
                <a:gd name="connsiteX3" fmla="*/ 1082040 w 1082040"/>
                <a:gd name="connsiteY3" fmla="*/ 560189 h 1131689"/>
                <a:gd name="connsiteX4" fmla="*/ 759460 w 1082040"/>
                <a:gd name="connsiteY4" fmla="*/ 108069 h 1131689"/>
                <a:gd name="connsiteX5" fmla="*/ 0 w 1082040"/>
                <a:gd name="connsiteY5" fmla="*/ 34409 h 1131689"/>
                <a:gd name="connsiteX0" fmla="*/ 0 w 1082040"/>
                <a:gd name="connsiteY0" fmla="*/ 29033 h 1126313"/>
                <a:gd name="connsiteX1" fmla="*/ 121920 w 1082040"/>
                <a:gd name="connsiteY1" fmla="*/ 1126313 h 1126313"/>
                <a:gd name="connsiteX2" fmla="*/ 929640 w 1082040"/>
                <a:gd name="connsiteY2" fmla="*/ 973913 h 1126313"/>
                <a:gd name="connsiteX3" fmla="*/ 1082040 w 1082040"/>
                <a:gd name="connsiteY3" fmla="*/ 554813 h 1126313"/>
                <a:gd name="connsiteX4" fmla="*/ 759460 w 1082040"/>
                <a:gd name="connsiteY4" fmla="*/ 102693 h 1126313"/>
                <a:gd name="connsiteX5" fmla="*/ 0 w 1082040"/>
                <a:gd name="connsiteY5" fmla="*/ 29033 h 1126313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8690 w 1101090"/>
                <a:gd name="connsiteY2" fmla="*/ 98259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8690 w 1101090"/>
                <a:gd name="connsiteY2" fmla="*/ 98259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8690 w 1101090"/>
                <a:gd name="connsiteY2" fmla="*/ 98259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8690 w 1101090"/>
                <a:gd name="connsiteY2" fmla="*/ 98259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8690 w 1101090"/>
                <a:gd name="connsiteY2" fmla="*/ 98259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98088"/>
                <a:gd name="connsiteX1" fmla="*/ 140970 w 1101090"/>
                <a:gd name="connsiteY1" fmla="*/ 1134995 h 1198088"/>
                <a:gd name="connsiteX2" fmla="*/ 948690 w 1101090"/>
                <a:gd name="connsiteY2" fmla="*/ 982595 h 1198088"/>
                <a:gd name="connsiteX3" fmla="*/ 1101090 w 1101090"/>
                <a:gd name="connsiteY3" fmla="*/ 563495 h 1198088"/>
                <a:gd name="connsiteX4" fmla="*/ 778510 w 1101090"/>
                <a:gd name="connsiteY4" fmla="*/ 111375 h 1198088"/>
                <a:gd name="connsiteX5" fmla="*/ 0 w 1101090"/>
                <a:gd name="connsiteY5" fmla="*/ 37715 h 1198088"/>
                <a:gd name="connsiteX0" fmla="*/ 0 w 1101090"/>
                <a:gd name="connsiteY0" fmla="*/ 37715 h 1189237"/>
                <a:gd name="connsiteX1" fmla="*/ 140970 w 1101090"/>
                <a:gd name="connsiteY1" fmla="*/ 1134995 h 1189237"/>
                <a:gd name="connsiteX2" fmla="*/ 948690 w 1101090"/>
                <a:gd name="connsiteY2" fmla="*/ 982595 h 1189237"/>
                <a:gd name="connsiteX3" fmla="*/ 1101090 w 1101090"/>
                <a:gd name="connsiteY3" fmla="*/ 563495 h 1189237"/>
                <a:gd name="connsiteX4" fmla="*/ 778510 w 1101090"/>
                <a:gd name="connsiteY4" fmla="*/ 111375 h 1189237"/>
                <a:gd name="connsiteX5" fmla="*/ 0 w 1101090"/>
                <a:gd name="connsiteY5" fmla="*/ 37715 h 1189237"/>
                <a:gd name="connsiteX0" fmla="*/ 0 w 1101090"/>
                <a:gd name="connsiteY0" fmla="*/ 37715 h 1186478"/>
                <a:gd name="connsiteX1" fmla="*/ 140970 w 1101090"/>
                <a:gd name="connsiteY1" fmla="*/ 1134995 h 1186478"/>
                <a:gd name="connsiteX2" fmla="*/ 961390 w 1101090"/>
                <a:gd name="connsiteY2" fmla="*/ 963545 h 1186478"/>
                <a:gd name="connsiteX3" fmla="*/ 1101090 w 1101090"/>
                <a:gd name="connsiteY3" fmla="*/ 563495 h 1186478"/>
                <a:gd name="connsiteX4" fmla="*/ 778510 w 1101090"/>
                <a:gd name="connsiteY4" fmla="*/ 111375 h 1186478"/>
                <a:gd name="connsiteX5" fmla="*/ 0 w 1101090"/>
                <a:gd name="connsiteY5" fmla="*/ 37715 h 1186478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61390 w 1101090"/>
                <a:gd name="connsiteY2" fmla="*/ 96354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61390 w 1101090"/>
                <a:gd name="connsiteY2" fmla="*/ 96354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61390 w 1101090"/>
                <a:gd name="connsiteY2" fmla="*/ 96354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2340 w 1101090"/>
                <a:gd name="connsiteY2" fmla="*/ 96354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082040"/>
                <a:gd name="connsiteY0" fmla="*/ 37715 h 1134995"/>
                <a:gd name="connsiteX1" fmla="*/ 140970 w 1082040"/>
                <a:gd name="connsiteY1" fmla="*/ 1134995 h 1134995"/>
                <a:gd name="connsiteX2" fmla="*/ 942340 w 1082040"/>
                <a:gd name="connsiteY2" fmla="*/ 963545 h 1134995"/>
                <a:gd name="connsiteX3" fmla="*/ 1082040 w 1082040"/>
                <a:gd name="connsiteY3" fmla="*/ 563495 h 1134995"/>
                <a:gd name="connsiteX4" fmla="*/ 778510 w 1082040"/>
                <a:gd name="connsiteY4" fmla="*/ 111375 h 1134995"/>
                <a:gd name="connsiteX5" fmla="*/ 0 w 1082040"/>
                <a:gd name="connsiteY5" fmla="*/ 37715 h 1134995"/>
                <a:gd name="connsiteX0" fmla="*/ 0 w 983901"/>
                <a:gd name="connsiteY0" fmla="*/ 37715 h 1134995"/>
                <a:gd name="connsiteX1" fmla="*/ 140970 w 983901"/>
                <a:gd name="connsiteY1" fmla="*/ 1134995 h 1134995"/>
                <a:gd name="connsiteX2" fmla="*/ 942340 w 983901"/>
                <a:gd name="connsiteY2" fmla="*/ 963545 h 1134995"/>
                <a:gd name="connsiteX3" fmla="*/ 778510 w 983901"/>
                <a:gd name="connsiteY3" fmla="*/ 111375 h 1134995"/>
                <a:gd name="connsiteX4" fmla="*/ 0 w 983901"/>
                <a:gd name="connsiteY4" fmla="*/ 37715 h 1134995"/>
                <a:gd name="connsiteX0" fmla="*/ 0 w 1033650"/>
                <a:gd name="connsiteY0" fmla="*/ 52605 h 1149885"/>
                <a:gd name="connsiteX1" fmla="*/ 140970 w 1033650"/>
                <a:gd name="connsiteY1" fmla="*/ 1149885 h 1149885"/>
                <a:gd name="connsiteX2" fmla="*/ 999490 w 1033650"/>
                <a:gd name="connsiteY2" fmla="*/ 933985 h 1149885"/>
                <a:gd name="connsiteX3" fmla="*/ 778510 w 1033650"/>
                <a:gd name="connsiteY3" fmla="*/ 126265 h 1149885"/>
                <a:gd name="connsiteX4" fmla="*/ 0 w 1033650"/>
                <a:gd name="connsiteY4" fmla="*/ 52605 h 1149885"/>
                <a:gd name="connsiteX0" fmla="*/ 0 w 1056496"/>
                <a:gd name="connsiteY0" fmla="*/ 51985 h 1149265"/>
                <a:gd name="connsiteX1" fmla="*/ 140970 w 1056496"/>
                <a:gd name="connsiteY1" fmla="*/ 1149265 h 1149265"/>
                <a:gd name="connsiteX2" fmla="*/ 1024890 w 1056496"/>
                <a:gd name="connsiteY2" fmla="*/ 920665 h 1149265"/>
                <a:gd name="connsiteX3" fmla="*/ 778510 w 1056496"/>
                <a:gd name="connsiteY3" fmla="*/ 125645 h 1149265"/>
                <a:gd name="connsiteX4" fmla="*/ 0 w 1056496"/>
                <a:gd name="connsiteY4" fmla="*/ 51985 h 1149265"/>
                <a:gd name="connsiteX0" fmla="*/ 0 w 1058985"/>
                <a:gd name="connsiteY0" fmla="*/ 51985 h 1149265"/>
                <a:gd name="connsiteX1" fmla="*/ 140970 w 1058985"/>
                <a:gd name="connsiteY1" fmla="*/ 1149265 h 1149265"/>
                <a:gd name="connsiteX2" fmla="*/ 1024890 w 1058985"/>
                <a:gd name="connsiteY2" fmla="*/ 920665 h 1149265"/>
                <a:gd name="connsiteX3" fmla="*/ 778510 w 1058985"/>
                <a:gd name="connsiteY3" fmla="*/ 125645 h 1149265"/>
                <a:gd name="connsiteX4" fmla="*/ 0 w 1058985"/>
                <a:gd name="connsiteY4" fmla="*/ 51985 h 1149265"/>
                <a:gd name="connsiteX0" fmla="*/ 0 w 1058802"/>
                <a:gd name="connsiteY0" fmla="*/ 45717 h 1142997"/>
                <a:gd name="connsiteX1" fmla="*/ 140970 w 1058802"/>
                <a:gd name="connsiteY1" fmla="*/ 1142997 h 1142997"/>
                <a:gd name="connsiteX2" fmla="*/ 1024890 w 1058802"/>
                <a:gd name="connsiteY2" fmla="*/ 914397 h 1142997"/>
                <a:gd name="connsiteX3" fmla="*/ 791210 w 1058802"/>
                <a:gd name="connsiteY3" fmla="*/ 138427 h 1142997"/>
                <a:gd name="connsiteX4" fmla="*/ 0 w 1058802"/>
                <a:gd name="connsiteY4" fmla="*/ 45717 h 1142997"/>
                <a:gd name="connsiteX0" fmla="*/ 0 w 1064369"/>
                <a:gd name="connsiteY0" fmla="*/ 37131 h 1134411"/>
                <a:gd name="connsiteX1" fmla="*/ 140970 w 1064369"/>
                <a:gd name="connsiteY1" fmla="*/ 1134411 h 1134411"/>
                <a:gd name="connsiteX2" fmla="*/ 1024890 w 1064369"/>
                <a:gd name="connsiteY2" fmla="*/ 905811 h 1134411"/>
                <a:gd name="connsiteX3" fmla="*/ 791210 w 1064369"/>
                <a:gd name="connsiteY3" fmla="*/ 129841 h 1134411"/>
                <a:gd name="connsiteX4" fmla="*/ 0 w 1064369"/>
                <a:gd name="connsiteY4" fmla="*/ 37131 h 1134411"/>
                <a:gd name="connsiteX0" fmla="*/ 0 w 1072221"/>
                <a:gd name="connsiteY0" fmla="*/ 30947 h 1128227"/>
                <a:gd name="connsiteX1" fmla="*/ 140970 w 1072221"/>
                <a:gd name="connsiteY1" fmla="*/ 1128227 h 1128227"/>
                <a:gd name="connsiteX2" fmla="*/ 1024890 w 1072221"/>
                <a:gd name="connsiteY2" fmla="*/ 899627 h 1128227"/>
                <a:gd name="connsiteX3" fmla="*/ 822960 w 1072221"/>
                <a:gd name="connsiteY3" fmla="*/ 155407 h 1128227"/>
                <a:gd name="connsiteX4" fmla="*/ 0 w 1072221"/>
                <a:gd name="connsiteY4" fmla="*/ 30947 h 1128227"/>
                <a:gd name="connsiteX0" fmla="*/ 0 w 1072221"/>
                <a:gd name="connsiteY0" fmla="*/ 30947 h 1128227"/>
                <a:gd name="connsiteX1" fmla="*/ 140970 w 1072221"/>
                <a:gd name="connsiteY1" fmla="*/ 1128227 h 1128227"/>
                <a:gd name="connsiteX2" fmla="*/ 1024890 w 1072221"/>
                <a:gd name="connsiteY2" fmla="*/ 899627 h 1128227"/>
                <a:gd name="connsiteX3" fmla="*/ 822960 w 1072221"/>
                <a:gd name="connsiteY3" fmla="*/ 155407 h 1128227"/>
                <a:gd name="connsiteX4" fmla="*/ 0 w 1072221"/>
                <a:gd name="connsiteY4" fmla="*/ 30947 h 1128227"/>
                <a:gd name="connsiteX0" fmla="*/ 0 w 1061159"/>
                <a:gd name="connsiteY0" fmla="*/ 30947 h 1128227"/>
                <a:gd name="connsiteX1" fmla="*/ 140970 w 1061159"/>
                <a:gd name="connsiteY1" fmla="*/ 1128227 h 1128227"/>
                <a:gd name="connsiteX2" fmla="*/ 1024890 w 1061159"/>
                <a:gd name="connsiteY2" fmla="*/ 899627 h 1128227"/>
                <a:gd name="connsiteX3" fmla="*/ 822960 w 1061159"/>
                <a:gd name="connsiteY3" fmla="*/ 155407 h 1128227"/>
                <a:gd name="connsiteX4" fmla="*/ 0 w 1061159"/>
                <a:gd name="connsiteY4" fmla="*/ 30947 h 1128227"/>
                <a:gd name="connsiteX0" fmla="*/ 0 w 1061159"/>
                <a:gd name="connsiteY0" fmla="*/ 30947 h 1184617"/>
                <a:gd name="connsiteX1" fmla="*/ 140970 w 1061159"/>
                <a:gd name="connsiteY1" fmla="*/ 1128227 h 1184617"/>
                <a:gd name="connsiteX2" fmla="*/ 1024890 w 1061159"/>
                <a:gd name="connsiteY2" fmla="*/ 899627 h 1184617"/>
                <a:gd name="connsiteX3" fmla="*/ 822960 w 1061159"/>
                <a:gd name="connsiteY3" fmla="*/ 155407 h 1184617"/>
                <a:gd name="connsiteX4" fmla="*/ 0 w 1061159"/>
                <a:gd name="connsiteY4" fmla="*/ 30947 h 1184617"/>
                <a:gd name="connsiteX0" fmla="*/ 0 w 925273"/>
                <a:gd name="connsiteY0" fmla="*/ 60201 h 1131321"/>
                <a:gd name="connsiteX1" fmla="*/ 13970 w 925273"/>
                <a:gd name="connsiteY1" fmla="*/ 1074931 h 1131321"/>
                <a:gd name="connsiteX2" fmla="*/ 897890 w 925273"/>
                <a:gd name="connsiteY2" fmla="*/ 846331 h 1131321"/>
                <a:gd name="connsiteX3" fmla="*/ 695960 w 925273"/>
                <a:gd name="connsiteY3" fmla="*/ 102111 h 1131321"/>
                <a:gd name="connsiteX4" fmla="*/ 0 w 925273"/>
                <a:gd name="connsiteY4" fmla="*/ 60201 h 1131321"/>
                <a:gd name="connsiteX0" fmla="*/ 29 w 925302"/>
                <a:gd name="connsiteY0" fmla="*/ 169950 h 1241070"/>
                <a:gd name="connsiteX1" fmla="*/ 13999 w 925302"/>
                <a:gd name="connsiteY1" fmla="*/ 1184680 h 1241070"/>
                <a:gd name="connsiteX2" fmla="*/ 897919 w 925302"/>
                <a:gd name="connsiteY2" fmla="*/ 956080 h 1241070"/>
                <a:gd name="connsiteX3" fmla="*/ 695989 w 925302"/>
                <a:gd name="connsiteY3" fmla="*/ 211860 h 1241070"/>
                <a:gd name="connsiteX4" fmla="*/ 29 w 925302"/>
                <a:gd name="connsiteY4" fmla="*/ 169950 h 1241070"/>
                <a:gd name="connsiteX0" fmla="*/ 74455 w 999728"/>
                <a:gd name="connsiteY0" fmla="*/ 111525 h 1182645"/>
                <a:gd name="connsiteX1" fmla="*/ 88425 w 999728"/>
                <a:gd name="connsiteY1" fmla="*/ 1126255 h 1182645"/>
                <a:gd name="connsiteX2" fmla="*/ 972345 w 999728"/>
                <a:gd name="connsiteY2" fmla="*/ 897655 h 1182645"/>
                <a:gd name="connsiteX3" fmla="*/ 770415 w 999728"/>
                <a:gd name="connsiteY3" fmla="*/ 153435 h 1182645"/>
                <a:gd name="connsiteX4" fmla="*/ 74455 w 999728"/>
                <a:gd name="connsiteY4" fmla="*/ 111525 h 1182645"/>
                <a:gd name="connsiteX0" fmla="*/ 79369 w 985250"/>
                <a:gd name="connsiteY0" fmla="*/ 119473 h 1165193"/>
                <a:gd name="connsiteX1" fmla="*/ 74289 w 985250"/>
                <a:gd name="connsiteY1" fmla="*/ 1108803 h 1165193"/>
                <a:gd name="connsiteX2" fmla="*/ 958209 w 985250"/>
                <a:gd name="connsiteY2" fmla="*/ 880203 h 1165193"/>
                <a:gd name="connsiteX3" fmla="*/ 756279 w 985250"/>
                <a:gd name="connsiteY3" fmla="*/ 135983 h 1165193"/>
                <a:gd name="connsiteX4" fmla="*/ 79369 w 985250"/>
                <a:gd name="connsiteY4" fmla="*/ 119473 h 1165193"/>
                <a:gd name="connsiteX0" fmla="*/ 85008 w 990889"/>
                <a:gd name="connsiteY0" fmla="*/ 111446 h 1157166"/>
                <a:gd name="connsiteX1" fmla="*/ 79928 w 990889"/>
                <a:gd name="connsiteY1" fmla="*/ 1100776 h 1157166"/>
                <a:gd name="connsiteX2" fmla="*/ 963848 w 990889"/>
                <a:gd name="connsiteY2" fmla="*/ 872176 h 1157166"/>
                <a:gd name="connsiteX3" fmla="*/ 761918 w 990889"/>
                <a:gd name="connsiteY3" fmla="*/ 127956 h 1157166"/>
                <a:gd name="connsiteX4" fmla="*/ 85008 w 990889"/>
                <a:gd name="connsiteY4" fmla="*/ 111446 h 1157166"/>
                <a:gd name="connsiteX0" fmla="*/ 48659 w 963901"/>
                <a:gd name="connsiteY0" fmla="*/ 97233 h 1077983"/>
                <a:gd name="connsiteX1" fmla="*/ 56279 w 963901"/>
                <a:gd name="connsiteY1" fmla="*/ 1023063 h 1077983"/>
                <a:gd name="connsiteX2" fmla="*/ 927499 w 963901"/>
                <a:gd name="connsiteY2" fmla="*/ 857963 h 1077983"/>
                <a:gd name="connsiteX3" fmla="*/ 725569 w 963901"/>
                <a:gd name="connsiteY3" fmla="*/ 113743 h 1077983"/>
                <a:gd name="connsiteX4" fmla="*/ 48659 w 963901"/>
                <a:gd name="connsiteY4" fmla="*/ 97233 h 1077983"/>
                <a:gd name="connsiteX0" fmla="*/ 89820 w 1005062"/>
                <a:gd name="connsiteY0" fmla="*/ 97233 h 1077983"/>
                <a:gd name="connsiteX1" fmla="*/ 97440 w 1005062"/>
                <a:gd name="connsiteY1" fmla="*/ 1023063 h 1077983"/>
                <a:gd name="connsiteX2" fmla="*/ 968660 w 1005062"/>
                <a:gd name="connsiteY2" fmla="*/ 857963 h 1077983"/>
                <a:gd name="connsiteX3" fmla="*/ 766730 w 1005062"/>
                <a:gd name="connsiteY3" fmla="*/ 113743 h 1077983"/>
                <a:gd name="connsiteX4" fmla="*/ 89820 w 1005062"/>
                <a:gd name="connsiteY4" fmla="*/ 97233 h 1077983"/>
                <a:gd name="connsiteX0" fmla="*/ 117822 w 1036097"/>
                <a:gd name="connsiteY0" fmla="*/ 94215 h 1038565"/>
                <a:gd name="connsiteX1" fmla="*/ 80992 w 1036097"/>
                <a:gd name="connsiteY1" fmla="*/ 975595 h 1038565"/>
                <a:gd name="connsiteX2" fmla="*/ 996662 w 1036097"/>
                <a:gd name="connsiteY2" fmla="*/ 854945 h 1038565"/>
                <a:gd name="connsiteX3" fmla="*/ 794732 w 1036097"/>
                <a:gd name="connsiteY3" fmla="*/ 110725 h 1038565"/>
                <a:gd name="connsiteX4" fmla="*/ 117822 w 1036097"/>
                <a:gd name="connsiteY4" fmla="*/ 94215 h 1038565"/>
                <a:gd name="connsiteX0" fmla="*/ 97358 w 1013465"/>
                <a:gd name="connsiteY0" fmla="*/ 92501 h 1017048"/>
                <a:gd name="connsiteX1" fmla="*/ 92278 w 1013465"/>
                <a:gd name="connsiteY1" fmla="*/ 948481 h 1017048"/>
                <a:gd name="connsiteX2" fmla="*/ 976198 w 1013465"/>
                <a:gd name="connsiteY2" fmla="*/ 853231 h 1017048"/>
                <a:gd name="connsiteX3" fmla="*/ 774268 w 1013465"/>
                <a:gd name="connsiteY3" fmla="*/ 109011 h 1017048"/>
                <a:gd name="connsiteX4" fmla="*/ 97358 w 1013465"/>
                <a:gd name="connsiteY4" fmla="*/ 92501 h 1017048"/>
                <a:gd name="connsiteX0" fmla="*/ 97358 w 908526"/>
                <a:gd name="connsiteY0" fmla="*/ 95782 h 1039479"/>
                <a:gd name="connsiteX1" fmla="*/ 92278 w 908526"/>
                <a:gd name="connsiteY1" fmla="*/ 951762 h 1039479"/>
                <a:gd name="connsiteX2" fmla="*/ 849198 w 908526"/>
                <a:gd name="connsiteY2" fmla="*/ 913662 h 1039479"/>
                <a:gd name="connsiteX3" fmla="*/ 774268 w 908526"/>
                <a:gd name="connsiteY3" fmla="*/ 112292 h 1039479"/>
                <a:gd name="connsiteX4" fmla="*/ 97358 w 908526"/>
                <a:gd name="connsiteY4" fmla="*/ 95782 h 1039479"/>
                <a:gd name="connsiteX0" fmla="*/ 99959 w 930166"/>
                <a:gd name="connsiteY0" fmla="*/ 117126 h 1062869"/>
                <a:gd name="connsiteX1" fmla="*/ 94879 w 930166"/>
                <a:gd name="connsiteY1" fmla="*/ 973106 h 1062869"/>
                <a:gd name="connsiteX2" fmla="*/ 851799 w 930166"/>
                <a:gd name="connsiteY2" fmla="*/ 935006 h 1062869"/>
                <a:gd name="connsiteX3" fmla="*/ 821319 w 930166"/>
                <a:gd name="connsiteY3" fmla="*/ 95536 h 1062869"/>
                <a:gd name="connsiteX4" fmla="*/ 99959 w 930166"/>
                <a:gd name="connsiteY4" fmla="*/ 117126 h 1062869"/>
                <a:gd name="connsiteX0" fmla="*/ 99959 w 930166"/>
                <a:gd name="connsiteY0" fmla="*/ 108427 h 1073220"/>
                <a:gd name="connsiteX1" fmla="*/ 94879 w 930166"/>
                <a:gd name="connsiteY1" fmla="*/ 983457 h 1073220"/>
                <a:gd name="connsiteX2" fmla="*/ 851799 w 930166"/>
                <a:gd name="connsiteY2" fmla="*/ 945357 h 1073220"/>
                <a:gd name="connsiteX3" fmla="*/ 821319 w 930166"/>
                <a:gd name="connsiteY3" fmla="*/ 105887 h 1073220"/>
                <a:gd name="connsiteX4" fmla="*/ 99959 w 930166"/>
                <a:gd name="connsiteY4" fmla="*/ 108427 h 1073220"/>
                <a:gd name="connsiteX0" fmla="*/ 192550 w 882391"/>
                <a:gd name="connsiteY0" fmla="*/ 83027 h 1117670"/>
                <a:gd name="connsiteX1" fmla="*/ 54120 w 882391"/>
                <a:gd name="connsiteY1" fmla="*/ 1027907 h 1117670"/>
                <a:gd name="connsiteX2" fmla="*/ 811040 w 882391"/>
                <a:gd name="connsiteY2" fmla="*/ 989807 h 1117670"/>
                <a:gd name="connsiteX3" fmla="*/ 780560 w 882391"/>
                <a:gd name="connsiteY3" fmla="*/ 150337 h 1117670"/>
                <a:gd name="connsiteX4" fmla="*/ 192550 w 882391"/>
                <a:gd name="connsiteY4" fmla="*/ 83027 h 1117670"/>
                <a:gd name="connsiteX0" fmla="*/ 210830 w 900671"/>
                <a:gd name="connsiteY0" fmla="*/ 69332 h 1103975"/>
                <a:gd name="connsiteX1" fmla="*/ 72400 w 900671"/>
                <a:gd name="connsiteY1" fmla="*/ 1014212 h 1103975"/>
                <a:gd name="connsiteX2" fmla="*/ 829320 w 900671"/>
                <a:gd name="connsiteY2" fmla="*/ 976112 h 1103975"/>
                <a:gd name="connsiteX3" fmla="*/ 798840 w 900671"/>
                <a:gd name="connsiteY3" fmla="*/ 136642 h 1103975"/>
                <a:gd name="connsiteX4" fmla="*/ 210830 w 900671"/>
                <a:gd name="connsiteY4" fmla="*/ 69332 h 1103975"/>
                <a:gd name="connsiteX0" fmla="*/ 242162 w 932003"/>
                <a:gd name="connsiteY0" fmla="*/ 85783 h 1120426"/>
                <a:gd name="connsiteX1" fmla="*/ 103732 w 932003"/>
                <a:gd name="connsiteY1" fmla="*/ 1030663 h 1120426"/>
                <a:gd name="connsiteX2" fmla="*/ 860652 w 932003"/>
                <a:gd name="connsiteY2" fmla="*/ 992563 h 1120426"/>
                <a:gd name="connsiteX3" fmla="*/ 830172 w 932003"/>
                <a:gd name="connsiteY3" fmla="*/ 153093 h 1120426"/>
                <a:gd name="connsiteX4" fmla="*/ 242162 w 932003"/>
                <a:gd name="connsiteY4" fmla="*/ 85783 h 1120426"/>
                <a:gd name="connsiteX0" fmla="*/ 235996 w 925837"/>
                <a:gd name="connsiteY0" fmla="*/ 58516 h 1093159"/>
                <a:gd name="connsiteX1" fmla="*/ 97566 w 925837"/>
                <a:gd name="connsiteY1" fmla="*/ 1003396 h 1093159"/>
                <a:gd name="connsiteX2" fmla="*/ 854486 w 925837"/>
                <a:gd name="connsiteY2" fmla="*/ 965296 h 1093159"/>
                <a:gd name="connsiteX3" fmla="*/ 824006 w 925837"/>
                <a:gd name="connsiteY3" fmla="*/ 125826 h 1093159"/>
                <a:gd name="connsiteX4" fmla="*/ 235996 w 925837"/>
                <a:gd name="connsiteY4" fmla="*/ 58516 h 1093159"/>
                <a:gd name="connsiteX0" fmla="*/ 255997 w 912503"/>
                <a:gd name="connsiteY0" fmla="*/ 47464 h 1120207"/>
                <a:gd name="connsiteX1" fmla="*/ 85817 w 912503"/>
                <a:gd name="connsiteY1" fmla="*/ 1030444 h 1120207"/>
                <a:gd name="connsiteX2" fmla="*/ 842737 w 912503"/>
                <a:gd name="connsiteY2" fmla="*/ 992344 h 1120207"/>
                <a:gd name="connsiteX3" fmla="*/ 812257 w 912503"/>
                <a:gd name="connsiteY3" fmla="*/ 152874 h 1120207"/>
                <a:gd name="connsiteX4" fmla="*/ 255997 w 912503"/>
                <a:gd name="connsiteY4" fmla="*/ 47464 h 1120207"/>
                <a:gd name="connsiteX0" fmla="*/ 273220 w 903082"/>
                <a:gd name="connsiteY0" fmla="*/ 43056 h 1134849"/>
                <a:gd name="connsiteX1" fmla="*/ 77640 w 903082"/>
                <a:gd name="connsiteY1" fmla="*/ 1045086 h 1134849"/>
                <a:gd name="connsiteX2" fmla="*/ 834560 w 903082"/>
                <a:gd name="connsiteY2" fmla="*/ 1006986 h 1134849"/>
                <a:gd name="connsiteX3" fmla="*/ 804080 w 903082"/>
                <a:gd name="connsiteY3" fmla="*/ 167516 h 1134849"/>
                <a:gd name="connsiteX4" fmla="*/ 273220 w 903082"/>
                <a:gd name="connsiteY4" fmla="*/ 43056 h 1134849"/>
                <a:gd name="connsiteX0" fmla="*/ 249550 w 879412"/>
                <a:gd name="connsiteY0" fmla="*/ 14852 h 1106645"/>
                <a:gd name="connsiteX1" fmla="*/ 53970 w 879412"/>
                <a:gd name="connsiteY1" fmla="*/ 1016882 h 1106645"/>
                <a:gd name="connsiteX2" fmla="*/ 810890 w 879412"/>
                <a:gd name="connsiteY2" fmla="*/ 978782 h 1106645"/>
                <a:gd name="connsiteX3" fmla="*/ 780410 w 879412"/>
                <a:gd name="connsiteY3" fmla="*/ 139312 h 1106645"/>
                <a:gd name="connsiteX4" fmla="*/ 249550 w 879412"/>
                <a:gd name="connsiteY4" fmla="*/ 14852 h 1106645"/>
                <a:gd name="connsiteX0" fmla="*/ 250597 w 880459"/>
                <a:gd name="connsiteY0" fmla="*/ 14852 h 1106645"/>
                <a:gd name="connsiteX1" fmla="*/ 55017 w 880459"/>
                <a:gd name="connsiteY1" fmla="*/ 1016882 h 1106645"/>
                <a:gd name="connsiteX2" fmla="*/ 811937 w 880459"/>
                <a:gd name="connsiteY2" fmla="*/ 978782 h 1106645"/>
                <a:gd name="connsiteX3" fmla="*/ 781457 w 880459"/>
                <a:gd name="connsiteY3" fmla="*/ 139312 h 1106645"/>
                <a:gd name="connsiteX4" fmla="*/ 250597 w 880459"/>
                <a:gd name="connsiteY4" fmla="*/ 14852 h 1106645"/>
                <a:gd name="connsiteX0" fmla="*/ 303593 w 938483"/>
                <a:gd name="connsiteY0" fmla="*/ 66099 h 1138498"/>
                <a:gd name="connsiteX1" fmla="*/ 38163 w 938483"/>
                <a:gd name="connsiteY1" fmla="*/ 1036379 h 1138498"/>
                <a:gd name="connsiteX2" fmla="*/ 864933 w 938483"/>
                <a:gd name="connsiteY2" fmla="*/ 1030029 h 1138498"/>
                <a:gd name="connsiteX3" fmla="*/ 834453 w 938483"/>
                <a:gd name="connsiteY3" fmla="*/ 190559 h 1138498"/>
                <a:gd name="connsiteX4" fmla="*/ 303593 w 938483"/>
                <a:gd name="connsiteY4" fmla="*/ 66099 h 1138498"/>
                <a:gd name="connsiteX0" fmla="*/ 251848 w 882623"/>
                <a:gd name="connsiteY0" fmla="*/ 68451 h 1160244"/>
                <a:gd name="connsiteX1" fmla="*/ 43568 w 882623"/>
                <a:gd name="connsiteY1" fmla="*/ 1070481 h 1160244"/>
                <a:gd name="connsiteX2" fmla="*/ 813188 w 882623"/>
                <a:gd name="connsiteY2" fmla="*/ 1032381 h 1160244"/>
                <a:gd name="connsiteX3" fmla="*/ 782708 w 882623"/>
                <a:gd name="connsiteY3" fmla="*/ 192911 h 1160244"/>
                <a:gd name="connsiteX4" fmla="*/ 251848 w 882623"/>
                <a:gd name="connsiteY4" fmla="*/ 68451 h 1160244"/>
                <a:gd name="connsiteX0" fmla="*/ 265552 w 896327"/>
                <a:gd name="connsiteY0" fmla="*/ 62808 h 1154601"/>
                <a:gd name="connsiteX1" fmla="*/ 57272 w 896327"/>
                <a:gd name="connsiteY1" fmla="*/ 1064838 h 1154601"/>
                <a:gd name="connsiteX2" fmla="*/ 826892 w 896327"/>
                <a:gd name="connsiteY2" fmla="*/ 1026738 h 1154601"/>
                <a:gd name="connsiteX3" fmla="*/ 796412 w 896327"/>
                <a:gd name="connsiteY3" fmla="*/ 187268 h 1154601"/>
                <a:gd name="connsiteX4" fmla="*/ 265552 w 896327"/>
                <a:gd name="connsiteY4" fmla="*/ 62808 h 1154601"/>
                <a:gd name="connsiteX0" fmla="*/ 255481 w 899572"/>
                <a:gd name="connsiteY0" fmla="*/ 73812 h 1121155"/>
                <a:gd name="connsiteX1" fmla="*/ 59901 w 899572"/>
                <a:gd name="connsiteY1" fmla="*/ 1031392 h 1121155"/>
                <a:gd name="connsiteX2" fmla="*/ 829521 w 899572"/>
                <a:gd name="connsiteY2" fmla="*/ 993292 h 1121155"/>
                <a:gd name="connsiteX3" fmla="*/ 799041 w 899572"/>
                <a:gd name="connsiteY3" fmla="*/ 153822 h 1121155"/>
                <a:gd name="connsiteX4" fmla="*/ 255481 w 899572"/>
                <a:gd name="connsiteY4" fmla="*/ 73812 h 1121155"/>
                <a:gd name="connsiteX0" fmla="*/ 255481 w 899572"/>
                <a:gd name="connsiteY0" fmla="*/ 73812 h 1121155"/>
                <a:gd name="connsiteX1" fmla="*/ 59901 w 899572"/>
                <a:gd name="connsiteY1" fmla="*/ 1031392 h 1121155"/>
                <a:gd name="connsiteX2" fmla="*/ 829521 w 899572"/>
                <a:gd name="connsiteY2" fmla="*/ 993292 h 1121155"/>
                <a:gd name="connsiteX3" fmla="*/ 799041 w 899572"/>
                <a:gd name="connsiteY3" fmla="*/ 153822 h 1121155"/>
                <a:gd name="connsiteX4" fmla="*/ 255481 w 899572"/>
                <a:gd name="connsiteY4" fmla="*/ 73812 h 1121155"/>
                <a:gd name="connsiteX0" fmla="*/ 255481 w 899572"/>
                <a:gd name="connsiteY0" fmla="*/ 73812 h 1121155"/>
                <a:gd name="connsiteX1" fmla="*/ 59901 w 899572"/>
                <a:gd name="connsiteY1" fmla="*/ 1031392 h 1121155"/>
                <a:gd name="connsiteX2" fmla="*/ 829521 w 899572"/>
                <a:gd name="connsiteY2" fmla="*/ 993292 h 1121155"/>
                <a:gd name="connsiteX3" fmla="*/ 799041 w 899572"/>
                <a:gd name="connsiteY3" fmla="*/ 153822 h 1121155"/>
                <a:gd name="connsiteX4" fmla="*/ 255481 w 899572"/>
                <a:gd name="connsiteY4" fmla="*/ 73812 h 1121155"/>
                <a:gd name="connsiteX0" fmla="*/ 255481 w 899572"/>
                <a:gd name="connsiteY0" fmla="*/ 73812 h 1121155"/>
                <a:gd name="connsiteX1" fmla="*/ 59901 w 899572"/>
                <a:gd name="connsiteY1" fmla="*/ 1031392 h 1121155"/>
                <a:gd name="connsiteX2" fmla="*/ 829521 w 899572"/>
                <a:gd name="connsiteY2" fmla="*/ 993292 h 1121155"/>
                <a:gd name="connsiteX3" fmla="*/ 799041 w 899572"/>
                <a:gd name="connsiteY3" fmla="*/ 153822 h 1121155"/>
                <a:gd name="connsiteX4" fmla="*/ 255481 w 899572"/>
                <a:gd name="connsiteY4" fmla="*/ 73812 h 1121155"/>
                <a:gd name="connsiteX0" fmla="*/ 212939 w 914180"/>
                <a:gd name="connsiteY0" fmla="*/ 82846 h 1104789"/>
                <a:gd name="connsiteX1" fmla="*/ 74509 w 914180"/>
                <a:gd name="connsiteY1" fmla="*/ 1015026 h 1104789"/>
                <a:gd name="connsiteX2" fmla="*/ 844129 w 914180"/>
                <a:gd name="connsiteY2" fmla="*/ 976926 h 1104789"/>
                <a:gd name="connsiteX3" fmla="*/ 813649 w 914180"/>
                <a:gd name="connsiteY3" fmla="*/ 137456 h 1104789"/>
                <a:gd name="connsiteX4" fmla="*/ 212939 w 914180"/>
                <a:gd name="connsiteY4" fmla="*/ 82846 h 1104789"/>
                <a:gd name="connsiteX0" fmla="*/ 212939 w 914180"/>
                <a:gd name="connsiteY0" fmla="*/ 69578 h 1091521"/>
                <a:gd name="connsiteX1" fmla="*/ 74509 w 914180"/>
                <a:gd name="connsiteY1" fmla="*/ 1001758 h 1091521"/>
                <a:gd name="connsiteX2" fmla="*/ 844129 w 914180"/>
                <a:gd name="connsiteY2" fmla="*/ 963658 h 1091521"/>
                <a:gd name="connsiteX3" fmla="*/ 813649 w 914180"/>
                <a:gd name="connsiteY3" fmla="*/ 124188 h 1091521"/>
                <a:gd name="connsiteX4" fmla="*/ 212939 w 914180"/>
                <a:gd name="connsiteY4" fmla="*/ 69578 h 1091521"/>
                <a:gd name="connsiteX0" fmla="*/ 260493 w 898234"/>
                <a:gd name="connsiteY0" fmla="*/ 52074 h 1124817"/>
                <a:gd name="connsiteX1" fmla="*/ 58563 w 898234"/>
                <a:gd name="connsiteY1" fmla="*/ 1035054 h 1124817"/>
                <a:gd name="connsiteX2" fmla="*/ 828183 w 898234"/>
                <a:gd name="connsiteY2" fmla="*/ 996954 h 1124817"/>
                <a:gd name="connsiteX3" fmla="*/ 797703 w 898234"/>
                <a:gd name="connsiteY3" fmla="*/ 157484 h 1124817"/>
                <a:gd name="connsiteX4" fmla="*/ 260493 w 898234"/>
                <a:gd name="connsiteY4" fmla="*/ 52074 h 1124817"/>
                <a:gd name="connsiteX0" fmla="*/ 235968 w 905459"/>
                <a:gd name="connsiteY0" fmla="*/ 55822 h 1115865"/>
                <a:gd name="connsiteX1" fmla="*/ 65788 w 905459"/>
                <a:gd name="connsiteY1" fmla="*/ 1026102 h 1115865"/>
                <a:gd name="connsiteX2" fmla="*/ 835408 w 905459"/>
                <a:gd name="connsiteY2" fmla="*/ 988002 h 1115865"/>
                <a:gd name="connsiteX3" fmla="*/ 804928 w 905459"/>
                <a:gd name="connsiteY3" fmla="*/ 148532 h 1115865"/>
                <a:gd name="connsiteX4" fmla="*/ 235968 w 905459"/>
                <a:gd name="connsiteY4" fmla="*/ 55822 h 1115865"/>
                <a:gd name="connsiteX0" fmla="*/ 235968 w 905459"/>
                <a:gd name="connsiteY0" fmla="*/ 41876 h 1101919"/>
                <a:gd name="connsiteX1" fmla="*/ 65788 w 905459"/>
                <a:gd name="connsiteY1" fmla="*/ 1012156 h 1101919"/>
                <a:gd name="connsiteX2" fmla="*/ 835408 w 905459"/>
                <a:gd name="connsiteY2" fmla="*/ 974056 h 1101919"/>
                <a:gd name="connsiteX3" fmla="*/ 804928 w 905459"/>
                <a:gd name="connsiteY3" fmla="*/ 134586 h 1101919"/>
                <a:gd name="connsiteX4" fmla="*/ 235968 w 905459"/>
                <a:gd name="connsiteY4" fmla="*/ 41876 h 1101919"/>
                <a:gd name="connsiteX0" fmla="*/ 235968 w 905459"/>
                <a:gd name="connsiteY0" fmla="*/ 41876 h 1101919"/>
                <a:gd name="connsiteX1" fmla="*/ 65788 w 905459"/>
                <a:gd name="connsiteY1" fmla="*/ 1012156 h 1101919"/>
                <a:gd name="connsiteX2" fmla="*/ 835408 w 905459"/>
                <a:gd name="connsiteY2" fmla="*/ 974056 h 1101919"/>
                <a:gd name="connsiteX3" fmla="*/ 804928 w 905459"/>
                <a:gd name="connsiteY3" fmla="*/ 134586 h 1101919"/>
                <a:gd name="connsiteX4" fmla="*/ 235968 w 905459"/>
                <a:gd name="connsiteY4" fmla="*/ 41876 h 1101919"/>
                <a:gd name="connsiteX0" fmla="*/ 235968 w 905459"/>
                <a:gd name="connsiteY0" fmla="*/ 28053 h 1088096"/>
                <a:gd name="connsiteX1" fmla="*/ 65788 w 905459"/>
                <a:gd name="connsiteY1" fmla="*/ 998333 h 1088096"/>
                <a:gd name="connsiteX2" fmla="*/ 835408 w 905459"/>
                <a:gd name="connsiteY2" fmla="*/ 960233 h 1088096"/>
                <a:gd name="connsiteX3" fmla="*/ 804928 w 905459"/>
                <a:gd name="connsiteY3" fmla="*/ 120763 h 1088096"/>
                <a:gd name="connsiteX4" fmla="*/ 235968 w 905459"/>
                <a:gd name="connsiteY4" fmla="*/ 28053 h 1088096"/>
                <a:gd name="connsiteX0" fmla="*/ 250521 w 920012"/>
                <a:gd name="connsiteY0" fmla="*/ 28053 h 1067482"/>
                <a:gd name="connsiteX1" fmla="*/ 61291 w 920012"/>
                <a:gd name="connsiteY1" fmla="*/ 960233 h 1067482"/>
                <a:gd name="connsiteX2" fmla="*/ 849961 w 920012"/>
                <a:gd name="connsiteY2" fmla="*/ 960233 h 1067482"/>
                <a:gd name="connsiteX3" fmla="*/ 819481 w 920012"/>
                <a:gd name="connsiteY3" fmla="*/ 120763 h 1067482"/>
                <a:gd name="connsiteX4" fmla="*/ 250521 w 920012"/>
                <a:gd name="connsiteY4" fmla="*/ 28053 h 1067482"/>
                <a:gd name="connsiteX0" fmla="*/ 293470 w 962961"/>
                <a:gd name="connsiteY0" fmla="*/ 28053 h 1067482"/>
                <a:gd name="connsiteX1" fmla="*/ 104240 w 962961"/>
                <a:gd name="connsiteY1" fmla="*/ 960233 h 1067482"/>
                <a:gd name="connsiteX2" fmla="*/ 892910 w 962961"/>
                <a:gd name="connsiteY2" fmla="*/ 960233 h 1067482"/>
                <a:gd name="connsiteX3" fmla="*/ 862430 w 962961"/>
                <a:gd name="connsiteY3" fmla="*/ 120763 h 1067482"/>
                <a:gd name="connsiteX4" fmla="*/ 293470 w 962961"/>
                <a:gd name="connsiteY4" fmla="*/ 28053 h 1067482"/>
                <a:gd name="connsiteX0" fmla="*/ 301756 w 971247"/>
                <a:gd name="connsiteY0" fmla="*/ 28053 h 1067482"/>
                <a:gd name="connsiteX1" fmla="*/ 112526 w 971247"/>
                <a:gd name="connsiteY1" fmla="*/ 960233 h 1067482"/>
                <a:gd name="connsiteX2" fmla="*/ 901196 w 971247"/>
                <a:gd name="connsiteY2" fmla="*/ 960233 h 1067482"/>
                <a:gd name="connsiteX3" fmla="*/ 870716 w 971247"/>
                <a:gd name="connsiteY3" fmla="*/ 120763 h 1067482"/>
                <a:gd name="connsiteX4" fmla="*/ 301756 w 971247"/>
                <a:gd name="connsiteY4" fmla="*/ 28053 h 1067482"/>
                <a:gd name="connsiteX0" fmla="*/ 301756 w 963093"/>
                <a:gd name="connsiteY0" fmla="*/ 28053 h 1067482"/>
                <a:gd name="connsiteX1" fmla="*/ 112526 w 963093"/>
                <a:gd name="connsiteY1" fmla="*/ 960233 h 1067482"/>
                <a:gd name="connsiteX2" fmla="*/ 901196 w 963093"/>
                <a:gd name="connsiteY2" fmla="*/ 960233 h 1067482"/>
                <a:gd name="connsiteX3" fmla="*/ 870716 w 963093"/>
                <a:gd name="connsiteY3" fmla="*/ 120763 h 1067482"/>
                <a:gd name="connsiteX4" fmla="*/ 301756 w 963093"/>
                <a:gd name="connsiteY4" fmla="*/ 28053 h 1067482"/>
                <a:gd name="connsiteX0" fmla="*/ 870716 w 972761"/>
                <a:gd name="connsiteY0" fmla="*/ 120763 h 1067482"/>
                <a:gd name="connsiteX1" fmla="*/ 301756 w 972761"/>
                <a:gd name="connsiteY1" fmla="*/ 28053 h 1067482"/>
                <a:gd name="connsiteX2" fmla="*/ 112526 w 972761"/>
                <a:gd name="connsiteY2" fmla="*/ 960233 h 1067482"/>
                <a:gd name="connsiteX3" fmla="*/ 901196 w 972761"/>
                <a:gd name="connsiteY3" fmla="*/ 960233 h 1067482"/>
                <a:gd name="connsiteX4" fmla="*/ 962156 w 972761"/>
                <a:gd name="connsiteY4" fmla="*/ 212203 h 1067482"/>
                <a:gd name="connsiteX0" fmla="*/ 870716 w 969217"/>
                <a:gd name="connsiteY0" fmla="*/ 120763 h 1067482"/>
                <a:gd name="connsiteX1" fmla="*/ 301756 w 969217"/>
                <a:gd name="connsiteY1" fmla="*/ 28053 h 1067482"/>
                <a:gd name="connsiteX2" fmla="*/ 112526 w 969217"/>
                <a:gd name="connsiteY2" fmla="*/ 960233 h 1067482"/>
                <a:gd name="connsiteX3" fmla="*/ 901196 w 969217"/>
                <a:gd name="connsiteY3" fmla="*/ 960233 h 1067482"/>
                <a:gd name="connsiteX4" fmla="*/ 955806 w 969217"/>
                <a:gd name="connsiteY4" fmla="*/ 650353 h 1067482"/>
                <a:gd name="connsiteX0" fmla="*/ 870716 w 915722"/>
                <a:gd name="connsiteY0" fmla="*/ 120763 h 1067482"/>
                <a:gd name="connsiteX1" fmla="*/ 301756 w 915722"/>
                <a:gd name="connsiteY1" fmla="*/ 28053 h 1067482"/>
                <a:gd name="connsiteX2" fmla="*/ 112526 w 915722"/>
                <a:gd name="connsiteY2" fmla="*/ 960233 h 1067482"/>
                <a:gd name="connsiteX3" fmla="*/ 901196 w 915722"/>
                <a:gd name="connsiteY3" fmla="*/ 960233 h 1067482"/>
                <a:gd name="connsiteX4" fmla="*/ 511306 w 915722"/>
                <a:gd name="connsiteY4" fmla="*/ 624953 h 1067482"/>
                <a:gd name="connsiteX0" fmla="*/ 870716 w 933401"/>
                <a:gd name="connsiteY0" fmla="*/ 120763 h 1067482"/>
                <a:gd name="connsiteX1" fmla="*/ 301756 w 933401"/>
                <a:gd name="connsiteY1" fmla="*/ 28053 h 1067482"/>
                <a:gd name="connsiteX2" fmla="*/ 112526 w 933401"/>
                <a:gd name="connsiteY2" fmla="*/ 960233 h 1067482"/>
                <a:gd name="connsiteX3" fmla="*/ 901196 w 933401"/>
                <a:gd name="connsiteY3" fmla="*/ 960233 h 1067482"/>
                <a:gd name="connsiteX4" fmla="*/ 511306 w 933401"/>
                <a:gd name="connsiteY4" fmla="*/ 624953 h 1067482"/>
                <a:gd name="connsiteX0" fmla="*/ 870716 w 938513"/>
                <a:gd name="connsiteY0" fmla="*/ 120763 h 1067482"/>
                <a:gd name="connsiteX1" fmla="*/ 301756 w 938513"/>
                <a:gd name="connsiteY1" fmla="*/ 28053 h 1067482"/>
                <a:gd name="connsiteX2" fmla="*/ 112526 w 938513"/>
                <a:gd name="connsiteY2" fmla="*/ 960233 h 1067482"/>
                <a:gd name="connsiteX3" fmla="*/ 901196 w 938513"/>
                <a:gd name="connsiteY3" fmla="*/ 960233 h 1067482"/>
                <a:gd name="connsiteX4" fmla="*/ 511306 w 938513"/>
                <a:gd name="connsiteY4" fmla="*/ 624953 h 1067482"/>
                <a:gd name="connsiteX0" fmla="*/ 870716 w 916988"/>
                <a:gd name="connsiteY0" fmla="*/ 120763 h 1058269"/>
                <a:gd name="connsiteX1" fmla="*/ 301756 w 916988"/>
                <a:gd name="connsiteY1" fmla="*/ 28053 h 1058269"/>
                <a:gd name="connsiteX2" fmla="*/ 112526 w 916988"/>
                <a:gd name="connsiteY2" fmla="*/ 960233 h 1058269"/>
                <a:gd name="connsiteX3" fmla="*/ 875796 w 916988"/>
                <a:gd name="connsiteY3" fmla="*/ 941183 h 1058269"/>
                <a:gd name="connsiteX4" fmla="*/ 511306 w 916988"/>
                <a:gd name="connsiteY4" fmla="*/ 624953 h 1058269"/>
                <a:gd name="connsiteX0" fmla="*/ 870716 w 938819"/>
                <a:gd name="connsiteY0" fmla="*/ 120763 h 1058269"/>
                <a:gd name="connsiteX1" fmla="*/ 301756 w 938819"/>
                <a:gd name="connsiteY1" fmla="*/ 28053 h 1058269"/>
                <a:gd name="connsiteX2" fmla="*/ 112526 w 938819"/>
                <a:gd name="connsiteY2" fmla="*/ 960233 h 1058269"/>
                <a:gd name="connsiteX3" fmla="*/ 875796 w 938819"/>
                <a:gd name="connsiteY3" fmla="*/ 941183 h 1058269"/>
                <a:gd name="connsiteX4" fmla="*/ 511306 w 938819"/>
                <a:gd name="connsiteY4" fmla="*/ 624953 h 1058269"/>
                <a:gd name="connsiteX0" fmla="*/ 870716 w 938819"/>
                <a:gd name="connsiteY0" fmla="*/ 120763 h 1074659"/>
                <a:gd name="connsiteX1" fmla="*/ 301756 w 938819"/>
                <a:gd name="connsiteY1" fmla="*/ 28053 h 1074659"/>
                <a:gd name="connsiteX2" fmla="*/ 112526 w 938819"/>
                <a:gd name="connsiteY2" fmla="*/ 960233 h 1074659"/>
                <a:gd name="connsiteX3" fmla="*/ 875796 w 938819"/>
                <a:gd name="connsiteY3" fmla="*/ 941183 h 1074659"/>
                <a:gd name="connsiteX4" fmla="*/ 511306 w 938819"/>
                <a:gd name="connsiteY4" fmla="*/ 624953 h 1074659"/>
                <a:gd name="connsiteX0" fmla="*/ 870716 w 938819"/>
                <a:gd name="connsiteY0" fmla="*/ 120763 h 1087029"/>
                <a:gd name="connsiteX1" fmla="*/ 301756 w 938819"/>
                <a:gd name="connsiteY1" fmla="*/ 28053 h 1087029"/>
                <a:gd name="connsiteX2" fmla="*/ 112526 w 938819"/>
                <a:gd name="connsiteY2" fmla="*/ 960233 h 1087029"/>
                <a:gd name="connsiteX3" fmla="*/ 875796 w 938819"/>
                <a:gd name="connsiteY3" fmla="*/ 941183 h 1087029"/>
                <a:gd name="connsiteX4" fmla="*/ 511306 w 938819"/>
                <a:gd name="connsiteY4" fmla="*/ 624953 h 1087029"/>
                <a:gd name="connsiteX0" fmla="*/ 881173 w 949276"/>
                <a:gd name="connsiteY0" fmla="*/ 120763 h 1087029"/>
                <a:gd name="connsiteX1" fmla="*/ 312213 w 949276"/>
                <a:gd name="connsiteY1" fmla="*/ 28053 h 1087029"/>
                <a:gd name="connsiteX2" fmla="*/ 122983 w 949276"/>
                <a:gd name="connsiteY2" fmla="*/ 960233 h 1087029"/>
                <a:gd name="connsiteX3" fmla="*/ 886253 w 949276"/>
                <a:gd name="connsiteY3" fmla="*/ 941183 h 1087029"/>
                <a:gd name="connsiteX4" fmla="*/ 521763 w 949276"/>
                <a:gd name="connsiteY4" fmla="*/ 624953 h 1087029"/>
                <a:gd name="connsiteX0" fmla="*/ 868850 w 936953"/>
                <a:gd name="connsiteY0" fmla="*/ 105683 h 1071949"/>
                <a:gd name="connsiteX1" fmla="*/ 331640 w 936953"/>
                <a:gd name="connsiteY1" fmla="*/ 38373 h 1071949"/>
                <a:gd name="connsiteX2" fmla="*/ 110660 w 936953"/>
                <a:gd name="connsiteY2" fmla="*/ 945153 h 1071949"/>
                <a:gd name="connsiteX3" fmla="*/ 873930 w 936953"/>
                <a:gd name="connsiteY3" fmla="*/ 926103 h 1071949"/>
                <a:gd name="connsiteX4" fmla="*/ 509440 w 936953"/>
                <a:gd name="connsiteY4" fmla="*/ 609873 h 1071949"/>
                <a:gd name="connsiteX0" fmla="*/ 868850 w 936953"/>
                <a:gd name="connsiteY0" fmla="*/ 88297 h 1054563"/>
                <a:gd name="connsiteX1" fmla="*/ 331640 w 936953"/>
                <a:gd name="connsiteY1" fmla="*/ 20987 h 1054563"/>
                <a:gd name="connsiteX2" fmla="*/ 110660 w 936953"/>
                <a:gd name="connsiteY2" fmla="*/ 927767 h 1054563"/>
                <a:gd name="connsiteX3" fmla="*/ 873930 w 936953"/>
                <a:gd name="connsiteY3" fmla="*/ 908717 h 1054563"/>
                <a:gd name="connsiteX4" fmla="*/ 509440 w 936953"/>
                <a:gd name="connsiteY4" fmla="*/ 592487 h 1054563"/>
                <a:gd name="connsiteX0" fmla="*/ 875200 w 936953"/>
                <a:gd name="connsiteY0" fmla="*/ 113259 h 1047775"/>
                <a:gd name="connsiteX1" fmla="*/ 331640 w 936953"/>
                <a:gd name="connsiteY1" fmla="*/ 14199 h 1047775"/>
                <a:gd name="connsiteX2" fmla="*/ 110660 w 936953"/>
                <a:gd name="connsiteY2" fmla="*/ 920979 h 1047775"/>
                <a:gd name="connsiteX3" fmla="*/ 873930 w 936953"/>
                <a:gd name="connsiteY3" fmla="*/ 901929 h 1047775"/>
                <a:gd name="connsiteX4" fmla="*/ 509440 w 936953"/>
                <a:gd name="connsiteY4" fmla="*/ 585699 h 1047775"/>
                <a:gd name="connsiteX0" fmla="*/ 894250 w 936953"/>
                <a:gd name="connsiteY0" fmla="*/ 97793 h 1051359"/>
                <a:gd name="connsiteX1" fmla="*/ 331640 w 936953"/>
                <a:gd name="connsiteY1" fmla="*/ 17783 h 1051359"/>
                <a:gd name="connsiteX2" fmla="*/ 110660 w 936953"/>
                <a:gd name="connsiteY2" fmla="*/ 924563 h 1051359"/>
                <a:gd name="connsiteX3" fmla="*/ 873930 w 936953"/>
                <a:gd name="connsiteY3" fmla="*/ 905513 h 1051359"/>
                <a:gd name="connsiteX4" fmla="*/ 509440 w 936953"/>
                <a:gd name="connsiteY4" fmla="*/ 589283 h 1051359"/>
                <a:gd name="connsiteX0" fmla="*/ 917429 w 960132"/>
                <a:gd name="connsiteY0" fmla="*/ 113258 h 1066824"/>
                <a:gd name="connsiteX1" fmla="*/ 297669 w 960132"/>
                <a:gd name="connsiteY1" fmla="*/ 14198 h 1066824"/>
                <a:gd name="connsiteX2" fmla="*/ 133839 w 960132"/>
                <a:gd name="connsiteY2" fmla="*/ 940028 h 1066824"/>
                <a:gd name="connsiteX3" fmla="*/ 897109 w 960132"/>
                <a:gd name="connsiteY3" fmla="*/ 920978 h 1066824"/>
                <a:gd name="connsiteX4" fmla="*/ 532619 w 960132"/>
                <a:gd name="connsiteY4" fmla="*/ 604748 h 1066824"/>
                <a:gd name="connsiteX0" fmla="*/ 854899 w 897602"/>
                <a:gd name="connsiteY0" fmla="*/ 113258 h 982851"/>
                <a:gd name="connsiteX1" fmla="*/ 235139 w 897602"/>
                <a:gd name="connsiteY1" fmla="*/ 14198 h 982851"/>
                <a:gd name="connsiteX2" fmla="*/ 204659 w 897602"/>
                <a:gd name="connsiteY2" fmla="*/ 565378 h 982851"/>
                <a:gd name="connsiteX3" fmla="*/ 834579 w 897602"/>
                <a:gd name="connsiteY3" fmla="*/ 920978 h 982851"/>
                <a:gd name="connsiteX4" fmla="*/ 470089 w 897602"/>
                <a:gd name="connsiteY4" fmla="*/ 604748 h 982851"/>
                <a:gd name="connsiteX0" fmla="*/ 854899 w 860113"/>
                <a:gd name="connsiteY0" fmla="*/ 113258 h 1017542"/>
                <a:gd name="connsiteX1" fmla="*/ 235139 w 860113"/>
                <a:gd name="connsiteY1" fmla="*/ 14198 h 1017542"/>
                <a:gd name="connsiteX2" fmla="*/ 204659 w 860113"/>
                <a:gd name="connsiteY2" fmla="*/ 565378 h 1017542"/>
                <a:gd name="connsiteX3" fmla="*/ 834579 w 860113"/>
                <a:gd name="connsiteY3" fmla="*/ 920978 h 1017542"/>
                <a:gd name="connsiteX4" fmla="*/ 19239 w 860113"/>
                <a:gd name="connsiteY4" fmla="*/ 1017498 h 1017542"/>
                <a:gd name="connsiteX0" fmla="*/ 854899 w 903083"/>
                <a:gd name="connsiteY0" fmla="*/ 113258 h 1017539"/>
                <a:gd name="connsiteX1" fmla="*/ 235139 w 903083"/>
                <a:gd name="connsiteY1" fmla="*/ 14198 h 1017539"/>
                <a:gd name="connsiteX2" fmla="*/ 204659 w 903083"/>
                <a:gd name="connsiteY2" fmla="*/ 565378 h 1017539"/>
                <a:gd name="connsiteX3" fmla="*/ 879029 w 903083"/>
                <a:gd name="connsiteY3" fmla="*/ 889228 h 1017539"/>
                <a:gd name="connsiteX4" fmla="*/ 19239 w 903083"/>
                <a:gd name="connsiteY4" fmla="*/ 1017498 h 1017539"/>
                <a:gd name="connsiteX0" fmla="*/ 854899 w 879029"/>
                <a:gd name="connsiteY0" fmla="*/ 113258 h 1093131"/>
                <a:gd name="connsiteX1" fmla="*/ 235139 w 879029"/>
                <a:gd name="connsiteY1" fmla="*/ 14198 h 1093131"/>
                <a:gd name="connsiteX2" fmla="*/ 204659 w 879029"/>
                <a:gd name="connsiteY2" fmla="*/ 565378 h 1093131"/>
                <a:gd name="connsiteX3" fmla="*/ 879029 w 879029"/>
                <a:gd name="connsiteY3" fmla="*/ 889228 h 1093131"/>
                <a:gd name="connsiteX4" fmla="*/ 19239 w 879029"/>
                <a:gd name="connsiteY4" fmla="*/ 1017498 h 1093131"/>
                <a:gd name="connsiteX0" fmla="*/ 854899 w 880115"/>
                <a:gd name="connsiteY0" fmla="*/ 113258 h 1093131"/>
                <a:gd name="connsiteX1" fmla="*/ 235139 w 880115"/>
                <a:gd name="connsiteY1" fmla="*/ 14198 h 1093131"/>
                <a:gd name="connsiteX2" fmla="*/ 204659 w 880115"/>
                <a:gd name="connsiteY2" fmla="*/ 565378 h 1093131"/>
                <a:gd name="connsiteX3" fmla="*/ 879029 w 880115"/>
                <a:gd name="connsiteY3" fmla="*/ 889228 h 1093131"/>
                <a:gd name="connsiteX4" fmla="*/ 19239 w 880115"/>
                <a:gd name="connsiteY4" fmla="*/ 1017498 h 1093131"/>
                <a:gd name="connsiteX0" fmla="*/ 854899 w 880115"/>
                <a:gd name="connsiteY0" fmla="*/ 113258 h 1093131"/>
                <a:gd name="connsiteX1" fmla="*/ 235139 w 880115"/>
                <a:gd name="connsiteY1" fmla="*/ 14198 h 1093131"/>
                <a:gd name="connsiteX2" fmla="*/ 204659 w 880115"/>
                <a:gd name="connsiteY2" fmla="*/ 565378 h 1093131"/>
                <a:gd name="connsiteX3" fmla="*/ 879029 w 880115"/>
                <a:gd name="connsiteY3" fmla="*/ 889228 h 1093131"/>
                <a:gd name="connsiteX4" fmla="*/ 19239 w 880115"/>
                <a:gd name="connsiteY4" fmla="*/ 1017498 h 1093131"/>
                <a:gd name="connsiteX0" fmla="*/ 854899 w 880115"/>
                <a:gd name="connsiteY0" fmla="*/ 113258 h 1093131"/>
                <a:gd name="connsiteX1" fmla="*/ 235139 w 880115"/>
                <a:gd name="connsiteY1" fmla="*/ 14198 h 1093131"/>
                <a:gd name="connsiteX2" fmla="*/ 204659 w 880115"/>
                <a:gd name="connsiteY2" fmla="*/ 533628 h 1093131"/>
                <a:gd name="connsiteX3" fmla="*/ 879029 w 880115"/>
                <a:gd name="connsiteY3" fmla="*/ 889228 h 1093131"/>
                <a:gd name="connsiteX4" fmla="*/ 19239 w 880115"/>
                <a:gd name="connsiteY4" fmla="*/ 1017498 h 1093131"/>
                <a:gd name="connsiteX0" fmla="*/ 887898 w 912990"/>
                <a:gd name="connsiteY0" fmla="*/ 113258 h 1093131"/>
                <a:gd name="connsiteX1" fmla="*/ 268138 w 912990"/>
                <a:gd name="connsiteY1" fmla="*/ 14198 h 1093131"/>
                <a:gd name="connsiteX2" fmla="*/ 161458 w 912990"/>
                <a:gd name="connsiteY2" fmla="*/ 489178 h 1093131"/>
                <a:gd name="connsiteX3" fmla="*/ 912028 w 912990"/>
                <a:gd name="connsiteY3" fmla="*/ 889228 h 1093131"/>
                <a:gd name="connsiteX4" fmla="*/ 52238 w 912990"/>
                <a:gd name="connsiteY4" fmla="*/ 1017498 h 1093131"/>
                <a:gd name="connsiteX0" fmla="*/ 844924 w 870016"/>
                <a:gd name="connsiteY0" fmla="*/ 113258 h 1093131"/>
                <a:gd name="connsiteX1" fmla="*/ 225164 w 870016"/>
                <a:gd name="connsiteY1" fmla="*/ 14198 h 1093131"/>
                <a:gd name="connsiteX2" fmla="*/ 118484 w 870016"/>
                <a:gd name="connsiteY2" fmla="*/ 489178 h 1093131"/>
                <a:gd name="connsiteX3" fmla="*/ 869054 w 870016"/>
                <a:gd name="connsiteY3" fmla="*/ 889228 h 1093131"/>
                <a:gd name="connsiteX4" fmla="*/ 9264 w 870016"/>
                <a:gd name="connsiteY4" fmla="*/ 1017498 h 1093131"/>
                <a:gd name="connsiteX0" fmla="*/ 844924 w 869723"/>
                <a:gd name="connsiteY0" fmla="*/ 113258 h 1093131"/>
                <a:gd name="connsiteX1" fmla="*/ 225164 w 869723"/>
                <a:gd name="connsiteY1" fmla="*/ 14198 h 1093131"/>
                <a:gd name="connsiteX2" fmla="*/ 118484 w 869723"/>
                <a:gd name="connsiteY2" fmla="*/ 489178 h 1093131"/>
                <a:gd name="connsiteX3" fmla="*/ 869054 w 869723"/>
                <a:gd name="connsiteY3" fmla="*/ 889228 h 1093131"/>
                <a:gd name="connsiteX4" fmla="*/ 9264 w 869723"/>
                <a:gd name="connsiteY4" fmla="*/ 1017498 h 1093131"/>
                <a:gd name="connsiteX0" fmla="*/ 835660 w 860459"/>
                <a:gd name="connsiteY0" fmla="*/ 113258 h 1093131"/>
                <a:gd name="connsiteX1" fmla="*/ 215900 w 860459"/>
                <a:gd name="connsiteY1" fmla="*/ 14198 h 1093131"/>
                <a:gd name="connsiteX2" fmla="*/ 109220 w 860459"/>
                <a:gd name="connsiteY2" fmla="*/ 489178 h 1093131"/>
                <a:gd name="connsiteX3" fmla="*/ 859790 w 860459"/>
                <a:gd name="connsiteY3" fmla="*/ 889228 h 1093131"/>
                <a:gd name="connsiteX4" fmla="*/ 0 w 860459"/>
                <a:gd name="connsiteY4" fmla="*/ 1017498 h 1093131"/>
                <a:gd name="connsiteX0" fmla="*/ 878762 w 903561"/>
                <a:gd name="connsiteY0" fmla="*/ 113258 h 1093131"/>
                <a:gd name="connsiteX1" fmla="*/ 259002 w 903561"/>
                <a:gd name="connsiteY1" fmla="*/ 14198 h 1093131"/>
                <a:gd name="connsiteX2" fmla="*/ 152322 w 903561"/>
                <a:gd name="connsiteY2" fmla="*/ 489178 h 1093131"/>
                <a:gd name="connsiteX3" fmla="*/ 902892 w 903561"/>
                <a:gd name="connsiteY3" fmla="*/ 889228 h 1093131"/>
                <a:gd name="connsiteX4" fmla="*/ 43102 w 903561"/>
                <a:gd name="connsiteY4" fmla="*/ 1017498 h 1093131"/>
                <a:gd name="connsiteX0" fmla="*/ 878762 w 903819"/>
                <a:gd name="connsiteY0" fmla="*/ 113258 h 1093131"/>
                <a:gd name="connsiteX1" fmla="*/ 259002 w 903819"/>
                <a:gd name="connsiteY1" fmla="*/ 14198 h 1093131"/>
                <a:gd name="connsiteX2" fmla="*/ 152322 w 903819"/>
                <a:gd name="connsiteY2" fmla="*/ 489178 h 1093131"/>
                <a:gd name="connsiteX3" fmla="*/ 902892 w 903819"/>
                <a:gd name="connsiteY3" fmla="*/ 889228 h 1093131"/>
                <a:gd name="connsiteX4" fmla="*/ 43102 w 903819"/>
                <a:gd name="connsiteY4" fmla="*/ 1017498 h 1093131"/>
                <a:gd name="connsiteX0" fmla="*/ 835660 w 860717"/>
                <a:gd name="connsiteY0" fmla="*/ 113258 h 1093131"/>
                <a:gd name="connsiteX1" fmla="*/ 215900 w 860717"/>
                <a:gd name="connsiteY1" fmla="*/ 14198 h 1093131"/>
                <a:gd name="connsiteX2" fmla="*/ 109220 w 860717"/>
                <a:gd name="connsiteY2" fmla="*/ 489178 h 1093131"/>
                <a:gd name="connsiteX3" fmla="*/ 859790 w 860717"/>
                <a:gd name="connsiteY3" fmla="*/ 889228 h 1093131"/>
                <a:gd name="connsiteX4" fmla="*/ 0 w 860717"/>
                <a:gd name="connsiteY4" fmla="*/ 1017498 h 1093131"/>
                <a:gd name="connsiteX0" fmla="*/ 835660 w 860692"/>
                <a:gd name="connsiteY0" fmla="*/ 113258 h 1093131"/>
                <a:gd name="connsiteX1" fmla="*/ 215900 w 860692"/>
                <a:gd name="connsiteY1" fmla="*/ 14198 h 1093131"/>
                <a:gd name="connsiteX2" fmla="*/ 90170 w 860692"/>
                <a:gd name="connsiteY2" fmla="*/ 444728 h 1093131"/>
                <a:gd name="connsiteX3" fmla="*/ 859790 w 860692"/>
                <a:gd name="connsiteY3" fmla="*/ 889228 h 1093131"/>
                <a:gd name="connsiteX4" fmla="*/ 0 w 860692"/>
                <a:gd name="connsiteY4" fmla="*/ 1017498 h 1093131"/>
                <a:gd name="connsiteX0" fmla="*/ 835660 w 860661"/>
                <a:gd name="connsiteY0" fmla="*/ 113258 h 1093131"/>
                <a:gd name="connsiteX1" fmla="*/ 215900 w 860661"/>
                <a:gd name="connsiteY1" fmla="*/ 14198 h 1093131"/>
                <a:gd name="connsiteX2" fmla="*/ 64770 w 860661"/>
                <a:gd name="connsiteY2" fmla="*/ 393928 h 1093131"/>
                <a:gd name="connsiteX3" fmla="*/ 859790 w 860661"/>
                <a:gd name="connsiteY3" fmla="*/ 889228 h 1093131"/>
                <a:gd name="connsiteX4" fmla="*/ 0 w 860661"/>
                <a:gd name="connsiteY4" fmla="*/ 1017498 h 1093131"/>
                <a:gd name="connsiteX0" fmla="*/ 835660 w 860661"/>
                <a:gd name="connsiteY0" fmla="*/ 141200 h 1121073"/>
                <a:gd name="connsiteX1" fmla="*/ 209550 w 860661"/>
                <a:gd name="connsiteY1" fmla="*/ 10390 h 1121073"/>
                <a:gd name="connsiteX2" fmla="*/ 64770 w 860661"/>
                <a:gd name="connsiteY2" fmla="*/ 421870 h 1121073"/>
                <a:gd name="connsiteX3" fmla="*/ 859790 w 860661"/>
                <a:gd name="connsiteY3" fmla="*/ 917170 h 1121073"/>
                <a:gd name="connsiteX4" fmla="*/ 0 w 860661"/>
                <a:gd name="connsiteY4" fmla="*/ 1045440 h 1121073"/>
                <a:gd name="connsiteX0" fmla="*/ 835660 w 860661"/>
                <a:gd name="connsiteY0" fmla="*/ 124181 h 1104054"/>
                <a:gd name="connsiteX1" fmla="*/ 209550 w 860661"/>
                <a:gd name="connsiteY1" fmla="*/ 12421 h 1104054"/>
                <a:gd name="connsiteX2" fmla="*/ 64770 w 860661"/>
                <a:gd name="connsiteY2" fmla="*/ 404851 h 1104054"/>
                <a:gd name="connsiteX3" fmla="*/ 859790 w 860661"/>
                <a:gd name="connsiteY3" fmla="*/ 900151 h 1104054"/>
                <a:gd name="connsiteX4" fmla="*/ 0 w 860661"/>
                <a:gd name="connsiteY4" fmla="*/ 1028421 h 1104054"/>
                <a:gd name="connsiteX0" fmla="*/ 835660 w 860661"/>
                <a:gd name="connsiteY0" fmla="*/ 124181 h 1104054"/>
                <a:gd name="connsiteX1" fmla="*/ 209550 w 860661"/>
                <a:gd name="connsiteY1" fmla="*/ 12421 h 1104054"/>
                <a:gd name="connsiteX2" fmla="*/ 64770 w 860661"/>
                <a:gd name="connsiteY2" fmla="*/ 404851 h 1104054"/>
                <a:gd name="connsiteX3" fmla="*/ 859790 w 860661"/>
                <a:gd name="connsiteY3" fmla="*/ 900151 h 1104054"/>
                <a:gd name="connsiteX4" fmla="*/ 0 w 860661"/>
                <a:gd name="connsiteY4" fmla="*/ 1028421 h 1104054"/>
                <a:gd name="connsiteX0" fmla="*/ 844123 w 869124"/>
                <a:gd name="connsiteY0" fmla="*/ 124181 h 1104054"/>
                <a:gd name="connsiteX1" fmla="*/ 218013 w 869124"/>
                <a:gd name="connsiteY1" fmla="*/ 12421 h 1104054"/>
                <a:gd name="connsiteX2" fmla="*/ 73233 w 869124"/>
                <a:gd name="connsiteY2" fmla="*/ 404851 h 1104054"/>
                <a:gd name="connsiteX3" fmla="*/ 868253 w 869124"/>
                <a:gd name="connsiteY3" fmla="*/ 900151 h 1104054"/>
                <a:gd name="connsiteX4" fmla="*/ 8463 w 869124"/>
                <a:gd name="connsiteY4" fmla="*/ 1028421 h 1104054"/>
                <a:gd name="connsiteX0" fmla="*/ 835660 w 860661"/>
                <a:gd name="connsiteY0" fmla="*/ 124181 h 1104054"/>
                <a:gd name="connsiteX1" fmla="*/ 209550 w 860661"/>
                <a:gd name="connsiteY1" fmla="*/ 12421 h 1104054"/>
                <a:gd name="connsiteX2" fmla="*/ 64770 w 860661"/>
                <a:gd name="connsiteY2" fmla="*/ 404851 h 1104054"/>
                <a:gd name="connsiteX3" fmla="*/ 859790 w 860661"/>
                <a:gd name="connsiteY3" fmla="*/ 900151 h 1104054"/>
                <a:gd name="connsiteX4" fmla="*/ 0 w 860661"/>
                <a:gd name="connsiteY4" fmla="*/ 1028421 h 1104054"/>
                <a:gd name="connsiteX0" fmla="*/ 847482 w 872483"/>
                <a:gd name="connsiteY0" fmla="*/ 124181 h 1104054"/>
                <a:gd name="connsiteX1" fmla="*/ 221372 w 872483"/>
                <a:gd name="connsiteY1" fmla="*/ 12421 h 1104054"/>
                <a:gd name="connsiteX2" fmla="*/ 76592 w 872483"/>
                <a:gd name="connsiteY2" fmla="*/ 404851 h 1104054"/>
                <a:gd name="connsiteX3" fmla="*/ 871612 w 872483"/>
                <a:gd name="connsiteY3" fmla="*/ 900151 h 1104054"/>
                <a:gd name="connsiteX4" fmla="*/ 11822 w 872483"/>
                <a:gd name="connsiteY4" fmla="*/ 1028421 h 1104054"/>
                <a:gd name="connsiteX0" fmla="*/ 847482 w 904197"/>
                <a:gd name="connsiteY0" fmla="*/ 124181 h 1082782"/>
                <a:gd name="connsiteX1" fmla="*/ 221372 w 904197"/>
                <a:gd name="connsiteY1" fmla="*/ 12421 h 1082782"/>
                <a:gd name="connsiteX2" fmla="*/ 76592 w 904197"/>
                <a:gd name="connsiteY2" fmla="*/ 404851 h 1082782"/>
                <a:gd name="connsiteX3" fmla="*/ 903362 w 904197"/>
                <a:gd name="connsiteY3" fmla="*/ 862051 h 1082782"/>
                <a:gd name="connsiteX4" fmla="*/ 11822 w 904197"/>
                <a:gd name="connsiteY4" fmla="*/ 1028421 h 1082782"/>
                <a:gd name="connsiteX0" fmla="*/ 847482 w 923226"/>
                <a:gd name="connsiteY0" fmla="*/ 124181 h 1073158"/>
                <a:gd name="connsiteX1" fmla="*/ 221372 w 923226"/>
                <a:gd name="connsiteY1" fmla="*/ 12421 h 1073158"/>
                <a:gd name="connsiteX2" fmla="*/ 76592 w 923226"/>
                <a:gd name="connsiteY2" fmla="*/ 404851 h 1073158"/>
                <a:gd name="connsiteX3" fmla="*/ 922412 w 923226"/>
                <a:gd name="connsiteY3" fmla="*/ 843001 h 1073158"/>
                <a:gd name="connsiteX4" fmla="*/ 11822 w 923226"/>
                <a:gd name="connsiteY4" fmla="*/ 1028421 h 1073158"/>
                <a:gd name="connsiteX0" fmla="*/ 847482 w 904197"/>
                <a:gd name="connsiteY0" fmla="*/ 124181 h 1070117"/>
                <a:gd name="connsiteX1" fmla="*/ 221372 w 904197"/>
                <a:gd name="connsiteY1" fmla="*/ 12421 h 1070117"/>
                <a:gd name="connsiteX2" fmla="*/ 76592 w 904197"/>
                <a:gd name="connsiteY2" fmla="*/ 404851 h 1070117"/>
                <a:gd name="connsiteX3" fmla="*/ 903362 w 904197"/>
                <a:gd name="connsiteY3" fmla="*/ 836651 h 1070117"/>
                <a:gd name="connsiteX4" fmla="*/ 11822 w 904197"/>
                <a:gd name="connsiteY4" fmla="*/ 1028421 h 1070117"/>
                <a:gd name="connsiteX0" fmla="*/ 847482 w 904197"/>
                <a:gd name="connsiteY0" fmla="*/ 124181 h 1099014"/>
                <a:gd name="connsiteX1" fmla="*/ 221372 w 904197"/>
                <a:gd name="connsiteY1" fmla="*/ 12421 h 1099014"/>
                <a:gd name="connsiteX2" fmla="*/ 76592 w 904197"/>
                <a:gd name="connsiteY2" fmla="*/ 404851 h 1099014"/>
                <a:gd name="connsiteX3" fmla="*/ 903362 w 904197"/>
                <a:gd name="connsiteY3" fmla="*/ 836651 h 1099014"/>
                <a:gd name="connsiteX4" fmla="*/ 11822 w 904197"/>
                <a:gd name="connsiteY4" fmla="*/ 1028421 h 1099014"/>
                <a:gd name="connsiteX0" fmla="*/ 847482 w 904197"/>
                <a:gd name="connsiteY0" fmla="*/ 124181 h 1129660"/>
                <a:gd name="connsiteX1" fmla="*/ 221372 w 904197"/>
                <a:gd name="connsiteY1" fmla="*/ 12421 h 1129660"/>
                <a:gd name="connsiteX2" fmla="*/ 76592 w 904197"/>
                <a:gd name="connsiteY2" fmla="*/ 404851 h 1129660"/>
                <a:gd name="connsiteX3" fmla="*/ 903362 w 904197"/>
                <a:gd name="connsiteY3" fmla="*/ 836651 h 1129660"/>
                <a:gd name="connsiteX4" fmla="*/ 11822 w 904197"/>
                <a:gd name="connsiteY4" fmla="*/ 1028421 h 1129660"/>
                <a:gd name="connsiteX0" fmla="*/ 847482 w 904197"/>
                <a:gd name="connsiteY0" fmla="*/ 124181 h 1113756"/>
                <a:gd name="connsiteX1" fmla="*/ 221372 w 904197"/>
                <a:gd name="connsiteY1" fmla="*/ 12421 h 1113756"/>
                <a:gd name="connsiteX2" fmla="*/ 76592 w 904197"/>
                <a:gd name="connsiteY2" fmla="*/ 404851 h 1113756"/>
                <a:gd name="connsiteX3" fmla="*/ 903362 w 904197"/>
                <a:gd name="connsiteY3" fmla="*/ 836651 h 1113756"/>
                <a:gd name="connsiteX4" fmla="*/ 43572 w 904197"/>
                <a:gd name="connsiteY4" fmla="*/ 996671 h 1113756"/>
                <a:gd name="connsiteX0" fmla="*/ 847482 w 904197"/>
                <a:gd name="connsiteY0" fmla="*/ 124181 h 1116075"/>
                <a:gd name="connsiteX1" fmla="*/ 221372 w 904197"/>
                <a:gd name="connsiteY1" fmla="*/ 12421 h 1116075"/>
                <a:gd name="connsiteX2" fmla="*/ 76592 w 904197"/>
                <a:gd name="connsiteY2" fmla="*/ 404851 h 1116075"/>
                <a:gd name="connsiteX3" fmla="*/ 903362 w 904197"/>
                <a:gd name="connsiteY3" fmla="*/ 836651 h 1116075"/>
                <a:gd name="connsiteX4" fmla="*/ 43572 w 904197"/>
                <a:gd name="connsiteY4" fmla="*/ 996671 h 1116075"/>
                <a:gd name="connsiteX0" fmla="*/ 847482 w 904197"/>
                <a:gd name="connsiteY0" fmla="*/ 124181 h 1116075"/>
                <a:gd name="connsiteX1" fmla="*/ 221372 w 904197"/>
                <a:gd name="connsiteY1" fmla="*/ 12421 h 1116075"/>
                <a:gd name="connsiteX2" fmla="*/ 76592 w 904197"/>
                <a:gd name="connsiteY2" fmla="*/ 404851 h 1116075"/>
                <a:gd name="connsiteX3" fmla="*/ 903362 w 904197"/>
                <a:gd name="connsiteY3" fmla="*/ 836651 h 1116075"/>
                <a:gd name="connsiteX4" fmla="*/ 43572 w 904197"/>
                <a:gd name="connsiteY4" fmla="*/ 996671 h 1116075"/>
                <a:gd name="connsiteX0" fmla="*/ 847482 w 904176"/>
                <a:gd name="connsiteY0" fmla="*/ 124181 h 1116075"/>
                <a:gd name="connsiteX1" fmla="*/ 221372 w 904176"/>
                <a:gd name="connsiteY1" fmla="*/ 12421 h 1116075"/>
                <a:gd name="connsiteX2" fmla="*/ 76592 w 904176"/>
                <a:gd name="connsiteY2" fmla="*/ 404851 h 1116075"/>
                <a:gd name="connsiteX3" fmla="*/ 903362 w 904176"/>
                <a:gd name="connsiteY3" fmla="*/ 836651 h 1116075"/>
                <a:gd name="connsiteX4" fmla="*/ 43572 w 904176"/>
                <a:gd name="connsiteY4" fmla="*/ 996671 h 1116075"/>
                <a:gd name="connsiteX0" fmla="*/ 847482 w 904170"/>
                <a:gd name="connsiteY0" fmla="*/ 124181 h 1116075"/>
                <a:gd name="connsiteX1" fmla="*/ 221372 w 904170"/>
                <a:gd name="connsiteY1" fmla="*/ 12421 h 1116075"/>
                <a:gd name="connsiteX2" fmla="*/ 76592 w 904170"/>
                <a:gd name="connsiteY2" fmla="*/ 404851 h 1116075"/>
                <a:gd name="connsiteX3" fmla="*/ 903362 w 904170"/>
                <a:gd name="connsiteY3" fmla="*/ 836651 h 1116075"/>
                <a:gd name="connsiteX4" fmla="*/ 43572 w 904170"/>
                <a:gd name="connsiteY4" fmla="*/ 996671 h 1116075"/>
                <a:gd name="connsiteX0" fmla="*/ 847482 w 903362"/>
                <a:gd name="connsiteY0" fmla="*/ 124181 h 1116075"/>
                <a:gd name="connsiteX1" fmla="*/ 221372 w 903362"/>
                <a:gd name="connsiteY1" fmla="*/ 12421 h 1116075"/>
                <a:gd name="connsiteX2" fmla="*/ 76592 w 903362"/>
                <a:gd name="connsiteY2" fmla="*/ 404851 h 1116075"/>
                <a:gd name="connsiteX3" fmla="*/ 903362 w 903362"/>
                <a:gd name="connsiteY3" fmla="*/ 836651 h 1116075"/>
                <a:gd name="connsiteX4" fmla="*/ 43572 w 903362"/>
                <a:gd name="connsiteY4" fmla="*/ 996671 h 1116075"/>
                <a:gd name="connsiteX0" fmla="*/ 847482 w 903362"/>
                <a:gd name="connsiteY0" fmla="*/ 124181 h 1116075"/>
                <a:gd name="connsiteX1" fmla="*/ 221372 w 903362"/>
                <a:gd name="connsiteY1" fmla="*/ 12421 h 1116075"/>
                <a:gd name="connsiteX2" fmla="*/ 76592 w 903362"/>
                <a:gd name="connsiteY2" fmla="*/ 404851 h 1116075"/>
                <a:gd name="connsiteX3" fmla="*/ 903362 w 903362"/>
                <a:gd name="connsiteY3" fmla="*/ 836651 h 1116075"/>
                <a:gd name="connsiteX4" fmla="*/ 43572 w 903362"/>
                <a:gd name="connsiteY4" fmla="*/ 996671 h 1116075"/>
                <a:gd name="connsiteX0" fmla="*/ 847482 w 903362"/>
                <a:gd name="connsiteY0" fmla="*/ 124181 h 1116075"/>
                <a:gd name="connsiteX1" fmla="*/ 221372 w 903362"/>
                <a:gd name="connsiteY1" fmla="*/ 12421 h 1116075"/>
                <a:gd name="connsiteX2" fmla="*/ 76592 w 903362"/>
                <a:gd name="connsiteY2" fmla="*/ 404851 h 1116075"/>
                <a:gd name="connsiteX3" fmla="*/ 903362 w 903362"/>
                <a:gd name="connsiteY3" fmla="*/ 836651 h 1116075"/>
                <a:gd name="connsiteX4" fmla="*/ 43572 w 903362"/>
                <a:gd name="connsiteY4" fmla="*/ 996671 h 1116075"/>
                <a:gd name="connsiteX0" fmla="*/ 847482 w 903362"/>
                <a:gd name="connsiteY0" fmla="*/ 124181 h 1116075"/>
                <a:gd name="connsiteX1" fmla="*/ 221372 w 903362"/>
                <a:gd name="connsiteY1" fmla="*/ 12421 h 1116075"/>
                <a:gd name="connsiteX2" fmla="*/ 76592 w 903362"/>
                <a:gd name="connsiteY2" fmla="*/ 404851 h 1116075"/>
                <a:gd name="connsiteX3" fmla="*/ 903362 w 903362"/>
                <a:gd name="connsiteY3" fmla="*/ 836651 h 1116075"/>
                <a:gd name="connsiteX4" fmla="*/ 43572 w 903362"/>
                <a:gd name="connsiteY4" fmla="*/ 996671 h 1116075"/>
                <a:gd name="connsiteX0" fmla="*/ 847482 w 903362"/>
                <a:gd name="connsiteY0" fmla="*/ 124181 h 1079212"/>
                <a:gd name="connsiteX1" fmla="*/ 221372 w 903362"/>
                <a:gd name="connsiteY1" fmla="*/ 12421 h 1079212"/>
                <a:gd name="connsiteX2" fmla="*/ 76592 w 903362"/>
                <a:gd name="connsiteY2" fmla="*/ 404851 h 1079212"/>
                <a:gd name="connsiteX3" fmla="*/ 903362 w 903362"/>
                <a:gd name="connsiteY3" fmla="*/ 836651 h 1079212"/>
                <a:gd name="connsiteX4" fmla="*/ 43572 w 903362"/>
                <a:gd name="connsiteY4" fmla="*/ 996671 h 1079212"/>
                <a:gd name="connsiteX0" fmla="*/ 847482 w 903362"/>
                <a:gd name="connsiteY0" fmla="*/ 124181 h 1113647"/>
                <a:gd name="connsiteX1" fmla="*/ 221372 w 903362"/>
                <a:gd name="connsiteY1" fmla="*/ 12421 h 1113647"/>
                <a:gd name="connsiteX2" fmla="*/ 76592 w 903362"/>
                <a:gd name="connsiteY2" fmla="*/ 404851 h 1113647"/>
                <a:gd name="connsiteX3" fmla="*/ 903362 w 903362"/>
                <a:gd name="connsiteY3" fmla="*/ 836651 h 1113647"/>
                <a:gd name="connsiteX4" fmla="*/ 43572 w 903362"/>
                <a:gd name="connsiteY4" fmla="*/ 996671 h 11136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03362" h="1113647">
                  <a:moveTo>
                    <a:pt x="847482" y="124181"/>
                  </a:moveTo>
                  <a:cubicBezTo>
                    <a:pt x="726409" y="28084"/>
                    <a:pt x="357262" y="-25891"/>
                    <a:pt x="221372" y="12421"/>
                  </a:cubicBezTo>
                  <a:cubicBezTo>
                    <a:pt x="34682" y="50733"/>
                    <a:pt x="-86815" y="231708"/>
                    <a:pt x="76592" y="404851"/>
                  </a:cubicBezTo>
                  <a:cubicBezTo>
                    <a:pt x="161047" y="589001"/>
                    <a:pt x="856372" y="544763"/>
                    <a:pt x="903362" y="836651"/>
                  </a:cubicBezTo>
                  <a:cubicBezTo>
                    <a:pt x="880502" y="1268239"/>
                    <a:pt x="257355" y="1090228"/>
                    <a:pt x="43572" y="996671"/>
                  </a:cubicBezTo>
                </a:path>
              </a:pathLst>
            </a:custGeom>
            <a:noFill/>
            <a:ln w="685800" cap="rnd">
              <a:solidFill>
                <a:srgbClr val="003368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55AD56B6-DCFC-0F8C-59A8-FD60D6461D6B}"/>
                </a:ext>
              </a:extLst>
            </p:cNvPr>
            <p:cNvSpPr/>
            <p:nvPr/>
          </p:nvSpPr>
          <p:spPr>
            <a:xfrm>
              <a:off x="9249039" y="1851829"/>
              <a:ext cx="854745" cy="1162703"/>
            </a:xfrm>
            <a:custGeom>
              <a:avLst/>
              <a:gdLst>
                <a:gd name="connsiteX0" fmla="*/ 0 w 1082040"/>
                <a:gd name="connsiteY0" fmla="*/ 0 h 1097280"/>
                <a:gd name="connsiteX1" fmla="*/ 121920 w 1082040"/>
                <a:gd name="connsiteY1" fmla="*/ 1097280 h 1097280"/>
                <a:gd name="connsiteX2" fmla="*/ 929640 w 1082040"/>
                <a:gd name="connsiteY2" fmla="*/ 944880 h 1097280"/>
                <a:gd name="connsiteX3" fmla="*/ 1082040 w 1082040"/>
                <a:gd name="connsiteY3" fmla="*/ 525780 h 1097280"/>
                <a:gd name="connsiteX4" fmla="*/ 746760 w 1082040"/>
                <a:gd name="connsiteY4" fmla="*/ 22860 h 1097280"/>
                <a:gd name="connsiteX5" fmla="*/ 0 w 1082040"/>
                <a:gd name="connsiteY5" fmla="*/ 0 h 1097280"/>
                <a:gd name="connsiteX0" fmla="*/ 0 w 1082040"/>
                <a:gd name="connsiteY0" fmla="*/ 94636 h 1191916"/>
                <a:gd name="connsiteX1" fmla="*/ 121920 w 1082040"/>
                <a:gd name="connsiteY1" fmla="*/ 1191916 h 1191916"/>
                <a:gd name="connsiteX2" fmla="*/ 929640 w 1082040"/>
                <a:gd name="connsiteY2" fmla="*/ 1039516 h 1191916"/>
                <a:gd name="connsiteX3" fmla="*/ 1082040 w 1082040"/>
                <a:gd name="connsiteY3" fmla="*/ 620416 h 1191916"/>
                <a:gd name="connsiteX4" fmla="*/ 746760 w 1082040"/>
                <a:gd name="connsiteY4" fmla="*/ 117496 h 1191916"/>
                <a:gd name="connsiteX5" fmla="*/ 0 w 1082040"/>
                <a:gd name="connsiteY5" fmla="*/ 94636 h 1191916"/>
                <a:gd name="connsiteX0" fmla="*/ 0 w 1082040"/>
                <a:gd name="connsiteY0" fmla="*/ 81612 h 1178892"/>
                <a:gd name="connsiteX1" fmla="*/ 121920 w 1082040"/>
                <a:gd name="connsiteY1" fmla="*/ 1178892 h 1178892"/>
                <a:gd name="connsiteX2" fmla="*/ 929640 w 1082040"/>
                <a:gd name="connsiteY2" fmla="*/ 1026492 h 1178892"/>
                <a:gd name="connsiteX3" fmla="*/ 1082040 w 1082040"/>
                <a:gd name="connsiteY3" fmla="*/ 607392 h 1178892"/>
                <a:gd name="connsiteX4" fmla="*/ 727710 w 1082040"/>
                <a:gd name="connsiteY4" fmla="*/ 148922 h 1178892"/>
                <a:gd name="connsiteX5" fmla="*/ 0 w 1082040"/>
                <a:gd name="connsiteY5" fmla="*/ 81612 h 1178892"/>
                <a:gd name="connsiteX0" fmla="*/ 0 w 1082040"/>
                <a:gd name="connsiteY0" fmla="*/ 80009 h 1177289"/>
                <a:gd name="connsiteX1" fmla="*/ 121920 w 1082040"/>
                <a:gd name="connsiteY1" fmla="*/ 1177289 h 1177289"/>
                <a:gd name="connsiteX2" fmla="*/ 929640 w 1082040"/>
                <a:gd name="connsiteY2" fmla="*/ 1024889 h 1177289"/>
                <a:gd name="connsiteX3" fmla="*/ 1082040 w 1082040"/>
                <a:gd name="connsiteY3" fmla="*/ 605789 h 1177289"/>
                <a:gd name="connsiteX4" fmla="*/ 759460 w 1082040"/>
                <a:gd name="connsiteY4" fmla="*/ 153669 h 1177289"/>
                <a:gd name="connsiteX5" fmla="*/ 0 w 1082040"/>
                <a:gd name="connsiteY5" fmla="*/ 80009 h 1177289"/>
                <a:gd name="connsiteX0" fmla="*/ 0 w 1082040"/>
                <a:gd name="connsiteY0" fmla="*/ 70151 h 1167431"/>
                <a:gd name="connsiteX1" fmla="*/ 121920 w 1082040"/>
                <a:gd name="connsiteY1" fmla="*/ 1167431 h 1167431"/>
                <a:gd name="connsiteX2" fmla="*/ 929640 w 1082040"/>
                <a:gd name="connsiteY2" fmla="*/ 1015031 h 1167431"/>
                <a:gd name="connsiteX3" fmla="*/ 1082040 w 1082040"/>
                <a:gd name="connsiteY3" fmla="*/ 595931 h 1167431"/>
                <a:gd name="connsiteX4" fmla="*/ 759460 w 1082040"/>
                <a:gd name="connsiteY4" fmla="*/ 143811 h 1167431"/>
                <a:gd name="connsiteX5" fmla="*/ 0 w 1082040"/>
                <a:gd name="connsiteY5" fmla="*/ 70151 h 1167431"/>
                <a:gd name="connsiteX0" fmla="*/ 0 w 1082040"/>
                <a:gd name="connsiteY0" fmla="*/ 10997 h 1108277"/>
                <a:gd name="connsiteX1" fmla="*/ 121920 w 1082040"/>
                <a:gd name="connsiteY1" fmla="*/ 1108277 h 1108277"/>
                <a:gd name="connsiteX2" fmla="*/ 929640 w 1082040"/>
                <a:gd name="connsiteY2" fmla="*/ 955877 h 1108277"/>
                <a:gd name="connsiteX3" fmla="*/ 1082040 w 1082040"/>
                <a:gd name="connsiteY3" fmla="*/ 536777 h 1108277"/>
                <a:gd name="connsiteX4" fmla="*/ 759460 w 1082040"/>
                <a:gd name="connsiteY4" fmla="*/ 84657 h 1108277"/>
                <a:gd name="connsiteX5" fmla="*/ 0 w 1082040"/>
                <a:gd name="connsiteY5" fmla="*/ 10997 h 1108277"/>
                <a:gd name="connsiteX0" fmla="*/ 0 w 1082040"/>
                <a:gd name="connsiteY0" fmla="*/ 21102 h 1118382"/>
                <a:gd name="connsiteX1" fmla="*/ 121920 w 1082040"/>
                <a:gd name="connsiteY1" fmla="*/ 1118382 h 1118382"/>
                <a:gd name="connsiteX2" fmla="*/ 929640 w 1082040"/>
                <a:gd name="connsiteY2" fmla="*/ 965982 h 1118382"/>
                <a:gd name="connsiteX3" fmla="*/ 1082040 w 1082040"/>
                <a:gd name="connsiteY3" fmla="*/ 546882 h 1118382"/>
                <a:gd name="connsiteX4" fmla="*/ 759460 w 1082040"/>
                <a:gd name="connsiteY4" fmla="*/ 94762 h 1118382"/>
                <a:gd name="connsiteX5" fmla="*/ 0 w 1082040"/>
                <a:gd name="connsiteY5" fmla="*/ 21102 h 1118382"/>
                <a:gd name="connsiteX0" fmla="*/ 0 w 1082040"/>
                <a:gd name="connsiteY0" fmla="*/ 13447 h 1110727"/>
                <a:gd name="connsiteX1" fmla="*/ 121920 w 1082040"/>
                <a:gd name="connsiteY1" fmla="*/ 1110727 h 1110727"/>
                <a:gd name="connsiteX2" fmla="*/ 929640 w 1082040"/>
                <a:gd name="connsiteY2" fmla="*/ 958327 h 1110727"/>
                <a:gd name="connsiteX3" fmla="*/ 1082040 w 1082040"/>
                <a:gd name="connsiteY3" fmla="*/ 539227 h 1110727"/>
                <a:gd name="connsiteX4" fmla="*/ 759460 w 1082040"/>
                <a:gd name="connsiteY4" fmla="*/ 87107 h 1110727"/>
                <a:gd name="connsiteX5" fmla="*/ 0 w 1082040"/>
                <a:gd name="connsiteY5" fmla="*/ 13447 h 1110727"/>
                <a:gd name="connsiteX0" fmla="*/ 0 w 1082040"/>
                <a:gd name="connsiteY0" fmla="*/ 34409 h 1131689"/>
                <a:gd name="connsiteX1" fmla="*/ 121920 w 1082040"/>
                <a:gd name="connsiteY1" fmla="*/ 1131689 h 1131689"/>
                <a:gd name="connsiteX2" fmla="*/ 929640 w 1082040"/>
                <a:gd name="connsiteY2" fmla="*/ 979289 h 1131689"/>
                <a:gd name="connsiteX3" fmla="*/ 1082040 w 1082040"/>
                <a:gd name="connsiteY3" fmla="*/ 560189 h 1131689"/>
                <a:gd name="connsiteX4" fmla="*/ 759460 w 1082040"/>
                <a:gd name="connsiteY4" fmla="*/ 108069 h 1131689"/>
                <a:gd name="connsiteX5" fmla="*/ 0 w 1082040"/>
                <a:gd name="connsiteY5" fmla="*/ 34409 h 1131689"/>
                <a:gd name="connsiteX0" fmla="*/ 0 w 1082040"/>
                <a:gd name="connsiteY0" fmla="*/ 29033 h 1126313"/>
                <a:gd name="connsiteX1" fmla="*/ 121920 w 1082040"/>
                <a:gd name="connsiteY1" fmla="*/ 1126313 h 1126313"/>
                <a:gd name="connsiteX2" fmla="*/ 929640 w 1082040"/>
                <a:gd name="connsiteY2" fmla="*/ 973913 h 1126313"/>
                <a:gd name="connsiteX3" fmla="*/ 1082040 w 1082040"/>
                <a:gd name="connsiteY3" fmla="*/ 554813 h 1126313"/>
                <a:gd name="connsiteX4" fmla="*/ 759460 w 1082040"/>
                <a:gd name="connsiteY4" fmla="*/ 102693 h 1126313"/>
                <a:gd name="connsiteX5" fmla="*/ 0 w 1082040"/>
                <a:gd name="connsiteY5" fmla="*/ 29033 h 1126313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8690 w 1101090"/>
                <a:gd name="connsiteY2" fmla="*/ 98259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8690 w 1101090"/>
                <a:gd name="connsiteY2" fmla="*/ 98259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8690 w 1101090"/>
                <a:gd name="connsiteY2" fmla="*/ 98259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8690 w 1101090"/>
                <a:gd name="connsiteY2" fmla="*/ 98259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8690 w 1101090"/>
                <a:gd name="connsiteY2" fmla="*/ 98259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98088"/>
                <a:gd name="connsiteX1" fmla="*/ 140970 w 1101090"/>
                <a:gd name="connsiteY1" fmla="*/ 1134995 h 1198088"/>
                <a:gd name="connsiteX2" fmla="*/ 948690 w 1101090"/>
                <a:gd name="connsiteY2" fmla="*/ 982595 h 1198088"/>
                <a:gd name="connsiteX3" fmla="*/ 1101090 w 1101090"/>
                <a:gd name="connsiteY3" fmla="*/ 563495 h 1198088"/>
                <a:gd name="connsiteX4" fmla="*/ 778510 w 1101090"/>
                <a:gd name="connsiteY4" fmla="*/ 111375 h 1198088"/>
                <a:gd name="connsiteX5" fmla="*/ 0 w 1101090"/>
                <a:gd name="connsiteY5" fmla="*/ 37715 h 1198088"/>
                <a:gd name="connsiteX0" fmla="*/ 0 w 1101090"/>
                <a:gd name="connsiteY0" fmla="*/ 37715 h 1189237"/>
                <a:gd name="connsiteX1" fmla="*/ 140970 w 1101090"/>
                <a:gd name="connsiteY1" fmla="*/ 1134995 h 1189237"/>
                <a:gd name="connsiteX2" fmla="*/ 948690 w 1101090"/>
                <a:gd name="connsiteY2" fmla="*/ 982595 h 1189237"/>
                <a:gd name="connsiteX3" fmla="*/ 1101090 w 1101090"/>
                <a:gd name="connsiteY3" fmla="*/ 563495 h 1189237"/>
                <a:gd name="connsiteX4" fmla="*/ 778510 w 1101090"/>
                <a:gd name="connsiteY4" fmla="*/ 111375 h 1189237"/>
                <a:gd name="connsiteX5" fmla="*/ 0 w 1101090"/>
                <a:gd name="connsiteY5" fmla="*/ 37715 h 1189237"/>
                <a:gd name="connsiteX0" fmla="*/ 0 w 1101090"/>
                <a:gd name="connsiteY0" fmla="*/ 37715 h 1186478"/>
                <a:gd name="connsiteX1" fmla="*/ 140970 w 1101090"/>
                <a:gd name="connsiteY1" fmla="*/ 1134995 h 1186478"/>
                <a:gd name="connsiteX2" fmla="*/ 961390 w 1101090"/>
                <a:gd name="connsiteY2" fmla="*/ 963545 h 1186478"/>
                <a:gd name="connsiteX3" fmla="*/ 1101090 w 1101090"/>
                <a:gd name="connsiteY3" fmla="*/ 563495 h 1186478"/>
                <a:gd name="connsiteX4" fmla="*/ 778510 w 1101090"/>
                <a:gd name="connsiteY4" fmla="*/ 111375 h 1186478"/>
                <a:gd name="connsiteX5" fmla="*/ 0 w 1101090"/>
                <a:gd name="connsiteY5" fmla="*/ 37715 h 1186478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61390 w 1101090"/>
                <a:gd name="connsiteY2" fmla="*/ 96354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61390 w 1101090"/>
                <a:gd name="connsiteY2" fmla="*/ 96354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61390 w 1101090"/>
                <a:gd name="connsiteY2" fmla="*/ 96354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2340 w 1101090"/>
                <a:gd name="connsiteY2" fmla="*/ 96354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082040"/>
                <a:gd name="connsiteY0" fmla="*/ 37715 h 1134995"/>
                <a:gd name="connsiteX1" fmla="*/ 140970 w 1082040"/>
                <a:gd name="connsiteY1" fmla="*/ 1134995 h 1134995"/>
                <a:gd name="connsiteX2" fmla="*/ 942340 w 1082040"/>
                <a:gd name="connsiteY2" fmla="*/ 963545 h 1134995"/>
                <a:gd name="connsiteX3" fmla="*/ 1082040 w 1082040"/>
                <a:gd name="connsiteY3" fmla="*/ 563495 h 1134995"/>
                <a:gd name="connsiteX4" fmla="*/ 778510 w 1082040"/>
                <a:gd name="connsiteY4" fmla="*/ 111375 h 1134995"/>
                <a:gd name="connsiteX5" fmla="*/ 0 w 1082040"/>
                <a:gd name="connsiteY5" fmla="*/ 37715 h 1134995"/>
                <a:gd name="connsiteX0" fmla="*/ 0 w 983901"/>
                <a:gd name="connsiteY0" fmla="*/ 37715 h 1134995"/>
                <a:gd name="connsiteX1" fmla="*/ 140970 w 983901"/>
                <a:gd name="connsiteY1" fmla="*/ 1134995 h 1134995"/>
                <a:gd name="connsiteX2" fmla="*/ 942340 w 983901"/>
                <a:gd name="connsiteY2" fmla="*/ 963545 h 1134995"/>
                <a:gd name="connsiteX3" fmla="*/ 778510 w 983901"/>
                <a:gd name="connsiteY3" fmla="*/ 111375 h 1134995"/>
                <a:gd name="connsiteX4" fmla="*/ 0 w 983901"/>
                <a:gd name="connsiteY4" fmla="*/ 37715 h 1134995"/>
                <a:gd name="connsiteX0" fmla="*/ 0 w 1033650"/>
                <a:gd name="connsiteY0" fmla="*/ 52605 h 1149885"/>
                <a:gd name="connsiteX1" fmla="*/ 140970 w 1033650"/>
                <a:gd name="connsiteY1" fmla="*/ 1149885 h 1149885"/>
                <a:gd name="connsiteX2" fmla="*/ 999490 w 1033650"/>
                <a:gd name="connsiteY2" fmla="*/ 933985 h 1149885"/>
                <a:gd name="connsiteX3" fmla="*/ 778510 w 1033650"/>
                <a:gd name="connsiteY3" fmla="*/ 126265 h 1149885"/>
                <a:gd name="connsiteX4" fmla="*/ 0 w 1033650"/>
                <a:gd name="connsiteY4" fmla="*/ 52605 h 1149885"/>
                <a:gd name="connsiteX0" fmla="*/ 0 w 1056496"/>
                <a:gd name="connsiteY0" fmla="*/ 51985 h 1149265"/>
                <a:gd name="connsiteX1" fmla="*/ 140970 w 1056496"/>
                <a:gd name="connsiteY1" fmla="*/ 1149265 h 1149265"/>
                <a:gd name="connsiteX2" fmla="*/ 1024890 w 1056496"/>
                <a:gd name="connsiteY2" fmla="*/ 920665 h 1149265"/>
                <a:gd name="connsiteX3" fmla="*/ 778510 w 1056496"/>
                <a:gd name="connsiteY3" fmla="*/ 125645 h 1149265"/>
                <a:gd name="connsiteX4" fmla="*/ 0 w 1056496"/>
                <a:gd name="connsiteY4" fmla="*/ 51985 h 1149265"/>
                <a:gd name="connsiteX0" fmla="*/ 0 w 1058985"/>
                <a:gd name="connsiteY0" fmla="*/ 51985 h 1149265"/>
                <a:gd name="connsiteX1" fmla="*/ 140970 w 1058985"/>
                <a:gd name="connsiteY1" fmla="*/ 1149265 h 1149265"/>
                <a:gd name="connsiteX2" fmla="*/ 1024890 w 1058985"/>
                <a:gd name="connsiteY2" fmla="*/ 920665 h 1149265"/>
                <a:gd name="connsiteX3" fmla="*/ 778510 w 1058985"/>
                <a:gd name="connsiteY3" fmla="*/ 125645 h 1149265"/>
                <a:gd name="connsiteX4" fmla="*/ 0 w 1058985"/>
                <a:gd name="connsiteY4" fmla="*/ 51985 h 1149265"/>
                <a:gd name="connsiteX0" fmla="*/ 0 w 1058802"/>
                <a:gd name="connsiteY0" fmla="*/ 45717 h 1142997"/>
                <a:gd name="connsiteX1" fmla="*/ 140970 w 1058802"/>
                <a:gd name="connsiteY1" fmla="*/ 1142997 h 1142997"/>
                <a:gd name="connsiteX2" fmla="*/ 1024890 w 1058802"/>
                <a:gd name="connsiteY2" fmla="*/ 914397 h 1142997"/>
                <a:gd name="connsiteX3" fmla="*/ 791210 w 1058802"/>
                <a:gd name="connsiteY3" fmla="*/ 138427 h 1142997"/>
                <a:gd name="connsiteX4" fmla="*/ 0 w 1058802"/>
                <a:gd name="connsiteY4" fmla="*/ 45717 h 1142997"/>
                <a:gd name="connsiteX0" fmla="*/ 0 w 1064369"/>
                <a:gd name="connsiteY0" fmla="*/ 37131 h 1134411"/>
                <a:gd name="connsiteX1" fmla="*/ 140970 w 1064369"/>
                <a:gd name="connsiteY1" fmla="*/ 1134411 h 1134411"/>
                <a:gd name="connsiteX2" fmla="*/ 1024890 w 1064369"/>
                <a:gd name="connsiteY2" fmla="*/ 905811 h 1134411"/>
                <a:gd name="connsiteX3" fmla="*/ 791210 w 1064369"/>
                <a:gd name="connsiteY3" fmla="*/ 129841 h 1134411"/>
                <a:gd name="connsiteX4" fmla="*/ 0 w 1064369"/>
                <a:gd name="connsiteY4" fmla="*/ 37131 h 1134411"/>
                <a:gd name="connsiteX0" fmla="*/ 0 w 1072221"/>
                <a:gd name="connsiteY0" fmla="*/ 30947 h 1128227"/>
                <a:gd name="connsiteX1" fmla="*/ 140970 w 1072221"/>
                <a:gd name="connsiteY1" fmla="*/ 1128227 h 1128227"/>
                <a:gd name="connsiteX2" fmla="*/ 1024890 w 1072221"/>
                <a:gd name="connsiteY2" fmla="*/ 899627 h 1128227"/>
                <a:gd name="connsiteX3" fmla="*/ 822960 w 1072221"/>
                <a:gd name="connsiteY3" fmla="*/ 155407 h 1128227"/>
                <a:gd name="connsiteX4" fmla="*/ 0 w 1072221"/>
                <a:gd name="connsiteY4" fmla="*/ 30947 h 1128227"/>
                <a:gd name="connsiteX0" fmla="*/ 0 w 1072221"/>
                <a:gd name="connsiteY0" fmla="*/ 30947 h 1128227"/>
                <a:gd name="connsiteX1" fmla="*/ 140970 w 1072221"/>
                <a:gd name="connsiteY1" fmla="*/ 1128227 h 1128227"/>
                <a:gd name="connsiteX2" fmla="*/ 1024890 w 1072221"/>
                <a:gd name="connsiteY2" fmla="*/ 899627 h 1128227"/>
                <a:gd name="connsiteX3" fmla="*/ 822960 w 1072221"/>
                <a:gd name="connsiteY3" fmla="*/ 155407 h 1128227"/>
                <a:gd name="connsiteX4" fmla="*/ 0 w 1072221"/>
                <a:gd name="connsiteY4" fmla="*/ 30947 h 1128227"/>
                <a:gd name="connsiteX0" fmla="*/ 0 w 1061159"/>
                <a:gd name="connsiteY0" fmla="*/ 30947 h 1128227"/>
                <a:gd name="connsiteX1" fmla="*/ 140970 w 1061159"/>
                <a:gd name="connsiteY1" fmla="*/ 1128227 h 1128227"/>
                <a:gd name="connsiteX2" fmla="*/ 1024890 w 1061159"/>
                <a:gd name="connsiteY2" fmla="*/ 899627 h 1128227"/>
                <a:gd name="connsiteX3" fmla="*/ 822960 w 1061159"/>
                <a:gd name="connsiteY3" fmla="*/ 155407 h 1128227"/>
                <a:gd name="connsiteX4" fmla="*/ 0 w 1061159"/>
                <a:gd name="connsiteY4" fmla="*/ 30947 h 1128227"/>
                <a:gd name="connsiteX0" fmla="*/ 0 w 1061159"/>
                <a:gd name="connsiteY0" fmla="*/ 30947 h 1184617"/>
                <a:gd name="connsiteX1" fmla="*/ 140970 w 1061159"/>
                <a:gd name="connsiteY1" fmla="*/ 1128227 h 1184617"/>
                <a:gd name="connsiteX2" fmla="*/ 1024890 w 1061159"/>
                <a:gd name="connsiteY2" fmla="*/ 899627 h 1184617"/>
                <a:gd name="connsiteX3" fmla="*/ 822960 w 1061159"/>
                <a:gd name="connsiteY3" fmla="*/ 155407 h 1184617"/>
                <a:gd name="connsiteX4" fmla="*/ 0 w 1061159"/>
                <a:gd name="connsiteY4" fmla="*/ 30947 h 1184617"/>
                <a:gd name="connsiteX0" fmla="*/ 0 w 925273"/>
                <a:gd name="connsiteY0" fmla="*/ 60201 h 1131321"/>
                <a:gd name="connsiteX1" fmla="*/ 13970 w 925273"/>
                <a:gd name="connsiteY1" fmla="*/ 1074931 h 1131321"/>
                <a:gd name="connsiteX2" fmla="*/ 897890 w 925273"/>
                <a:gd name="connsiteY2" fmla="*/ 846331 h 1131321"/>
                <a:gd name="connsiteX3" fmla="*/ 695960 w 925273"/>
                <a:gd name="connsiteY3" fmla="*/ 102111 h 1131321"/>
                <a:gd name="connsiteX4" fmla="*/ 0 w 925273"/>
                <a:gd name="connsiteY4" fmla="*/ 60201 h 1131321"/>
                <a:gd name="connsiteX0" fmla="*/ 29 w 925302"/>
                <a:gd name="connsiteY0" fmla="*/ 169950 h 1241070"/>
                <a:gd name="connsiteX1" fmla="*/ 13999 w 925302"/>
                <a:gd name="connsiteY1" fmla="*/ 1184680 h 1241070"/>
                <a:gd name="connsiteX2" fmla="*/ 897919 w 925302"/>
                <a:gd name="connsiteY2" fmla="*/ 956080 h 1241070"/>
                <a:gd name="connsiteX3" fmla="*/ 695989 w 925302"/>
                <a:gd name="connsiteY3" fmla="*/ 211860 h 1241070"/>
                <a:gd name="connsiteX4" fmla="*/ 29 w 925302"/>
                <a:gd name="connsiteY4" fmla="*/ 169950 h 1241070"/>
                <a:gd name="connsiteX0" fmla="*/ 74455 w 999728"/>
                <a:gd name="connsiteY0" fmla="*/ 111525 h 1182645"/>
                <a:gd name="connsiteX1" fmla="*/ 88425 w 999728"/>
                <a:gd name="connsiteY1" fmla="*/ 1126255 h 1182645"/>
                <a:gd name="connsiteX2" fmla="*/ 972345 w 999728"/>
                <a:gd name="connsiteY2" fmla="*/ 897655 h 1182645"/>
                <a:gd name="connsiteX3" fmla="*/ 770415 w 999728"/>
                <a:gd name="connsiteY3" fmla="*/ 153435 h 1182645"/>
                <a:gd name="connsiteX4" fmla="*/ 74455 w 999728"/>
                <a:gd name="connsiteY4" fmla="*/ 111525 h 1182645"/>
                <a:gd name="connsiteX0" fmla="*/ 79369 w 985250"/>
                <a:gd name="connsiteY0" fmla="*/ 119473 h 1165193"/>
                <a:gd name="connsiteX1" fmla="*/ 74289 w 985250"/>
                <a:gd name="connsiteY1" fmla="*/ 1108803 h 1165193"/>
                <a:gd name="connsiteX2" fmla="*/ 958209 w 985250"/>
                <a:gd name="connsiteY2" fmla="*/ 880203 h 1165193"/>
                <a:gd name="connsiteX3" fmla="*/ 756279 w 985250"/>
                <a:gd name="connsiteY3" fmla="*/ 135983 h 1165193"/>
                <a:gd name="connsiteX4" fmla="*/ 79369 w 985250"/>
                <a:gd name="connsiteY4" fmla="*/ 119473 h 1165193"/>
                <a:gd name="connsiteX0" fmla="*/ 85008 w 990889"/>
                <a:gd name="connsiteY0" fmla="*/ 111446 h 1157166"/>
                <a:gd name="connsiteX1" fmla="*/ 79928 w 990889"/>
                <a:gd name="connsiteY1" fmla="*/ 1100776 h 1157166"/>
                <a:gd name="connsiteX2" fmla="*/ 963848 w 990889"/>
                <a:gd name="connsiteY2" fmla="*/ 872176 h 1157166"/>
                <a:gd name="connsiteX3" fmla="*/ 761918 w 990889"/>
                <a:gd name="connsiteY3" fmla="*/ 127956 h 1157166"/>
                <a:gd name="connsiteX4" fmla="*/ 85008 w 990889"/>
                <a:gd name="connsiteY4" fmla="*/ 111446 h 1157166"/>
                <a:gd name="connsiteX0" fmla="*/ 48659 w 963901"/>
                <a:gd name="connsiteY0" fmla="*/ 97233 h 1077983"/>
                <a:gd name="connsiteX1" fmla="*/ 56279 w 963901"/>
                <a:gd name="connsiteY1" fmla="*/ 1023063 h 1077983"/>
                <a:gd name="connsiteX2" fmla="*/ 927499 w 963901"/>
                <a:gd name="connsiteY2" fmla="*/ 857963 h 1077983"/>
                <a:gd name="connsiteX3" fmla="*/ 725569 w 963901"/>
                <a:gd name="connsiteY3" fmla="*/ 113743 h 1077983"/>
                <a:gd name="connsiteX4" fmla="*/ 48659 w 963901"/>
                <a:gd name="connsiteY4" fmla="*/ 97233 h 1077983"/>
                <a:gd name="connsiteX0" fmla="*/ 89820 w 1005062"/>
                <a:gd name="connsiteY0" fmla="*/ 97233 h 1077983"/>
                <a:gd name="connsiteX1" fmla="*/ 97440 w 1005062"/>
                <a:gd name="connsiteY1" fmla="*/ 1023063 h 1077983"/>
                <a:gd name="connsiteX2" fmla="*/ 968660 w 1005062"/>
                <a:gd name="connsiteY2" fmla="*/ 857963 h 1077983"/>
                <a:gd name="connsiteX3" fmla="*/ 766730 w 1005062"/>
                <a:gd name="connsiteY3" fmla="*/ 113743 h 1077983"/>
                <a:gd name="connsiteX4" fmla="*/ 89820 w 1005062"/>
                <a:gd name="connsiteY4" fmla="*/ 97233 h 1077983"/>
                <a:gd name="connsiteX0" fmla="*/ 117822 w 1036097"/>
                <a:gd name="connsiteY0" fmla="*/ 94215 h 1038565"/>
                <a:gd name="connsiteX1" fmla="*/ 80992 w 1036097"/>
                <a:gd name="connsiteY1" fmla="*/ 975595 h 1038565"/>
                <a:gd name="connsiteX2" fmla="*/ 996662 w 1036097"/>
                <a:gd name="connsiteY2" fmla="*/ 854945 h 1038565"/>
                <a:gd name="connsiteX3" fmla="*/ 794732 w 1036097"/>
                <a:gd name="connsiteY3" fmla="*/ 110725 h 1038565"/>
                <a:gd name="connsiteX4" fmla="*/ 117822 w 1036097"/>
                <a:gd name="connsiteY4" fmla="*/ 94215 h 1038565"/>
                <a:gd name="connsiteX0" fmla="*/ 97358 w 1013465"/>
                <a:gd name="connsiteY0" fmla="*/ 92501 h 1017048"/>
                <a:gd name="connsiteX1" fmla="*/ 92278 w 1013465"/>
                <a:gd name="connsiteY1" fmla="*/ 948481 h 1017048"/>
                <a:gd name="connsiteX2" fmla="*/ 976198 w 1013465"/>
                <a:gd name="connsiteY2" fmla="*/ 853231 h 1017048"/>
                <a:gd name="connsiteX3" fmla="*/ 774268 w 1013465"/>
                <a:gd name="connsiteY3" fmla="*/ 109011 h 1017048"/>
                <a:gd name="connsiteX4" fmla="*/ 97358 w 1013465"/>
                <a:gd name="connsiteY4" fmla="*/ 92501 h 1017048"/>
                <a:gd name="connsiteX0" fmla="*/ 97358 w 908526"/>
                <a:gd name="connsiteY0" fmla="*/ 95782 h 1039479"/>
                <a:gd name="connsiteX1" fmla="*/ 92278 w 908526"/>
                <a:gd name="connsiteY1" fmla="*/ 951762 h 1039479"/>
                <a:gd name="connsiteX2" fmla="*/ 849198 w 908526"/>
                <a:gd name="connsiteY2" fmla="*/ 913662 h 1039479"/>
                <a:gd name="connsiteX3" fmla="*/ 774268 w 908526"/>
                <a:gd name="connsiteY3" fmla="*/ 112292 h 1039479"/>
                <a:gd name="connsiteX4" fmla="*/ 97358 w 908526"/>
                <a:gd name="connsiteY4" fmla="*/ 95782 h 1039479"/>
                <a:gd name="connsiteX0" fmla="*/ 99959 w 930166"/>
                <a:gd name="connsiteY0" fmla="*/ 117126 h 1062869"/>
                <a:gd name="connsiteX1" fmla="*/ 94879 w 930166"/>
                <a:gd name="connsiteY1" fmla="*/ 973106 h 1062869"/>
                <a:gd name="connsiteX2" fmla="*/ 851799 w 930166"/>
                <a:gd name="connsiteY2" fmla="*/ 935006 h 1062869"/>
                <a:gd name="connsiteX3" fmla="*/ 821319 w 930166"/>
                <a:gd name="connsiteY3" fmla="*/ 95536 h 1062869"/>
                <a:gd name="connsiteX4" fmla="*/ 99959 w 930166"/>
                <a:gd name="connsiteY4" fmla="*/ 117126 h 1062869"/>
                <a:gd name="connsiteX0" fmla="*/ 99959 w 930166"/>
                <a:gd name="connsiteY0" fmla="*/ 108427 h 1073220"/>
                <a:gd name="connsiteX1" fmla="*/ 94879 w 930166"/>
                <a:gd name="connsiteY1" fmla="*/ 983457 h 1073220"/>
                <a:gd name="connsiteX2" fmla="*/ 851799 w 930166"/>
                <a:gd name="connsiteY2" fmla="*/ 945357 h 1073220"/>
                <a:gd name="connsiteX3" fmla="*/ 821319 w 930166"/>
                <a:gd name="connsiteY3" fmla="*/ 105887 h 1073220"/>
                <a:gd name="connsiteX4" fmla="*/ 99959 w 930166"/>
                <a:gd name="connsiteY4" fmla="*/ 108427 h 1073220"/>
                <a:gd name="connsiteX0" fmla="*/ 192550 w 882391"/>
                <a:gd name="connsiteY0" fmla="*/ 83027 h 1117670"/>
                <a:gd name="connsiteX1" fmla="*/ 54120 w 882391"/>
                <a:gd name="connsiteY1" fmla="*/ 1027907 h 1117670"/>
                <a:gd name="connsiteX2" fmla="*/ 811040 w 882391"/>
                <a:gd name="connsiteY2" fmla="*/ 989807 h 1117670"/>
                <a:gd name="connsiteX3" fmla="*/ 780560 w 882391"/>
                <a:gd name="connsiteY3" fmla="*/ 150337 h 1117670"/>
                <a:gd name="connsiteX4" fmla="*/ 192550 w 882391"/>
                <a:gd name="connsiteY4" fmla="*/ 83027 h 1117670"/>
                <a:gd name="connsiteX0" fmla="*/ 210830 w 900671"/>
                <a:gd name="connsiteY0" fmla="*/ 69332 h 1103975"/>
                <a:gd name="connsiteX1" fmla="*/ 72400 w 900671"/>
                <a:gd name="connsiteY1" fmla="*/ 1014212 h 1103975"/>
                <a:gd name="connsiteX2" fmla="*/ 829320 w 900671"/>
                <a:gd name="connsiteY2" fmla="*/ 976112 h 1103975"/>
                <a:gd name="connsiteX3" fmla="*/ 798840 w 900671"/>
                <a:gd name="connsiteY3" fmla="*/ 136642 h 1103975"/>
                <a:gd name="connsiteX4" fmla="*/ 210830 w 900671"/>
                <a:gd name="connsiteY4" fmla="*/ 69332 h 1103975"/>
                <a:gd name="connsiteX0" fmla="*/ 242162 w 932003"/>
                <a:gd name="connsiteY0" fmla="*/ 85783 h 1120426"/>
                <a:gd name="connsiteX1" fmla="*/ 103732 w 932003"/>
                <a:gd name="connsiteY1" fmla="*/ 1030663 h 1120426"/>
                <a:gd name="connsiteX2" fmla="*/ 860652 w 932003"/>
                <a:gd name="connsiteY2" fmla="*/ 992563 h 1120426"/>
                <a:gd name="connsiteX3" fmla="*/ 830172 w 932003"/>
                <a:gd name="connsiteY3" fmla="*/ 153093 h 1120426"/>
                <a:gd name="connsiteX4" fmla="*/ 242162 w 932003"/>
                <a:gd name="connsiteY4" fmla="*/ 85783 h 1120426"/>
                <a:gd name="connsiteX0" fmla="*/ 235996 w 925837"/>
                <a:gd name="connsiteY0" fmla="*/ 58516 h 1093159"/>
                <a:gd name="connsiteX1" fmla="*/ 97566 w 925837"/>
                <a:gd name="connsiteY1" fmla="*/ 1003396 h 1093159"/>
                <a:gd name="connsiteX2" fmla="*/ 854486 w 925837"/>
                <a:gd name="connsiteY2" fmla="*/ 965296 h 1093159"/>
                <a:gd name="connsiteX3" fmla="*/ 824006 w 925837"/>
                <a:gd name="connsiteY3" fmla="*/ 125826 h 1093159"/>
                <a:gd name="connsiteX4" fmla="*/ 235996 w 925837"/>
                <a:gd name="connsiteY4" fmla="*/ 58516 h 1093159"/>
                <a:gd name="connsiteX0" fmla="*/ 255997 w 912503"/>
                <a:gd name="connsiteY0" fmla="*/ 47464 h 1120207"/>
                <a:gd name="connsiteX1" fmla="*/ 85817 w 912503"/>
                <a:gd name="connsiteY1" fmla="*/ 1030444 h 1120207"/>
                <a:gd name="connsiteX2" fmla="*/ 842737 w 912503"/>
                <a:gd name="connsiteY2" fmla="*/ 992344 h 1120207"/>
                <a:gd name="connsiteX3" fmla="*/ 812257 w 912503"/>
                <a:gd name="connsiteY3" fmla="*/ 152874 h 1120207"/>
                <a:gd name="connsiteX4" fmla="*/ 255997 w 912503"/>
                <a:gd name="connsiteY4" fmla="*/ 47464 h 1120207"/>
                <a:gd name="connsiteX0" fmla="*/ 273220 w 903082"/>
                <a:gd name="connsiteY0" fmla="*/ 43056 h 1134849"/>
                <a:gd name="connsiteX1" fmla="*/ 77640 w 903082"/>
                <a:gd name="connsiteY1" fmla="*/ 1045086 h 1134849"/>
                <a:gd name="connsiteX2" fmla="*/ 834560 w 903082"/>
                <a:gd name="connsiteY2" fmla="*/ 1006986 h 1134849"/>
                <a:gd name="connsiteX3" fmla="*/ 804080 w 903082"/>
                <a:gd name="connsiteY3" fmla="*/ 167516 h 1134849"/>
                <a:gd name="connsiteX4" fmla="*/ 273220 w 903082"/>
                <a:gd name="connsiteY4" fmla="*/ 43056 h 1134849"/>
                <a:gd name="connsiteX0" fmla="*/ 249550 w 879412"/>
                <a:gd name="connsiteY0" fmla="*/ 14852 h 1106645"/>
                <a:gd name="connsiteX1" fmla="*/ 53970 w 879412"/>
                <a:gd name="connsiteY1" fmla="*/ 1016882 h 1106645"/>
                <a:gd name="connsiteX2" fmla="*/ 810890 w 879412"/>
                <a:gd name="connsiteY2" fmla="*/ 978782 h 1106645"/>
                <a:gd name="connsiteX3" fmla="*/ 780410 w 879412"/>
                <a:gd name="connsiteY3" fmla="*/ 139312 h 1106645"/>
                <a:gd name="connsiteX4" fmla="*/ 249550 w 879412"/>
                <a:gd name="connsiteY4" fmla="*/ 14852 h 1106645"/>
                <a:gd name="connsiteX0" fmla="*/ 250597 w 880459"/>
                <a:gd name="connsiteY0" fmla="*/ 14852 h 1106645"/>
                <a:gd name="connsiteX1" fmla="*/ 55017 w 880459"/>
                <a:gd name="connsiteY1" fmla="*/ 1016882 h 1106645"/>
                <a:gd name="connsiteX2" fmla="*/ 811937 w 880459"/>
                <a:gd name="connsiteY2" fmla="*/ 978782 h 1106645"/>
                <a:gd name="connsiteX3" fmla="*/ 781457 w 880459"/>
                <a:gd name="connsiteY3" fmla="*/ 139312 h 1106645"/>
                <a:gd name="connsiteX4" fmla="*/ 250597 w 880459"/>
                <a:gd name="connsiteY4" fmla="*/ 14852 h 1106645"/>
                <a:gd name="connsiteX0" fmla="*/ 303593 w 938483"/>
                <a:gd name="connsiteY0" fmla="*/ 66099 h 1138498"/>
                <a:gd name="connsiteX1" fmla="*/ 38163 w 938483"/>
                <a:gd name="connsiteY1" fmla="*/ 1036379 h 1138498"/>
                <a:gd name="connsiteX2" fmla="*/ 864933 w 938483"/>
                <a:gd name="connsiteY2" fmla="*/ 1030029 h 1138498"/>
                <a:gd name="connsiteX3" fmla="*/ 834453 w 938483"/>
                <a:gd name="connsiteY3" fmla="*/ 190559 h 1138498"/>
                <a:gd name="connsiteX4" fmla="*/ 303593 w 938483"/>
                <a:gd name="connsiteY4" fmla="*/ 66099 h 1138498"/>
                <a:gd name="connsiteX0" fmla="*/ 251848 w 882623"/>
                <a:gd name="connsiteY0" fmla="*/ 68451 h 1160244"/>
                <a:gd name="connsiteX1" fmla="*/ 43568 w 882623"/>
                <a:gd name="connsiteY1" fmla="*/ 1070481 h 1160244"/>
                <a:gd name="connsiteX2" fmla="*/ 813188 w 882623"/>
                <a:gd name="connsiteY2" fmla="*/ 1032381 h 1160244"/>
                <a:gd name="connsiteX3" fmla="*/ 782708 w 882623"/>
                <a:gd name="connsiteY3" fmla="*/ 192911 h 1160244"/>
                <a:gd name="connsiteX4" fmla="*/ 251848 w 882623"/>
                <a:gd name="connsiteY4" fmla="*/ 68451 h 1160244"/>
                <a:gd name="connsiteX0" fmla="*/ 265552 w 896327"/>
                <a:gd name="connsiteY0" fmla="*/ 62808 h 1154601"/>
                <a:gd name="connsiteX1" fmla="*/ 57272 w 896327"/>
                <a:gd name="connsiteY1" fmla="*/ 1064838 h 1154601"/>
                <a:gd name="connsiteX2" fmla="*/ 826892 w 896327"/>
                <a:gd name="connsiteY2" fmla="*/ 1026738 h 1154601"/>
                <a:gd name="connsiteX3" fmla="*/ 796412 w 896327"/>
                <a:gd name="connsiteY3" fmla="*/ 187268 h 1154601"/>
                <a:gd name="connsiteX4" fmla="*/ 265552 w 896327"/>
                <a:gd name="connsiteY4" fmla="*/ 62808 h 1154601"/>
                <a:gd name="connsiteX0" fmla="*/ 255481 w 899572"/>
                <a:gd name="connsiteY0" fmla="*/ 73812 h 1121155"/>
                <a:gd name="connsiteX1" fmla="*/ 59901 w 899572"/>
                <a:gd name="connsiteY1" fmla="*/ 1031392 h 1121155"/>
                <a:gd name="connsiteX2" fmla="*/ 829521 w 899572"/>
                <a:gd name="connsiteY2" fmla="*/ 993292 h 1121155"/>
                <a:gd name="connsiteX3" fmla="*/ 799041 w 899572"/>
                <a:gd name="connsiteY3" fmla="*/ 153822 h 1121155"/>
                <a:gd name="connsiteX4" fmla="*/ 255481 w 899572"/>
                <a:gd name="connsiteY4" fmla="*/ 73812 h 1121155"/>
                <a:gd name="connsiteX0" fmla="*/ 255481 w 899572"/>
                <a:gd name="connsiteY0" fmla="*/ 73812 h 1121155"/>
                <a:gd name="connsiteX1" fmla="*/ 59901 w 899572"/>
                <a:gd name="connsiteY1" fmla="*/ 1031392 h 1121155"/>
                <a:gd name="connsiteX2" fmla="*/ 829521 w 899572"/>
                <a:gd name="connsiteY2" fmla="*/ 993292 h 1121155"/>
                <a:gd name="connsiteX3" fmla="*/ 799041 w 899572"/>
                <a:gd name="connsiteY3" fmla="*/ 153822 h 1121155"/>
                <a:gd name="connsiteX4" fmla="*/ 255481 w 899572"/>
                <a:gd name="connsiteY4" fmla="*/ 73812 h 1121155"/>
                <a:gd name="connsiteX0" fmla="*/ 255481 w 899572"/>
                <a:gd name="connsiteY0" fmla="*/ 73812 h 1121155"/>
                <a:gd name="connsiteX1" fmla="*/ 59901 w 899572"/>
                <a:gd name="connsiteY1" fmla="*/ 1031392 h 1121155"/>
                <a:gd name="connsiteX2" fmla="*/ 829521 w 899572"/>
                <a:gd name="connsiteY2" fmla="*/ 993292 h 1121155"/>
                <a:gd name="connsiteX3" fmla="*/ 799041 w 899572"/>
                <a:gd name="connsiteY3" fmla="*/ 153822 h 1121155"/>
                <a:gd name="connsiteX4" fmla="*/ 255481 w 899572"/>
                <a:gd name="connsiteY4" fmla="*/ 73812 h 1121155"/>
                <a:gd name="connsiteX0" fmla="*/ 255481 w 899572"/>
                <a:gd name="connsiteY0" fmla="*/ 73812 h 1121155"/>
                <a:gd name="connsiteX1" fmla="*/ 59901 w 899572"/>
                <a:gd name="connsiteY1" fmla="*/ 1031392 h 1121155"/>
                <a:gd name="connsiteX2" fmla="*/ 829521 w 899572"/>
                <a:gd name="connsiteY2" fmla="*/ 993292 h 1121155"/>
                <a:gd name="connsiteX3" fmla="*/ 799041 w 899572"/>
                <a:gd name="connsiteY3" fmla="*/ 153822 h 1121155"/>
                <a:gd name="connsiteX4" fmla="*/ 255481 w 899572"/>
                <a:gd name="connsiteY4" fmla="*/ 73812 h 1121155"/>
                <a:gd name="connsiteX0" fmla="*/ 212939 w 914180"/>
                <a:gd name="connsiteY0" fmla="*/ 82846 h 1104789"/>
                <a:gd name="connsiteX1" fmla="*/ 74509 w 914180"/>
                <a:gd name="connsiteY1" fmla="*/ 1015026 h 1104789"/>
                <a:gd name="connsiteX2" fmla="*/ 844129 w 914180"/>
                <a:gd name="connsiteY2" fmla="*/ 976926 h 1104789"/>
                <a:gd name="connsiteX3" fmla="*/ 813649 w 914180"/>
                <a:gd name="connsiteY3" fmla="*/ 137456 h 1104789"/>
                <a:gd name="connsiteX4" fmla="*/ 212939 w 914180"/>
                <a:gd name="connsiteY4" fmla="*/ 82846 h 1104789"/>
                <a:gd name="connsiteX0" fmla="*/ 212939 w 914180"/>
                <a:gd name="connsiteY0" fmla="*/ 69578 h 1091521"/>
                <a:gd name="connsiteX1" fmla="*/ 74509 w 914180"/>
                <a:gd name="connsiteY1" fmla="*/ 1001758 h 1091521"/>
                <a:gd name="connsiteX2" fmla="*/ 844129 w 914180"/>
                <a:gd name="connsiteY2" fmla="*/ 963658 h 1091521"/>
                <a:gd name="connsiteX3" fmla="*/ 813649 w 914180"/>
                <a:gd name="connsiteY3" fmla="*/ 124188 h 1091521"/>
                <a:gd name="connsiteX4" fmla="*/ 212939 w 914180"/>
                <a:gd name="connsiteY4" fmla="*/ 69578 h 1091521"/>
                <a:gd name="connsiteX0" fmla="*/ 260493 w 898234"/>
                <a:gd name="connsiteY0" fmla="*/ 52074 h 1124817"/>
                <a:gd name="connsiteX1" fmla="*/ 58563 w 898234"/>
                <a:gd name="connsiteY1" fmla="*/ 1035054 h 1124817"/>
                <a:gd name="connsiteX2" fmla="*/ 828183 w 898234"/>
                <a:gd name="connsiteY2" fmla="*/ 996954 h 1124817"/>
                <a:gd name="connsiteX3" fmla="*/ 797703 w 898234"/>
                <a:gd name="connsiteY3" fmla="*/ 157484 h 1124817"/>
                <a:gd name="connsiteX4" fmla="*/ 260493 w 898234"/>
                <a:gd name="connsiteY4" fmla="*/ 52074 h 1124817"/>
                <a:gd name="connsiteX0" fmla="*/ 235968 w 905459"/>
                <a:gd name="connsiteY0" fmla="*/ 55822 h 1115865"/>
                <a:gd name="connsiteX1" fmla="*/ 65788 w 905459"/>
                <a:gd name="connsiteY1" fmla="*/ 1026102 h 1115865"/>
                <a:gd name="connsiteX2" fmla="*/ 835408 w 905459"/>
                <a:gd name="connsiteY2" fmla="*/ 988002 h 1115865"/>
                <a:gd name="connsiteX3" fmla="*/ 804928 w 905459"/>
                <a:gd name="connsiteY3" fmla="*/ 148532 h 1115865"/>
                <a:gd name="connsiteX4" fmla="*/ 235968 w 905459"/>
                <a:gd name="connsiteY4" fmla="*/ 55822 h 1115865"/>
                <a:gd name="connsiteX0" fmla="*/ 235968 w 905459"/>
                <a:gd name="connsiteY0" fmla="*/ 41876 h 1101919"/>
                <a:gd name="connsiteX1" fmla="*/ 65788 w 905459"/>
                <a:gd name="connsiteY1" fmla="*/ 1012156 h 1101919"/>
                <a:gd name="connsiteX2" fmla="*/ 835408 w 905459"/>
                <a:gd name="connsiteY2" fmla="*/ 974056 h 1101919"/>
                <a:gd name="connsiteX3" fmla="*/ 804928 w 905459"/>
                <a:gd name="connsiteY3" fmla="*/ 134586 h 1101919"/>
                <a:gd name="connsiteX4" fmla="*/ 235968 w 905459"/>
                <a:gd name="connsiteY4" fmla="*/ 41876 h 1101919"/>
                <a:gd name="connsiteX0" fmla="*/ 235968 w 905459"/>
                <a:gd name="connsiteY0" fmla="*/ 41876 h 1101919"/>
                <a:gd name="connsiteX1" fmla="*/ 65788 w 905459"/>
                <a:gd name="connsiteY1" fmla="*/ 1012156 h 1101919"/>
                <a:gd name="connsiteX2" fmla="*/ 835408 w 905459"/>
                <a:gd name="connsiteY2" fmla="*/ 974056 h 1101919"/>
                <a:gd name="connsiteX3" fmla="*/ 804928 w 905459"/>
                <a:gd name="connsiteY3" fmla="*/ 134586 h 1101919"/>
                <a:gd name="connsiteX4" fmla="*/ 235968 w 905459"/>
                <a:gd name="connsiteY4" fmla="*/ 41876 h 1101919"/>
                <a:gd name="connsiteX0" fmla="*/ 235968 w 905459"/>
                <a:gd name="connsiteY0" fmla="*/ 28053 h 1088096"/>
                <a:gd name="connsiteX1" fmla="*/ 65788 w 905459"/>
                <a:gd name="connsiteY1" fmla="*/ 998333 h 1088096"/>
                <a:gd name="connsiteX2" fmla="*/ 835408 w 905459"/>
                <a:gd name="connsiteY2" fmla="*/ 960233 h 1088096"/>
                <a:gd name="connsiteX3" fmla="*/ 804928 w 905459"/>
                <a:gd name="connsiteY3" fmla="*/ 120763 h 1088096"/>
                <a:gd name="connsiteX4" fmla="*/ 235968 w 905459"/>
                <a:gd name="connsiteY4" fmla="*/ 28053 h 1088096"/>
                <a:gd name="connsiteX0" fmla="*/ 250521 w 920012"/>
                <a:gd name="connsiteY0" fmla="*/ 28053 h 1067482"/>
                <a:gd name="connsiteX1" fmla="*/ 61291 w 920012"/>
                <a:gd name="connsiteY1" fmla="*/ 960233 h 1067482"/>
                <a:gd name="connsiteX2" fmla="*/ 849961 w 920012"/>
                <a:gd name="connsiteY2" fmla="*/ 960233 h 1067482"/>
                <a:gd name="connsiteX3" fmla="*/ 819481 w 920012"/>
                <a:gd name="connsiteY3" fmla="*/ 120763 h 1067482"/>
                <a:gd name="connsiteX4" fmla="*/ 250521 w 920012"/>
                <a:gd name="connsiteY4" fmla="*/ 28053 h 1067482"/>
                <a:gd name="connsiteX0" fmla="*/ 293470 w 962961"/>
                <a:gd name="connsiteY0" fmla="*/ 28053 h 1067482"/>
                <a:gd name="connsiteX1" fmla="*/ 104240 w 962961"/>
                <a:gd name="connsiteY1" fmla="*/ 960233 h 1067482"/>
                <a:gd name="connsiteX2" fmla="*/ 892910 w 962961"/>
                <a:gd name="connsiteY2" fmla="*/ 960233 h 1067482"/>
                <a:gd name="connsiteX3" fmla="*/ 862430 w 962961"/>
                <a:gd name="connsiteY3" fmla="*/ 120763 h 1067482"/>
                <a:gd name="connsiteX4" fmla="*/ 293470 w 962961"/>
                <a:gd name="connsiteY4" fmla="*/ 28053 h 1067482"/>
                <a:gd name="connsiteX0" fmla="*/ 301756 w 971247"/>
                <a:gd name="connsiteY0" fmla="*/ 28053 h 1067482"/>
                <a:gd name="connsiteX1" fmla="*/ 112526 w 971247"/>
                <a:gd name="connsiteY1" fmla="*/ 960233 h 1067482"/>
                <a:gd name="connsiteX2" fmla="*/ 901196 w 971247"/>
                <a:gd name="connsiteY2" fmla="*/ 960233 h 1067482"/>
                <a:gd name="connsiteX3" fmla="*/ 870716 w 971247"/>
                <a:gd name="connsiteY3" fmla="*/ 120763 h 1067482"/>
                <a:gd name="connsiteX4" fmla="*/ 301756 w 971247"/>
                <a:gd name="connsiteY4" fmla="*/ 28053 h 1067482"/>
                <a:gd name="connsiteX0" fmla="*/ 301756 w 963093"/>
                <a:gd name="connsiteY0" fmla="*/ 28053 h 1067482"/>
                <a:gd name="connsiteX1" fmla="*/ 112526 w 963093"/>
                <a:gd name="connsiteY1" fmla="*/ 960233 h 1067482"/>
                <a:gd name="connsiteX2" fmla="*/ 901196 w 963093"/>
                <a:gd name="connsiteY2" fmla="*/ 960233 h 1067482"/>
                <a:gd name="connsiteX3" fmla="*/ 870716 w 963093"/>
                <a:gd name="connsiteY3" fmla="*/ 120763 h 1067482"/>
                <a:gd name="connsiteX4" fmla="*/ 301756 w 963093"/>
                <a:gd name="connsiteY4" fmla="*/ 28053 h 1067482"/>
                <a:gd name="connsiteX0" fmla="*/ 870716 w 972761"/>
                <a:gd name="connsiteY0" fmla="*/ 120763 h 1067482"/>
                <a:gd name="connsiteX1" fmla="*/ 301756 w 972761"/>
                <a:gd name="connsiteY1" fmla="*/ 28053 h 1067482"/>
                <a:gd name="connsiteX2" fmla="*/ 112526 w 972761"/>
                <a:gd name="connsiteY2" fmla="*/ 960233 h 1067482"/>
                <a:gd name="connsiteX3" fmla="*/ 901196 w 972761"/>
                <a:gd name="connsiteY3" fmla="*/ 960233 h 1067482"/>
                <a:gd name="connsiteX4" fmla="*/ 962156 w 972761"/>
                <a:gd name="connsiteY4" fmla="*/ 212203 h 1067482"/>
                <a:gd name="connsiteX0" fmla="*/ 870716 w 969217"/>
                <a:gd name="connsiteY0" fmla="*/ 120763 h 1067482"/>
                <a:gd name="connsiteX1" fmla="*/ 301756 w 969217"/>
                <a:gd name="connsiteY1" fmla="*/ 28053 h 1067482"/>
                <a:gd name="connsiteX2" fmla="*/ 112526 w 969217"/>
                <a:gd name="connsiteY2" fmla="*/ 960233 h 1067482"/>
                <a:gd name="connsiteX3" fmla="*/ 901196 w 969217"/>
                <a:gd name="connsiteY3" fmla="*/ 960233 h 1067482"/>
                <a:gd name="connsiteX4" fmla="*/ 955806 w 969217"/>
                <a:gd name="connsiteY4" fmla="*/ 650353 h 1067482"/>
                <a:gd name="connsiteX0" fmla="*/ 870716 w 915722"/>
                <a:gd name="connsiteY0" fmla="*/ 120763 h 1067482"/>
                <a:gd name="connsiteX1" fmla="*/ 301756 w 915722"/>
                <a:gd name="connsiteY1" fmla="*/ 28053 h 1067482"/>
                <a:gd name="connsiteX2" fmla="*/ 112526 w 915722"/>
                <a:gd name="connsiteY2" fmla="*/ 960233 h 1067482"/>
                <a:gd name="connsiteX3" fmla="*/ 901196 w 915722"/>
                <a:gd name="connsiteY3" fmla="*/ 960233 h 1067482"/>
                <a:gd name="connsiteX4" fmla="*/ 511306 w 915722"/>
                <a:gd name="connsiteY4" fmla="*/ 624953 h 1067482"/>
                <a:gd name="connsiteX0" fmla="*/ 870716 w 933401"/>
                <a:gd name="connsiteY0" fmla="*/ 120763 h 1067482"/>
                <a:gd name="connsiteX1" fmla="*/ 301756 w 933401"/>
                <a:gd name="connsiteY1" fmla="*/ 28053 h 1067482"/>
                <a:gd name="connsiteX2" fmla="*/ 112526 w 933401"/>
                <a:gd name="connsiteY2" fmla="*/ 960233 h 1067482"/>
                <a:gd name="connsiteX3" fmla="*/ 901196 w 933401"/>
                <a:gd name="connsiteY3" fmla="*/ 960233 h 1067482"/>
                <a:gd name="connsiteX4" fmla="*/ 511306 w 933401"/>
                <a:gd name="connsiteY4" fmla="*/ 624953 h 1067482"/>
                <a:gd name="connsiteX0" fmla="*/ 870716 w 938513"/>
                <a:gd name="connsiteY0" fmla="*/ 120763 h 1067482"/>
                <a:gd name="connsiteX1" fmla="*/ 301756 w 938513"/>
                <a:gd name="connsiteY1" fmla="*/ 28053 h 1067482"/>
                <a:gd name="connsiteX2" fmla="*/ 112526 w 938513"/>
                <a:gd name="connsiteY2" fmla="*/ 960233 h 1067482"/>
                <a:gd name="connsiteX3" fmla="*/ 901196 w 938513"/>
                <a:gd name="connsiteY3" fmla="*/ 960233 h 1067482"/>
                <a:gd name="connsiteX4" fmla="*/ 511306 w 938513"/>
                <a:gd name="connsiteY4" fmla="*/ 624953 h 1067482"/>
                <a:gd name="connsiteX0" fmla="*/ 870716 w 916988"/>
                <a:gd name="connsiteY0" fmla="*/ 120763 h 1058269"/>
                <a:gd name="connsiteX1" fmla="*/ 301756 w 916988"/>
                <a:gd name="connsiteY1" fmla="*/ 28053 h 1058269"/>
                <a:gd name="connsiteX2" fmla="*/ 112526 w 916988"/>
                <a:gd name="connsiteY2" fmla="*/ 960233 h 1058269"/>
                <a:gd name="connsiteX3" fmla="*/ 875796 w 916988"/>
                <a:gd name="connsiteY3" fmla="*/ 941183 h 1058269"/>
                <a:gd name="connsiteX4" fmla="*/ 511306 w 916988"/>
                <a:gd name="connsiteY4" fmla="*/ 624953 h 1058269"/>
                <a:gd name="connsiteX0" fmla="*/ 870716 w 938819"/>
                <a:gd name="connsiteY0" fmla="*/ 120763 h 1058269"/>
                <a:gd name="connsiteX1" fmla="*/ 301756 w 938819"/>
                <a:gd name="connsiteY1" fmla="*/ 28053 h 1058269"/>
                <a:gd name="connsiteX2" fmla="*/ 112526 w 938819"/>
                <a:gd name="connsiteY2" fmla="*/ 960233 h 1058269"/>
                <a:gd name="connsiteX3" fmla="*/ 875796 w 938819"/>
                <a:gd name="connsiteY3" fmla="*/ 941183 h 1058269"/>
                <a:gd name="connsiteX4" fmla="*/ 511306 w 938819"/>
                <a:gd name="connsiteY4" fmla="*/ 624953 h 1058269"/>
                <a:gd name="connsiteX0" fmla="*/ 870716 w 938819"/>
                <a:gd name="connsiteY0" fmla="*/ 120763 h 1074659"/>
                <a:gd name="connsiteX1" fmla="*/ 301756 w 938819"/>
                <a:gd name="connsiteY1" fmla="*/ 28053 h 1074659"/>
                <a:gd name="connsiteX2" fmla="*/ 112526 w 938819"/>
                <a:gd name="connsiteY2" fmla="*/ 960233 h 1074659"/>
                <a:gd name="connsiteX3" fmla="*/ 875796 w 938819"/>
                <a:gd name="connsiteY3" fmla="*/ 941183 h 1074659"/>
                <a:gd name="connsiteX4" fmla="*/ 511306 w 938819"/>
                <a:gd name="connsiteY4" fmla="*/ 624953 h 1074659"/>
                <a:gd name="connsiteX0" fmla="*/ 870716 w 938819"/>
                <a:gd name="connsiteY0" fmla="*/ 120763 h 1087029"/>
                <a:gd name="connsiteX1" fmla="*/ 301756 w 938819"/>
                <a:gd name="connsiteY1" fmla="*/ 28053 h 1087029"/>
                <a:gd name="connsiteX2" fmla="*/ 112526 w 938819"/>
                <a:gd name="connsiteY2" fmla="*/ 960233 h 1087029"/>
                <a:gd name="connsiteX3" fmla="*/ 875796 w 938819"/>
                <a:gd name="connsiteY3" fmla="*/ 941183 h 1087029"/>
                <a:gd name="connsiteX4" fmla="*/ 511306 w 938819"/>
                <a:gd name="connsiteY4" fmla="*/ 624953 h 1087029"/>
                <a:gd name="connsiteX0" fmla="*/ 881173 w 949276"/>
                <a:gd name="connsiteY0" fmla="*/ 120763 h 1087029"/>
                <a:gd name="connsiteX1" fmla="*/ 312213 w 949276"/>
                <a:gd name="connsiteY1" fmla="*/ 28053 h 1087029"/>
                <a:gd name="connsiteX2" fmla="*/ 122983 w 949276"/>
                <a:gd name="connsiteY2" fmla="*/ 960233 h 1087029"/>
                <a:gd name="connsiteX3" fmla="*/ 886253 w 949276"/>
                <a:gd name="connsiteY3" fmla="*/ 941183 h 1087029"/>
                <a:gd name="connsiteX4" fmla="*/ 521763 w 949276"/>
                <a:gd name="connsiteY4" fmla="*/ 624953 h 1087029"/>
                <a:gd name="connsiteX0" fmla="*/ 868850 w 936953"/>
                <a:gd name="connsiteY0" fmla="*/ 105683 h 1071949"/>
                <a:gd name="connsiteX1" fmla="*/ 331640 w 936953"/>
                <a:gd name="connsiteY1" fmla="*/ 38373 h 1071949"/>
                <a:gd name="connsiteX2" fmla="*/ 110660 w 936953"/>
                <a:gd name="connsiteY2" fmla="*/ 945153 h 1071949"/>
                <a:gd name="connsiteX3" fmla="*/ 873930 w 936953"/>
                <a:gd name="connsiteY3" fmla="*/ 926103 h 1071949"/>
                <a:gd name="connsiteX4" fmla="*/ 509440 w 936953"/>
                <a:gd name="connsiteY4" fmla="*/ 609873 h 1071949"/>
                <a:gd name="connsiteX0" fmla="*/ 868850 w 936953"/>
                <a:gd name="connsiteY0" fmla="*/ 88297 h 1054563"/>
                <a:gd name="connsiteX1" fmla="*/ 331640 w 936953"/>
                <a:gd name="connsiteY1" fmla="*/ 20987 h 1054563"/>
                <a:gd name="connsiteX2" fmla="*/ 110660 w 936953"/>
                <a:gd name="connsiteY2" fmla="*/ 927767 h 1054563"/>
                <a:gd name="connsiteX3" fmla="*/ 873930 w 936953"/>
                <a:gd name="connsiteY3" fmla="*/ 908717 h 1054563"/>
                <a:gd name="connsiteX4" fmla="*/ 509440 w 936953"/>
                <a:gd name="connsiteY4" fmla="*/ 592487 h 1054563"/>
                <a:gd name="connsiteX0" fmla="*/ 875200 w 936953"/>
                <a:gd name="connsiteY0" fmla="*/ 113259 h 1047775"/>
                <a:gd name="connsiteX1" fmla="*/ 331640 w 936953"/>
                <a:gd name="connsiteY1" fmla="*/ 14199 h 1047775"/>
                <a:gd name="connsiteX2" fmla="*/ 110660 w 936953"/>
                <a:gd name="connsiteY2" fmla="*/ 920979 h 1047775"/>
                <a:gd name="connsiteX3" fmla="*/ 873930 w 936953"/>
                <a:gd name="connsiteY3" fmla="*/ 901929 h 1047775"/>
                <a:gd name="connsiteX4" fmla="*/ 509440 w 936953"/>
                <a:gd name="connsiteY4" fmla="*/ 585699 h 1047775"/>
                <a:gd name="connsiteX0" fmla="*/ 875200 w 1187337"/>
                <a:gd name="connsiteY0" fmla="*/ 113259 h 1047775"/>
                <a:gd name="connsiteX1" fmla="*/ 331640 w 1187337"/>
                <a:gd name="connsiteY1" fmla="*/ 14199 h 1047775"/>
                <a:gd name="connsiteX2" fmla="*/ 110660 w 1187337"/>
                <a:gd name="connsiteY2" fmla="*/ 920979 h 1047775"/>
                <a:gd name="connsiteX3" fmla="*/ 873930 w 1187337"/>
                <a:gd name="connsiteY3" fmla="*/ 901929 h 1047775"/>
                <a:gd name="connsiteX4" fmla="*/ 1019028 w 1187337"/>
                <a:gd name="connsiteY4" fmla="*/ 647612 h 1047775"/>
                <a:gd name="connsiteX0" fmla="*/ 875200 w 1019028"/>
                <a:gd name="connsiteY0" fmla="*/ 113259 h 1047775"/>
                <a:gd name="connsiteX1" fmla="*/ 331640 w 1019028"/>
                <a:gd name="connsiteY1" fmla="*/ 14199 h 1047775"/>
                <a:gd name="connsiteX2" fmla="*/ 110660 w 1019028"/>
                <a:gd name="connsiteY2" fmla="*/ 920979 h 1047775"/>
                <a:gd name="connsiteX3" fmla="*/ 873930 w 1019028"/>
                <a:gd name="connsiteY3" fmla="*/ 901929 h 1047775"/>
                <a:gd name="connsiteX4" fmla="*/ 1019028 w 1019028"/>
                <a:gd name="connsiteY4" fmla="*/ 647612 h 1047775"/>
                <a:gd name="connsiteX0" fmla="*/ 875200 w 953383"/>
                <a:gd name="connsiteY0" fmla="*/ 113259 h 1102653"/>
                <a:gd name="connsiteX1" fmla="*/ 331640 w 953383"/>
                <a:gd name="connsiteY1" fmla="*/ 14199 h 1102653"/>
                <a:gd name="connsiteX2" fmla="*/ 110660 w 953383"/>
                <a:gd name="connsiteY2" fmla="*/ 920979 h 1102653"/>
                <a:gd name="connsiteX3" fmla="*/ 873930 w 953383"/>
                <a:gd name="connsiteY3" fmla="*/ 901929 h 1102653"/>
                <a:gd name="connsiteX4" fmla="*/ 933303 w 953383"/>
                <a:gd name="connsiteY4" fmla="*/ 1100049 h 1102653"/>
                <a:gd name="connsiteX0" fmla="*/ 875200 w 953383"/>
                <a:gd name="connsiteY0" fmla="*/ 279274 h 1266938"/>
                <a:gd name="connsiteX1" fmla="*/ 331640 w 953383"/>
                <a:gd name="connsiteY1" fmla="*/ 180214 h 1266938"/>
                <a:gd name="connsiteX2" fmla="*/ 110660 w 953383"/>
                <a:gd name="connsiteY2" fmla="*/ 1086994 h 1266938"/>
                <a:gd name="connsiteX3" fmla="*/ 873930 w 953383"/>
                <a:gd name="connsiteY3" fmla="*/ 29719 h 1266938"/>
                <a:gd name="connsiteX4" fmla="*/ 933303 w 953383"/>
                <a:gd name="connsiteY4" fmla="*/ 1266064 h 1266938"/>
                <a:gd name="connsiteX0" fmla="*/ 875200 w 953383"/>
                <a:gd name="connsiteY0" fmla="*/ 279274 h 1266938"/>
                <a:gd name="connsiteX1" fmla="*/ 331640 w 953383"/>
                <a:gd name="connsiteY1" fmla="*/ 180214 h 1266938"/>
                <a:gd name="connsiteX2" fmla="*/ 110660 w 953383"/>
                <a:gd name="connsiteY2" fmla="*/ 1086994 h 1266938"/>
                <a:gd name="connsiteX3" fmla="*/ 873930 w 953383"/>
                <a:gd name="connsiteY3" fmla="*/ 29719 h 1266938"/>
                <a:gd name="connsiteX4" fmla="*/ 933303 w 953383"/>
                <a:gd name="connsiteY4" fmla="*/ 1266064 h 1266938"/>
                <a:gd name="connsiteX0" fmla="*/ 952195 w 1030378"/>
                <a:gd name="connsiteY0" fmla="*/ 279274 h 1266938"/>
                <a:gd name="connsiteX1" fmla="*/ 408635 w 1030378"/>
                <a:gd name="connsiteY1" fmla="*/ 180214 h 1266938"/>
                <a:gd name="connsiteX2" fmla="*/ 78118 w 1030378"/>
                <a:gd name="connsiteY2" fmla="*/ 1158431 h 1266938"/>
                <a:gd name="connsiteX3" fmla="*/ 950925 w 1030378"/>
                <a:gd name="connsiteY3" fmla="*/ 29719 h 1266938"/>
                <a:gd name="connsiteX4" fmla="*/ 1010298 w 1030378"/>
                <a:gd name="connsiteY4" fmla="*/ 1266064 h 1266938"/>
                <a:gd name="connsiteX0" fmla="*/ 944945 w 1023128"/>
                <a:gd name="connsiteY0" fmla="*/ 279274 h 1266938"/>
                <a:gd name="connsiteX1" fmla="*/ 401385 w 1023128"/>
                <a:gd name="connsiteY1" fmla="*/ 180214 h 1266938"/>
                <a:gd name="connsiteX2" fmla="*/ 80393 w 1023128"/>
                <a:gd name="connsiteY2" fmla="*/ 667893 h 1266938"/>
                <a:gd name="connsiteX3" fmla="*/ 943675 w 1023128"/>
                <a:gd name="connsiteY3" fmla="*/ 29719 h 1266938"/>
                <a:gd name="connsiteX4" fmla="*/ 1003048 w 1023128"/>
                <a:gd name="connsiteY4" fmla="*/ 1266064 h 1266938"/>
                <a:gd name="connsiteX0" fmla="*/ 1069210 w 1147393"/>
                <a:gd name="connsiteY0" fmla="*/ 279274 h 1266938"/>
                <a:gd name="connsiteX1" fmla="*/ 235138 w 1147393"/>
                <a:gd name="connsiteY1" fmla="*/ 1118427 h 1266938"/>
                <a:gd name="connsiteX2" fmla="*/ 204658 w 1147393"/>
                <a:gd name="connsiteY2" fmla="*/ 667893 h 1266938"/>
                <a:gd name="connsiteX3" fmla="*/ 1067940 w 1147393"/>
                <a:gd name="connsiteY3" fmla="*/ 29719 h 1266938"/>
                <a:gd name="connsiteX4" fmla="*/ 1127313 w 1147393"/>
                <a:gd name="connsiteY4" fmla="*/ 1266064 h 1266938"/>
                <a:gd name="connsiteX0" fmla="*/ 226248 w 1147393"/>
                <a:gd name="connsiteY0" fmla="*/ 131636 h 1266938"/>
                <a:gd name="connsiteX1" fmla="*/ 235138 w 1147393"/>
                <a:gd name="connsiteY1" fmla="*/ 1118427 h 1266938"/>
                <a:gd name="connsiteX2" fmla="*/ 204658 w 1147393"/>
                <a:gd name="connsiteY2" fmla="*/ 667893 h 1266938"/>
                <a:gd name="connsiteX3" fmla="*/ 1067940 w 1147393"/>
                <a:gd name="connsiteY3" fmla="*/ 29719 h 1266938"/>
                <a:gd name="connsiteX4" fmla="*/ 1127313 w 1147393"/>
                <a:gd name="connsiteY4" fmla="*/ 1266064 h 1266938"/>
                <a:gd name="connsiteX0" fmla="*/ 231011 w 1147393"/>
                <a:gd name="connsiteY0" fmla="*/ 155449 h 1266938"/>
                <a:gd name="connsiteX1" fmla="*/ 235138 w 1147393"/>
                <a:gd name="connsiteY1" fmla="*/ 1118427 h 1266938"/>
                <a:gd name="connsiteX2" fmla="*/ 204658 w 1147393"/>
                <a:gd name="connsiteY2" fmla="*/ 667893 h 1266938"/>
                <a:gd name="connsiteX3" fmla="*/ 1067940 w 1147393"/>
                <a:gd name="connsiteY3" fmla="*/ 29719 h 1266938"/>
                <a:gd name="connsiteX4" fmla="*/ 1127313 w 1147393"/>
                <a:gd name="connsiteY4" fmla="*/ 1266064 h 1266938"/>
                <a:gd name="connsiteX0" fmla="*/ 216723 w 1147393"/>
                <a:gd name="connsiteY0" fmla="*/ 164974 h 1266938"/>
                <a:gd name="connsiteX1" fmla="*/ 235138 w 1147393"/>
                <a:gd name="connsiteY1" fmla="*/ 1118427 h 1266938"/>
                <a:gd name="connsiteX2" fmla="*/ 204658 w 1147393"/>
                <a:gd name="connsiteY2" fmla="*/ 667893 h 1266938"/>
                <a:gd name="connsiteX3" fmla="*/ 1067940 w 1147393"/>
                <a:gd name="connsiteY3" fmla="*/ 29719 h 1266938"/>
                <a:gd name="connsiteX4" fmla="*/ 1127313 w 1147393"/>
                <a:gd name="connsiteY4" fmla="*/ 1266064 h 1266938"/>
                <a:gd name="connsiteX0" fmla="*/ 216723 w 1147393"/>
                <a:gd name="connsiteY0" fmla="*/ 164974 h 1266938"/>
                <a:gd name="connsiteX1" fmla="*/ 235138 w 1147393"/>
                <a:gd name="connsiteY1" fmla="*/ 1147002 h 1266938"/>
                <a:gd name="connsiteX2" fmla="*/ 204658 w 1147393"/>
                <a:gd name="connsiteY2" fmla="*/ 667893 h 1266938"/>
                <a:gd name="connsiteX3" fmla="*/ 1067940 w 1147393"/>
                <a:gd name="connsiteY3" fmla="*/ 29719 h 1266938"/>
                <a:gd name="connsiteX4" fmla="*/ 1127313 w 1147393"/>
                <a:gd name="connsiteY4" fmla="*/ 1266064 h 1266938"/>
                <a:gd name="connsiteX0" fmla="*/ 82083 w 1012753"/>
                <a:gd name="connsiteY0" fmla="*/ 164974 h 1266938"/>
                <a:gd name="connsiteX1" fmla="*/ 100498 w 1012753"/>
                <a:gd name="connsiteY1" fmla="*/ 1147002 h 1266938"/>
                <a:gd name="connsiteX2" fmla="*/ 70018 w 1012753"/>
                <a:gd name="connsiteY2" fmla="*/ 667893 h 1266938"/>
                <a:gd name="connsiteX3" fmla="*/ 933300 w 1012753"/>
                <a:gd name="connsiteY3" fmla="*/ 29719 h 1266938"/>
                <a:gd name="connsiteX4" fmla="*/ 992673 w 1012753"/>
                <a:gd name="connsiteY4" fmla="*/ 1266064 h 1266938"/>
                <a:gd name="connsiteX0" fmla="*/ 90964 w 1021634"/>
                <a:gd name="connsiteY0" fmla="*/ 164974 h 1266938"/>
                <a:gd name="connsiteX1" fmla="*/ 76042 w 1021634"/>
                <a:gd name="connsiteY1" fmla="*/ 1132714 h 1266938"/>
                <a:gd name="connsiteX2" fmla="*/ 78899 w 1021634"/>
                <a:gd name="connsiteY2" fmla="*/ 667893 h 1266938"/>
                <a:gd name="connsiteX3" fmla="*/ 942181 w 1021634"/>
                <a:gd name="connsiteY3" fmla="*/ 29719 h 1266938"/>
                <a:gd name="connsiteX4" fmla="*/ 1001554 w 1021634"/>
                <a:gd name="connsiteY4" fmla="*/ 1266064 h 1266938"/>
                <a:gd name="connsiteX0" fmla="*/ 97741 w 1028411"/>
                <a:gd name="connsiteY0" fmla="*/ 164974 h 1266938"/>
                <a:gd name="connsiteX1" fmla="*/ 82819 w 1028411"/>
                <a:gd name="connsiteY1" fmla="*/ 1132714 h 1266938"/>
                <a:gd name="connsiteX2" fmla="*/ 76151 w 1028411"/>
                <a:gd name="connsiteY2" fmla="*/ 653606 h 1266938"/>
                <a:gd name="connsiteX3" fmla="*/ 948958 w 1028411"/>
                <a:gd name="connsiteY3" fmla="*/ 29719 h 1266938"/>
                <a:gd name="connsiteX4" fmla="*/ 1008331 w 1028411"/>
                <a:gd name="connsiteY4" fmla="*/ 1266064 h 1266938"/>
                <a:gd name="connsiteX0" fmla="*/ 97741 w 1028411"/>
                <a:gd name="connsiteY0" fmla="*/ 164974 h 1266938"/>
                <a:gd name="connsiteX1" fmla="*/ 82819 w 1028411"/>
                <a:gd name="connsiteY1" fmla="*/ 1132714 h 1266938"/>
                <a:gd name="connsiteX2" fmla="*/ 76151 w 1028411"/>
                <a:gd name="connsiteY2" fmla="*/ 653606 h 1266938"/>
                <a:gd name="connsiteX3" fmla="*/ 948958 w 1028411"/>
                <a:gd name="connsiteY3" fmla="*/ 29719 h 1266938"/>
                <a:gd name="connsiteX4" fmla="*/ 1008331 w 1028411"/>
                <a:gd name="connsiteY4" fmla="*/ 1266064 h 1266938"/>
                <a:gd name="connsiteX0" fmla="*/ 83454 w 1028411"/>
                <a:gd name="connsiteY0" fmla="*/ 160211 h 1266938"/>
                <a:gd name="connsiteX1" fmla="*/ 82819 w 1028411"/>
                <a:gd name="connsiteY1" fmla="*/ 1132714 h 1266938"/>
                <a:gd name="connsiteX2" fmla="*/ 76151 w 1028411"/>
                <a:gd name="connsiteY2" fmla="*/ 653606 h 1266938"/>
                <a:gd name="connsiteX3" fmla="*/ 948958 w 1028411"/>
                <a:gd name="connsiteY3" fmla="*/ 29719 h 1266938"/>
                <a:gd name="connsiteX4" fmla="*/ 1008331 w 1028411"/>
                <a:gd name="connsiteY4" fmla="*/ 1266064 h 1266938"/>
                <a:gd name="connsiteX0" fmla="*/ 83454 w 1028411"/>
                <a:gd name="connsiteY0" fmla="*/ 160211 h 1266938"/>
                <a:gd name="connsiteX1" fmla="*/ 82819 w 1028411"/>
                <a:gd name="connsiteY1" fmla="*/ 1132714 h 1266938"/>
                <a:gd name="connsiteX2" fmla="*/ 76151 w 1028411"/>
                <a:gd name="connsiteY2" fmla="*/ 653606 h 1266938"/>
                <a:gd name="connsiteX3" fmla="*/ 948958 w 1028411"/>
                <a:gd name="connsiteY3" fmla="*/ 29719 h 1266938"/>
                <a:gd name="connsiteX4" fmla="*/ 1008331 w 1028411"/>
                <a:gd name="connsiteY4" fmla="*/ 1266064 h 1266938"/>
                <a:gd name="connsiteX0" fmla="*/ 63723 w 1008680"/>
                <a:gd name="connsiteY0" fmla="*/ 160211 h 1266938"/>
                <a:gd name="connsiteX1" fmla="*/ 63088 w 1008680"/>
                <a:gd name="connsiteY1" fmla="*/ 1132714 h 1266938"/>
                <a:gd name="connsiteX2" fmla="*/ 84995 w 1008680"/>
                <a:gd name="connsiteY2" fmla="*/ 663131 h 1266938"/>
                <a:gd name="connsiteX3" fmla="*/ 929227 w 1008680"/>
                <a:gd name="connsiteY3" fmla="*/ 29719 h 1266938"/>
                <a:gd name="connsiteX4" fmla="*/ 988600 w 1008680"/>
                <a:gd name="connsiteY4" fmla="*/ 1266064 h 1266938"/>
                <a:gd name="connsiteX0" fmla="*/ 8706 w 953663"/>
                <a:gd name="connsiteY0" fmla="*/ 160211 h 1266938"/>
                <a:gd name="connsiteX1" fmla="*/ 8071 w 953663"/>
                <a:gd name="connsiteY1" fmla="*/ 1132714 h 1266938"/>
                <a:gd name="connsiteX2" fmla="*/ 29978 w 953663"/>
                <a:gd name="connsiteY2" fmla="*/ 663131 h 1266938"/>
                <a:gd name="connsiteX3" fmla="*/ 874210 w 953663"/>
                <a:gd name="connsiteY3" fmla="*/ 29719 h 1266938"/>
                <a:gd name="connsiteX4" fmla="*/ 933583 w 953663"/>
                <a:gd name="connsiteY4" fmla="*/ 1266064 h 1266938"/>
                <a:gd name="connsiteX0" fmla="*/ 31115 w 976072"/>
                <a:gd name="connsiteY0" fmla="*/ 160211 h 1266938"/>
                <a:gd name="connsiteX1" fmla="*/ 30480 w 976072"/>
                <a:gd name="connsiteY1" fmla="*/ 1132714 h 1266938"/>
                <a:gd name="connsiteX2" fmla="*/ 0 w 976072"/>
                <a:gd name="connsiteY2" fmla="*/ 634556 h 1266938"/>
                <a:gd name="connsiteX3" fmla="*/ 896619 w 976072"/>
                <a:gd name="connsiteY3" fmla="*/ 29719 h 1266938"/>
                <a:gd name="connsiteX4" fmla="*/ 955992 w 976072"/>
                <a:gd name="connsiteY4" fmla="*/ 1266064 h 1266938"/>
                <a:gd name="connsiteX0" fmla="*/ 31115 w 976072"/>
                <a:gd name="connsiteY0" fmla="*/ 160211 h 1266938"/>
                <a:gd name="connsiteX1" fmla="*/ 30480 w 976072"/>
                <a:gd name="connsiteY1" fmla="*/ 1132714 h 1266938"/>
                <a:gd name="connsiteX2" fmla="*/ 0 w 976072"/>
                <a:gd name="connsiteY2" fmla="*/ 634556 h 1266938"/>
                <a:gd name="connsiteX3" fmla="*/ 896619 w 976072"/>
                <a:gd name="connsiteY3" fmla="*/ 29719 h 1266938"/>
                <a:gd name="connsiteX4" fmla="*/ 955992 w 976072"/>
                <a:gd name="connsiteY4" fmla="*/ 1266064 h 1266938"/>
                <a:gd name="connsiteX0" fmla="*/ 31115 w 976072"/>
                <a:gd name="connsiteY0" fmla="*/ 160211 h 1266938"/>
                <a:gd name="connsiteX1" fmla="*/ 40005 w 976072"/>
                <a:gd name="connsiteY1" fmla="*/ 1113664 h 1266938"/>
                <a:gd name="connsiteX2" fmla="*/ 0 w 976072"/>
                <a:gd name="connsiteY2" fmla="*/ 634556 h 1266938"/>
                <a:gd name="connsiteX3" fmla="*/ 896619 w 976072"/>
                <a:gd name="connsiteY3" fmla="*/ 29719 h 1266938"/>
                <a:gd name="connsiteX4" fmla="*/ 955992 w 976072"/>
                <a:gd name="connsiteY4" fmla="*/ 1266064 h 1266938"/>
                <a:gd name="connsiteX0" fmla="*/ 31115 w 976072"/>
                <a:gd name="connsiteY0" fmla="*/ 160211 h 1266938"/>
                <a:gd name="connsiteX1" fmla="*/ 40005 w 976072"/>
                <a:gd name="connsiteY1" fmla="*/ 1113664 h 1266938"/>
                <a:gd name="connsiteX2" fmla="*/ 0 w 976072"/>
                <a:gd name="connsiteY2" fmla="*/ 634556 h 1266938"/>
                <a:gd name="connsiteX3" fmla="*/ 896619 w 976072"/>
                <a:gd name="connsiteY3" fmla="*/ 29719 h 1266938"/>
                <a:gd name="connsiteX4" fmla="*/ 955992 w 976072"/>
                <a:gd name="connsiteY4" fmla="*/ 1266064 h 1266938"/>
                <a:gd name="connsiteX0" fmla="*/ 31115 w 976072"/>
                <a:gd name="connsiteY0" fmla="*/ 160211 h 1266938"/>
                <a:gd name="connsiteX1" fmla="*/ 40005 w 976072"/>
                <a:gd name="connsiteY1" fmla="*/ 1113664 h 1266938"/>
                <a:gd name="connsiteX2" fmla="*/ 0 w 976072"/>
                <a:gd name="connsiteY2" fmla="*/ 634556 h 1266938"/>
                <a:gd name="connsiteX3" fmla="*/ 896619 w 976072"/>
                <a:gd name="connsiteY3" fmla="*/ 29719 h 1266938"/>
                <a:gd name="connsiteX4" fmla="*/ 955992 w 976072"/>
                <a:gd name="connsiteY4" fmla="*/ 1266064 h 1266938"/>
                <a:gd name="connsiteX0" fmla="*/ 31115 w 976072"/>
                <a:gd name="connsiteY0" fmla="*/ 160211 h 1266938"/>
                <a:gd name="connsiteX1" fmla="*/ 40005 w 976072"/>
                <a:gd name="connsiteY1" fmla="*/ 1113664 h 1266938"/>
                <a:gd name="connsiteX2" fmla="*/ 0 w 976072"/>
                <a:gd name="connsiteY2" fmla="*/ 620268 h 1266938"/>
                <a:gd name="connsiteX3" fmla="*/ 896619 w 976072"/>
                <a:gd name="connsiteY3" fmla="*/ 29719 h 1266938"/>
                <a:gd name="connsiteX4" fmla="*/ 955992 w 976072"/>
                <a:gd name="connsiteY4" fmla="*/ 1266064 h 1266938"/>
                <a:gd name="connsiteX0" fmla="*/ 31115 w 976072"/>
                <a:gd name="connsiteY0" fmla="*/ 160211 h 1266938"/>
                <a:gd name="connsiteX1" fmla="*/ 40005 w 976072"/>
                <a:gd name="connsiteY1" fmla="*/ 1113664 h 1266938"/>
                <a:gd name="connsiteX2" fmla="*/ 0 w 976072"/>
                <a:gd name="connsiteY2" fmla="*/ 605981 h 1266938"/>
                <a:gd name="connsiteX3" fmla="*/ 896619 w 976072"/>
                <a:gd name="connsiteY3" fmla="*/ 29719 h 1266938"/>
                <a:gd name="connsiteX4" fmla="*/ 955992 w 976072"/>
                <a:gd name="connsiteY4" fmla="*/ 1266064 h 1266938"/>
                <a:gd name="connsiteX0" fmla="*/ 31115 w 976072"/>
                <a:gd name="connsiteY0" fmla="*/ 160211 h 1266938"/>
                <a:gd name="connsiteX1" fmla="*/ 40005 w 976072"/>
                <a:gd name="connsiteY1" fmla="*/ 1113664 h 1266938"/>
                <a:gd name="connsiteX2" fmla="*/ 0 w 976072"/>
                <a:gd name="connsiteY2" fmla="*/ 605981 h 1266938"/>
                <a:gd name="connsiteX3" fmla="*/ 896619 w 976072"/>
                <a:gd name="connsiteY3" fmla="*/ 29719 h 1266938"/>
                <a:gd name="connsiteX4" fmla="*/ 955992 w 976072"/>
                <a:gd name="connsiteY4" fmla="*/ 1266064 h 1266938"/>
                <a:gd name="connsiteX0" fmla="*/ 31115 w 976072"/>
                <a:gd name="connsiteY0" fmla="*/ 160211 h 1266938"/>
                <a:gd name="connsiteX1" fmla="*/ 40005 w 976072"/>
                <a:gd name="connsiteY1" fmla="*/ 1113664 h 1266938"/>
                <a:gd name="connsiteX2" fmla="*/ 0 w 976072"/>
                <a:gd name="connsiteY2" fmla="*/ 605981 h 1266938"/>
                <a:gd name="connsiteX3" fmla="*/ 896619 w 976072"/>
                <a:gd name="connsiteY3" fmla="*/ 29719 h 1266938"/>
                <a:gd name="connsiteX4" fmla="*/ 955992 w 976072"/>
                <a:gd name="connsiteY4" fmla="*/ 1266064 h 1266938"/>
                <a:gd name="connsiteX0" fmla="*/ 31115 w 976072"/>
                <a:gd name="connsiteY0" fmla="*/ 160211 h 1266938"/>
                <a:gd name="connsiteX1" fmla="*/ 40005 w 976072"/>
                <a:gd name="connsiteY1" fmla="*/ 1113664 h 1266938"/>
                <a:gd name="connsiteX2" fmla="*/ 0 w 976072"/>
                <a:gd name="connsiteY2" fmla="*/ 605981 h 1266938"/>
                <a:gd name="connsiteX3" fmla="*/ 896619 w 976072"/>
                <a:gd name="connsiteY3" fmla="*/ 29719 h 1266938"/>
                <a:gd name="connsiteX4" fmla="*/ 955992 w 976072"/>
                <a:gd name="connsiteY4" fmla="*/ 1266064 h 1266938"/>
                <a:gd name="connsiteX0" fmla="*/ 31115 w 955992"/>
                <a:gd name="connsiteY0" fmla="*/ 130492 h 1238086"/>
                <a:gd name="connsiteX1" fmla="*/ 40005 w 955992"/>
                <a:gd name="connsiteY1" fmla="*/ 1083945 h 1238086"/>
                <a:gd name="connsiteX2" fmla="*/ 0 w 955992"/>
                <a:gd name="connsiteY2" fmla="*/ 576262 h 1238086"/>
                <a:gd name="connsiteX3" fmla="*/ 896619 w 955992"/>
                <a:gd name="connsiteY3" fmla="*/ 0 h 1238086"/>
                <a:gd name="connsiteX4" fmla="*/ 955992 w 955992"/>
                <a:gd name="connsiteY4" fmla="*/ 1236345 h 1238086"/>
                <a:gd name="connsiteX0" fmla="*/ 31115 w 955992"/>
                <a:gd name="connsiteY0" fmla="*/ 130492 h 1238173"/>
                <a:gd name="connsiteX1" fmla="*/ 40005 w 955992"/>
                <a:gd name="connsiteY1" fmla="*/ 1083945 h 1238173"/>
                <a:gd name="connsiteX2" fmla="*/ 0 w 955992"/>
                <a:gd name="connsiteY2" fmla="*/ 576262 h 1238173"/>
                <a:gd name="connsiteX3" fmla="*/ 896619 w 955992"/>
                <a:gd name="connsiteY3" fmla="*/ 0 h 1238173"/>
                <a:gd name="connsiteX4" fmla="*/ 955992 w 955992"/>
                <a:gd name="connsiteY4" fmla="*/ 1236345 h 1238173"/>
                <a:gd name="connsiteX0" fmla="*/ 31115 w 955992"/>
                <a:gd name="connsiteY0" fmla="*/ 130492 h 1238173"/>
                <a:gd name="connsiteX1" fmla="*/ 40005 w 955992"/>
                <a:gd name="connsiteY1" fmla="*/ 1083945 h 1238173"/>
                <a:gd name="connsiteX2" fmla="*/ 0 w 955992"/>
                <a:gd name="connsiteY2" fmla="*/ 576262 h 1238173"/>
                <a:gd name="connsiteX3" fmla="*/ 896619 w 955992"/>
                <a:gd name="connsiteY3" fmla="*/ 0 h 1238173"/>
                <a:gd name="connsiteX4" fmla="*/ 955992 w 955992"/>
                <a:gd name="connsiteY4" fmla="*/ 1236345 h 1238173"/>
                <a:gd name="connsiteX0" fmla="*/ 31115 w 955992"/>
                <a:gd name="connsiteY0" fmla="*/ 130492 h 1238173"/>
                <a:gd name="connsiteX1" fmla="*/ 40005 w 955992"/>
                <a:gd name="connsiteY1" fmla="*/ 1083945 h 1238173"/>
                <a:gd name="connsiteX2" fmla="*/ 0 w 955992"/>
                <a:gd name="connsiteY2" fmla="*/ 576262 h 1238173"/>
                <a:gd name="connsiteX3" fmla="*/ 896619 w 955992"/>
                <a:gd name="connsiteY3" fmla="*/ 0 h 1238173"/>
                <a:gd name="connsiteX4" fmla="*/ 955992 w 955992"/>
                <a:gd name="connsiteY4" fmla="*/ 1236345 h 1238173"/>
                <a:gd name="connsiteX0" fmla="*/ 31115 w 955992"/>
                <a:gd name="connsiteY0" fmla="*/ 130492 h 1238173"/>
                <a:gd name="connsiteX1" fmla="*/ 40005 w 955992"/>
                <a:gd name="connsiteY1" fmla="*/ 1083945 h 1238173"/>
                <a:gd name="connsiteX2" fmla="*/ 0 w 955992"/>
                <a:gd name="connsiteY2" fmla="*/ 576262 h 1238173"/>
                <a:gd name="connsiteX3" fmla="*/ 896619 w 955992"/>
                <a:gd name="connsiteY3" fmla="*/ 0 h 1238173"/>
                <a:gd name="connsiteX4" fmla="*/ 955992 w 955992"/>
                <a:gd name="connsiteY4" fmla="*/ 1236345 h 1238173"/>
                <a:gd name="connsiteX0" fmla="*/ 31115 w 955992"/>
                <a:gd name="connsiteY0" fmla="*/ 144470 h 1252151"/>
                <a:gd name="connsiteX1" fmla="*/ 40005 w 955992"/>
                <a:gd name="connsiteY1" fmla="*/ 1097923 h 1252151"/>
                <a:gd name="connsiteX2" fmla="*/ 0 w 955992"/>
                <a:gd name="connsiteY2" fmla="*/ 590240 h 1252151"/>
                <a:gd name="connsiteX3" fmla="*/ 806710 w 955992"/>
                <a:gd name="connsiteY3" fmla="*/ 583686 h 1252151"/>
                <a:gd name="connsiteX4" fmla="*/ 896619 w 955992"/>
                <a:gd name="connsiteY4" fmla="*/ 13978 h 1252151"/>
                <a:gd name="connsiteX5" fmla="*/ 955992 w 955992"/>
                <a:gd name="connsiteY5" fmla="*/ 1250323 h 1252151"/>
                <a:gd name="connsiteX0" fmla="*/ 31115 w 955992"/>
                <a:gd name="connsiteY0" fmla="*/ 144274 h 1251955"/>
                <a:gd name="connsiteX1" fmla="*/ 40005 w 955992"/>
                <a:gd name="connsiteY1" fmla="*/ 1097727 h 1251955"/>
                <a:gd name="connsiteX2" fmla="*/ 0 w 955992"/>
                <a:gd name="connsiteY2" fmla="*/ 590044 h 1251955"/>
                <a:gd name="connsiteX3" fmla="*/ 887673 w 955992"/>
                <a:gd name="connsiteY3" fmla="*/ 593015 h 1251955"/>
                <a:gd name="connsiteX4" fmla="*/ 896619 w 955992"/>
                <a:gd name="connsiteY4" fmla="*/ 13782 h 1251955"/>
                <a:gd name="connsiteX5" fmla="*/ 955992 w 955992"/>
                <a:gd name="connsiteY5" fmla="*/ 1250127 h 1251955"/>
                <a:gd name="connsiteX0" fmla="*/ 31115 w 955992"/>
                <a:gd name="connsiteY0" fmla="*/ 144965 h 1252646"/>
                <a:gd name="connsiteX1" fmla="*/ 40005 w 955992"/>
                <a:gd name="connsiteY1" fmla="*/ 1098418 h 1252646"/>
                <a:gd name="connsiteX2" fmla="*/ 0 w 955992"/>
                <a:gd name="connsiteY2" fmla="*/ 590735 h 1252646"/>
                <a:gd name="connsiteX3" fmla="*/ 887673 w 955992"/>
                <a:gd name="connsiteY3" fmla="*/ 593706 h 1252646"/>
                <a:gd name="connsiteX4" fmla="*/ 896619 w 955992"/>
                <a:gd name="connsiteY4" fmla="*/ 14473 h 1252646"/>
                <a:gd name="connsiteX5" fmla="*/ 955992 w 955992"/>
                <a:gd name="connsiteY5" fmla="*/ 1250818 h 1252646"/>
                <a:gd name="connsiteX0" fmla="*/ 31115 w 955992"/>
                <a:gd name="connsiteY0" fmla="*/ 144965 h 1252646"/>
                <a:gd name="connsiteX1" fmla="*/ 40005 w 955992"/>
                <a:gd name="connsiteY1" fmla="*/ 1098418 h 1252646"/>
                <a:gd name="connsiteX2" fmla="*/ 0 w 955992"/>
                <a:gd name="connsiteY2" fmla="*/ 590735 h 1252646"/>
                <a:gd name="connsiteX3" fmla="*/ 887673 w 955992"/>
                <a:gd name="connsiteY3" fmla="*/ 593706 h 1252646"/>
                <a:gd name="connsiteX4" fmla="*/ 896619 w 955992"/>
                <a:gd name="connsiteY4" fmla="*/ 14473 h 1252646"/>
                <a:gd name="connsiteX5" fmla="*/ 955992 w 955992"/>
                <a:gd name="connsiteY5" fmla="*/ 1250818 h 1252646"/>
                <a:gd name="connsiteX0" fmla="*/ 31115 w 955992"/>
                <a:gd name="connsiteY0" fmla="*/ 144965 h 1252646"/>
                <a:gd name="connsiteX1" fmla="*/ 40005 w 955992"/>
                <a:gd name="connsiteY1" fmla="*/ 1098418 h 1252646"/>
                <a:gd name="connsiteX2" fmla="*/ 0 w 955992"/>
                <a:gd name="connsiteY2" fmla="*/ 590735 h 1252646"/>
                <a:gd name="connsiteX3" fmla="*/ 887673 w 955992"/>
                <a:gd name="connsiteY3" fmla="*/ 593706 h 1252646"/>
                <a:gd name="connsiteX4" fmla="*/ 896619 w 955992"/>
                <a:gd name="connsiteY4" fmla="*/ 14473 h 1252646"/>
                <a:gd name="connsiteX5" fmla="*/ 955992 w 955992"/>
                <a:gd name="connsiteY5" fmla="*/ 1250818 h 1252646"/>
                <a:gd name="connsiteX0" fmla="*/ 31115 w 955992"/>
                <a:gd name="connsiteY0" fmla="*/ 144965 h 1252646"/>
                <a:gd name="connsiteX1" fmla="*/ 40005 w 955992"/>
                <a:gd name="connsiteY1" fmla="*/ 1098418 h 1252646"/>
                <a:gd name="connsiteX2" fmla="*/ 0 w 955992"/>
                <a:gd name="connsiteY2" fmla="*/ 619310 h 1252646"/>
                <a:gd name="connsiteX3" fmla="*/ 887673 w 955992"/>
                <a:gd name="connsiteY3" fmla="*/ 593706 h 1252646"/>
                <a:gd name="connsiteX4" fmla="*/ 896619 w 955992"/>
                <a:gd name="connsiteY4" fmla="*/ 14473 h 1252646"/>
                <a:gd name="connsiteX5" fmla="*/ 955992 w 955992"/>
                <a:gd name="connsiteY5" fmla="*/ 1250818 h 1252646"/>
                <a:gd name="connsiteX0" fmla="*/ 27186 w 952063"/>
                <a:gd name="connsiteY0" fmla="*/ 144965 h 1252646"/>
                <a:gd name="connsiteX1" fmla="*/ 36076 w 952063"/>
                <a:gd name="connsiteY1" fmla="*/ 1098418 h 1252646"/>
                <a:gd name="connsiteX2" fmla="*/ 5596 w 952063"/>
                <a:gd name="connsiteY2" fmla="*/ 605022 h 1252646"/>
                <a:gd name="connsiteX3" fmla="*/ 883744 w 952063"/>
                <a:gd name="connsiteY3" fmla="*/ 593706 h 1252646"/>
                <a:gd name="connsiteX4" fmla="*/ 892690 w 952063"/>
                <a:gd name="connsiteY4" fmla="*/ 14473 h 1252646"/>
                <a:gd name="connsiteX5" fmla="*/ 952063 w 952063"/>
                <a:gd name="connsiteY5" fmla="*/ 1250818 h 1252646"/>
                <a:gd name="connsiteX0" fmla="*/ 35878 w 960755"/>
                <a:gd name="connsiteY0" fmla="*/ 144965 h 1252646"/>
                <a:gd name="connsiteX1" fmla="*/ 44768 w 960755"/>
                <a:gd name="connsiteY1" fmla="*/ 1098418 h 1252646"/>
                <a:gd name="connsiteX2" fmla="*/ 0 w 960755"/>
                <a:gd name="connsiteY2" fmla="*/ 605022 h 1252646"/>
                <a:gd name="connsiteX3" fmla="*/ 892436 w 960755"/>
                <a:gd name="connsiteY3" fmla="*/ 593706 h 1252646"/>
                <a:gd name="connsiteX4" fmla="*/ 901382 w 960755"/>
                <a:gd name="connsiteY4" fmla="*/ 14473 h 1252646"/>
                <a:gd name="connsiteX5" fmla="*/ 960755 w 960755"/>
                <a:gd name="connsiteY5" fmla="*/ 1250818 h 1252646"/>
                <a:gd name="connsiteX0" fmla="*/ 35878 w 960755"/>
                <a:gd name="connsiteY0" fmla="*/ 144652 h 1252333"/>
                <a:gd name="connsiteX1" fmla="*/ 44768 w 960755"/>
                <a:gd name="connsiteY1" fmla="*/ 1098105 h 1252333"/>
                <a:gd name="connsiteX2" fmla="*/ 0 w 960755"/>
                <a:gd name="connsiteY2" fmla="*/ 604709 h 1252333"/>
                <a:gd name="connsiteX3" fmla="*/ 916248 w 960755"/>
                <a:gd name="connsiteY3" fmla="*/ 607681 h 1252333"/>
                <a:gd name="connsiteX4" fmla="*/ 901382 w 960755"/>
                <a:gd name="connsiteY4" fmla="*/ 14160 h 1252333"/>
                <a:gd name="connsiteX5" fmla="*/ 960755 w 960755"/>
                <a:gd name="connsiteY5" fmla="*/ 1250505 h 1252333"/>
                <a:gd name="connsiteX0" fmla="*/ 35878 w 960755"/>
                <a:gd name="connsiteY0" fmla="*/ 144751 h 1252432"/>
                <a:gd name="connsiteX1" fmla="*/ 44768 w 960755"/>
                <a:gd name="connsiteY1" fmla="*/ 1098204 h 1252432"/>
                <a:gd name="connsiteX2" fmla="*/ 0 w 960755"/>
                <a:gd name="connsiteY2" fmla="*/ 604808 h 1252432"/>
                <a:gd name="connsiteX3" fmla="*/ 916248 w 960755"/>
                <a:gd name="connsiteY3" fmla="*/ 607780 h 1252432"/>
                <a:gd name="connsiteX4" fmla="*/ 901382 w 960755"/>
                <a:gd name="connsiteY4" fmla="*/ 14259 h 1252432"/>
                <a:gd name="connsiteX5" fmla="*/ 960755 w 960755"/>
                <a:gd name="connsiteY5" fmla="*/ 1250604 h 1252432"/>
                <a:gd name="connsiteX0" fmla="*/ 35878 w 960755"/>
                <a:gd name="connsiteY0" fmla="*/ 144649 h 1252330"/>
                <a:gd name="connsiteX1" fmla="*/ 44768 w 960755"/>
                <a:gd name="connsiteY1" fmla="*/ 1098102 h 1252330"/>
                <a:gd name="connsiteX2" fmla="*/ 0 w 960755"/>
                <a:gd name="connsiteY2" fmla="*/ 604706 h 1252330"/>
                <a:gd name="connsiteX3" fmla="*/ 949586 w 960755"/>
                <a:gd name="connsiteY3" fmla="*/ 612441 h 1252330"/>
                <a:gd name="connsiteX4" fmla="*/ 901382 w 960755"/>
                <a:gd name="connsiteY4" fmla="*/ 14157 h 1252330"/>
                <a:gd name="connsiteX5" fmla="*/ 960755 w 960755"/>
                <a:gd name="connsiteY5" fmla="*/ 1250502 h 1252330"/>
                <a:gd name="connsiteX0" fmla="*/ 35878 w 960755"/>
                <a:gd name="connsiteY0" fmla="*/ 144649 h 1252330"/>
                <a:gd name="connsiteX1" fmla="*/ 44768 w 960755"/>
                <a:gd name="connsiteY1" fmla="*/ 1098102 h 1252330"/>
                <a:gd name="connsiteX2" fmla="*/ 0 w 960755"/>
                <a:gd name="connsiteY2" fmla="*/ 604706 h 1252330"/>
                <a:gd name="connsiteX3" fmla="*/ 916248 w 960755"/>
                <a:gd name="connsiteY3" fmla="*/ 612441 h 1252330"/>
                <a:gd name="connsiteX4" fmla="*/ 901382 w 960755"/>
                <a:gd name="connsiteY4" fmla="*/ 14157 h 1252330"/>
                <a:gd name="connsiteX5" fmla="*/ 960755 w 960755"/>
                <a:gd name="connsiteY5" fmla="*/ 1250502 h 1252330"/>
                <a:gd name="connsiteX0" fmla="*/ 35878 w 960755"/>
                <a:gd name="connsiteY0" fmla="*/ 144649 h 1250502"/>
                <a:gd name="connsiteX1" fmla="*/ 44768 w 960755"/>
                <a:gd name="connsiteY1" fmla="*/ 1098102 h 1250502"/>
                <a:gd name="connsiteX2" fmla="*/ 0 w 960755"/>
                <a:gd name="connsiteY2" fmla="*/ 604706 h 1250502"/>
                <a:gd name="connsiteX3" fmla="*/ 916248 w 960755"/>
                <a:gd name="connsiteY3" fmla="*/ 612441 h 1250502"/>
                <a:gd name="connsiteX4" fmla="*/ 901382 w 960755"/>
                <a:gd name="connsiteY4" fmla="*/ 14157 h 1250502"/>
                <a:gd name="connsiteX5" fmla="*/ 960755 w 960755"/>
                <a:gd name="connsiteY5" fmla="*/ 1250502 h 1250502"/>
                <a:gd name="connsiteX0" fmla="*/ 35878 w 916892"/>
                <a:gd name="connsiteY0" fmla="*/ 144649 h 1221927"/>
                <a:gd name="connsiteX1" fmla="*/ 44768 w 916892"/>
                <a:gd name="connsiteY1" fmla="*/ 1098102 h 1221927"/>
                <a:gd name="connsiteX2" fmla="*/ 0 w 916892"/>
                <a:gd name="connsiteY2" fmla="*/ 604706 h 1221927"/>
                <a:gd name="connsiteX3" fmla="*/ 916248 w 916892"/>
                <a:gd name="connsiteY3" fmla="*/ 612441 h 1221927"/>
                <a:gd name="connsiteX4" fmla="*/ 901382 w 916892"/>
                <a:gd name="connsiteY4" fmla="*/ 14157 h 1221927"/>
                <a:gd name="connsiteX5" fmla="*/ 898843 w 916892"/>
                <a:gd name="connsiteY5" fmla="*/ 1221927 h 1221927"/>
                <a:gd name="connsiteX0" fmla="*/ 35878 w 925636"/>
                <a:gd name="connsiteY0" fmla="*/ 144649 h 1221927"/>
                <a:gd name="connsiteX1" fmla="*/ 44768 w 925636"/>
                <a:gd name="connsiteY1" fmla="*/ 1098102 h 1221927"/>
                <a:gd name="connsiteX2" fmla="*/ 0 w 925636"/>
                <a:gd name="connsiteY2" fmla="*/ 604706 h 1221927"/>
                <a:gd name="connsiteX3" fmla="*/ 916248 w 925636"/>
                <a:gd name="connsiteY3" fmla="*/ 612441 h 1221927"/>
                <a:gd name="connsiteX4" fmla="*/ 901382 w 925636"/>
                <a:gd name="connsiteY4" fmla="*/ 14157 h 1221927"/>
                <a:gd name="connsiteX5" fmla="*/ 898843 w 925636"/>
                <a:gd name="connsiteY5" fmla="*/ 1221927 h 1221927"/>
                <a:gd name="connsiteX0" fmla="*/ 35878 w 919449"/>
                <a:gd name="connsiteY0" fmla="*/ 144649 h 1221927"/>
                <a:gd name="connsiteX1" fmla="*/ 44768 w 919449"/>
                <a:gd name="connsiteY1" fmla="*/ 1098102 h 1221927"/>
                <a:gd name="connsiteX2" fmla="*/ 0 w 919449"/>
                <a:gd name="connsiteY2" fmla="*/ 604706 h 1221927"/>
                <a:gd name="connsiteX3" fmla="*/ 916248 w 919449"/>
                <a:gd name="connsiteY3" fmla="*/ 612441 h 1221927"/>
                <a:gd name="connsiteX4" fmla="*/ 901382 w 919449"/>
                <a:gd name="connsiteY4" fmla="*/ 14157 h 1221927"/>
                <a:gd name="connsiteX5" fmla="*/ 898843 w 919449"/>
                <a:gd name="connsiteY5" fmla="*/ 1221927 h 1221927"/>
                <a:gd name="connsiteX0" fmla="*/ 35878 w 923492"/>
                <a:gd name="connsiteY0" fmla="*/ 121367 h 1198645"/>
                <a:gd name="connsiteX1" fmla="*/ 44768 w 923492"/>
                <a:gd name="connsiteY1" fmla="*/ 1074820 h 1198645"/>
                <a:gd name="connsiteX2" fmla="*/ 0 w 923492"/>
                <a:gd name="connsiteY2" fmla="*/ 581424 h 1198645"/>
                <a:gd name="connsiteX3" fmla="*/ 916248 w 923492"/>
                <a:gd name="connsiteY3" fmla="*/ 589159 h 1198645"/>
                <a:gd name="connsiteX4" fmla="*/ 910907 w 923492"/>
                <a:gd name="connsiteY4" fmla="*/ 14687 h 1198645"/>
                <a:gd name="connsiteX5" fmla="*/ 898843 w 923492"/>
                <a:gd name="connsiteY5" fmla="*/ 1198645 h 1198645"/>
                <a:gd name="connsiteX0" fmla="*/ 35878 w 923492"/>
                <a:gd name="connsiteY0" fmla="*/ 106680 h 1183958"/>
                <a:gd name="connsiteX1" fmla="*/ 44768 w 923492"/>
                <a:gd name="connsiteY1" fmla="*/ 1060133 h 1183958"/>
                <a:gd name="connsiteX2" fmla="*/ 0 w 923492"/>
                <a:gd name="connsiteY2" fmla="*/ 566737 h 1183958"/>
                <a:gd name="connsiteX3" fmla="*/ 916248 w 923492"/>
                <a:gd name="connsiteY3" fmla="*/ 574472 h 1183958"/>
                <a:gd name="connsiteX4" fmla="*/ 910907 w 923492"/>
                <a:gd name="connsiteY4" fmla="*/ 0 h 1183958"/>
                <a:gd name="connsiteX5" fmla="*/ 898843 w 923492"/>
                <a:gd name="connsiteY5" fmla="*/ 1183958 h 1183958"/>
                <a:gd name="connsiteX0" fmla="*/ 35878 w 925998"/>
                <a:gd name="connsiteY0" fmla="*/ 87630 h 1164908"/>
                <a:gd name="connsiteX1" fmla="*/ 44768 w 925998"/>
                <a:gd name="connsiteY1" fmla="*/ 1041083 h 1164908"/>
                <a:gd name="connsiteX2" fmla="*/ 0 w 925998"/>
                <a:gd name="connsiteY2" fmla="*/ 547687 h 1164908"/>
                <a:gd name="connsiteX3" fmla="*/ 916248 w 925998"/>
                <a:gd name="connsiteY3" fmla="*/ 555422 h 1164908"/>
                <a:gd name="connsiteX4" fmla="*/ 915669 w 925998"/>
                <a:gd name="connsiteY4" fmla="*/ 0 h 1164908"/>
                <a:gd name="connsiteX5" fmla="*/ 898843 w 925998"/>
                <a:gd name="connsiteY5" fmla="*/ 1164908 h 1164908"/>
                <a:gd name="connsiteX0" fmla="*/ 35878 w 923492"/>
                <a:gd name="connsiteY0" fmla="*/ 101918 h 1179196"/>
                <a:gd name="connsiteX1" fmla="*/ 44768 w 923492"/>
                <a:gd name="connsiteY1" fmla="*/ 1055371 h 1179196"/>
                <a:gd name="connsiteX2" fmla="*/ 0 w 923492"/>
                <a:gd name="connsiteY2" fmla="*/ 561975 h 1179196"/>
                <a:gd name="connsiteX3" fmla="*/ 916248 w 923492"/>
                <a:gd name="connsiteY3" fmla="*/ 569710 h 1179196"/>
                <a:gd name="connsiteX4" fmla="*/ 910907 w 923492"/>
                <a:gd name="connsiteY4" fmla="*/ 0 h 1179196"/>
                <a:gd name="connsiteX5" fmla="*/ 898843 w 923492"/>
                <a:gd name="connsiteY5" fmla="*/ 1179196 h 1179196"/>
                <a:gd name="connsiteX0" fmla="*/ 27186 w 914800"/>
                <a:gd name="connsiteY0" fmla="*/ 101918 h 1179196"/>
                <a:gd name="connsiteX1" fmla="*/ 36076 w 914800"/>
                <a:gd name="connsiteY1" fmla="*/ 1055371 h 1179196"/>
                <a:gd name="connsiteX2" fmla="*/ 219908 w 914800"/>
                <a:gd name="connsiteY2" fmla="*/ 949325 h 1179196"/>
                <a:gd name="connsiteX3" fmla="*/ 907556 w 914800"/>
                <a:gd name="connsiteY3" fmla="*/ 569710 h 1179196"/>
                <a:gd name="connsiteX4" fmla="*/ 902215 w 914800"/>
                <a:gd name="connsiteY4" fmla="*/ 0 h 1179196"/>
                <a:gd name="connsiteX5" fmla="*/ 890151 w 914800"/>
                <a:gd name="connsiteY5" fmla="*/ 1179196 h 1179196"/>
                <a:gd name="connsiteX0" fmla="*/ 66059 w 953673"/>
                <a:gd name="connsiteY0" fmla="*/ 101918 h 1179196"/>
                <a:gd name="connsiteX1" fmla="*/ 11449 w 953673"/>
                <a:gd name="connsiteY1" fmla="*/ 661671 h 1179196"/>
                <a:gd name="connsiteX2" fmla="*/ 258781 w 953673"/>
                <a:gd name="connsiteY2" fmla="*/ 949325 h 1179196"/>
                <a:gd name="connsiteX3" fmla="*/ 946429 w 953673"/>
                <a:gd name="connsiteY3" fmla="*/ 569710 h 1179196"/>
                <a:gd name="connsiteX4" fmla="*/ 941088 w 953673"/>
                <a:gd name="connsiteY4" fmla="*/ 0 h 1179196"/>
                <a:gd name="connsiteX5" fmla="*/ 929024 w 953673"/>
                <a:gd name="connsiteY5" fmla="*/ 1179196 h 1179196"/>
                <a:gd name="connsiteX0" fmla="*/ 830681 w 943595"/>
                <a:gd name="connsiteY0" fmla="*/ 0 h 1185228"/>
                <a:gd name="connsiteX1" fmla="*/ 1371 w 943595"/>
                <a:gd name="connsiteY1" fmla="*/ 667703 h 1185228"/>
                <a:gd name="connsiteX2" fmla="*/ 248703 w 943595"/>
                <a:gd name="connsiteY2" fmla="*/ 955357 h 1185228"/>
                <a:gd name="connsiteX3" fmla="*/ 936351 w 943595"/>
                <a:gd name="connsiteY3" fmla="*/ 575742 h 1185228"/>
                <a:gd name="connsiteX4" fmla="*/ 931010 w 943595"/>
                <a:gd name="connsiteY4" fmla="*/ 6032 h 1185228"/>
                <a:gd name="connsiteX5" fmla="*/ 918946 w 943595"/>
                <a:gd name="connsiteY5" fmla="*/ 1185228 h 1185228"/>
                <a:gd name="connsiteX0" fmla="*/ 729806 w 842720"/>
                <a:gd name="connsiteY0" fmla="*/ 0 h 1185228"/>
                <a:gd name="connsiteX1" fmla="*/ 2096 w 842720"/>
                <a:gd name="connsiteY1" fmla="*/ 121603 h 1185228"/>
                <a:gd name="connsiteX2" fmla="*/ 147828 w 842720"/>
                <a:gd name="connsiteY2" fmla="*/ 955357 h 1185228"/>
                <a:gd name="connsiteX3" fmla="*/ 835476 w 842720"/>
                <a:gd name="connsiteY3" fmla="*/ 575742 h 1185228"/>
                <a:gd name="connsiteX4" fmla="*/ 830135 w 842720"/>
                <a:gd name="connsiteY4" fmla="*/ 6032 h 1185228"/>
                <a:gd name="connsiteX5" fmla="*/ 818071 w 842720"/>
                <a:gd name="connsiteY5" fmla="*/ 1185228 h 1185228"/>
                <a:gd name="connsiteX0" fmla="*/ 778828 w 891742"/>
                <a:gd name="connsiteY0" fmla="*/ 0 h 1185228"/>
                <a:gd name="connsiteX1" fmla="*/ 51118 w 891742"/>
                <a:gd name="connsiteY1" fmla="*/ 121603 h 1185228"/>
                <a:gd name="connsiteX2" fmla="*/ 0 w 891742"/>
                <a:gd name="connsiteY2" fmla="*/ 631507 h 1185228"/>
                <a:gd name="connsiteX3" fmla="*/ 884498 w 891742"/>
                <a:gd name="connsiteY3" fmla="*/ 575742 h 1185228"/>
                <a:gd name="connsiteX4" fmla="*/ 879157 w 891742"/>
                <a:gd name="connsiteY4" fmla="*/ 6032 h 1185228"/>
                <a:gd name="connsiteX5" fmla="*/ 867093 w 891742"/>
                <a:gd name="connsiteY5" fmla="*/ 1185228 h 1185228"/>
                <a:gd name="connsiteX0" fmla="*/ 778828 w 884534"/>
                <a:gd name="connsiteY0" fmla="*/ 0 h 1185228"/>
                <a:gd name="connsiteX1" fmla="*/ 51118 w 884534"/>
                <a:gd name="connsiteY1" fmla="*/ 121603 h 1185228"/>
                <a:gd name="connsiteX2" fmla="*/ 0 w 884534"/>
                <a:gd name="connsiteY2" fmla="*/ 631507 h 1185228"/>
                <a:gd name="connsiteX3" fmla="*/ 884498 w 884534"/>
                <a:gd name="connsiteY3" fmla="*/ 575742 h 1185228"/>
                <a:gd name="connsiteX4" fmla="*/ 2857 w 884534"/>
                <a:gd name="connsiteY4" fmla="*/ 583882 h 1185228"/>
                <a:gd name="connsiteX5" fmla="*/ 867093 w 884534"/>
                <a:gd name="connsiteY5" fmla="*/ 1185228 h 1185228"/>
                <a:gd name="connsiteX0" fmla="*/ 787882 w 893588"/>
                <a:gd name="connsiteY0" fmla="*/ 0 h 1185228"/>
                <a:gd name="connsiteX1" fmla="*/ 60172 w 893588"/>
                <a:gd name="connsiteY1" fmla="*/ 121603 h 1185228"/>
                <a:gd name="connsiteX2" fmla="*/ 9054 w 893588"/>
                <a:gd name="connsiteY2" fmla="*/ 631507 h 1185228"/>
                <a:gd name="connsiteX3" fmla="*/ 893552 w 893588"/>
                <a:gd name="connsiteY3" fmla="*/ 575742 h 1185228"/>
                <a:gd name="connsiteX4" fmla="*/ 11911 w 893588"/>
                <a:gd name="connsiteY4" fmla="*/ 583882 h 1185228"/>
                <a:gd name="connsiteX5" fmla="*/ 416156 w 893588"/>
                <a:gd name="connsiteY5" fmla="*/ 1024712 h 1185228"/>
                <a:gd name="connsiteX6" fmla="*/ 876147 w 893588"/>
                <a:gd name="connsiteY6" fmla="*/ 1185228 h 1185228"/>
                <a:gd name="connsiteX0" fmla="*/ 835956 w 941662"/>
                <a:gd name="connsiteY0" fmla="*/ 0 h 1208408"/>
                <a:gd name="connsiteX1" fmla="*/ 108246 w 941662"/>
                <a:gd name="connsiteY1" fmla="*/ 121603 h 1208408"/>
                <a:gd name="connsiteX2" fmla="*/ 57128 w 941662"/>
                <a:gd name="connsiteY2" fmla="*/ 631507 h 1208408"/>
                <a:gd name="connsiteX3" fmla="*/ 941626 w 941662"/>
                <a:gd name="connsiteY3" fmla="*/ 575742 h 1208408"/>
                <a:gd name="connsiteX4" fmla="*/ 59985 w 941662"/>
                <a:gd name="connsiteY4" fmla="*/ 583882 h 1208408"/>
                <a:gd name="connsiteX5" fmla="*/ 108630 w 941662"/>
                <a:gd name="connsiteY5" fmla="*/ 1164412 h 1208408"/>
                <a:gd name="connsiteX6" fmla="*/ 924221 w 941662"/>
                <a:gd name="connsiteY6" fmla="*/ 1185228 h 1208408"/>
                <a:gd name="connsiteX0" fmla="*/ 814290 w 919996"/>
                <a:gd name="connsiteY0" fmla="*/ 0 h 1199314"/>
                <a:gd name="connsiteX1" fmla="*/ 86580 w 919996"/>
                <a:gd name="connsiteY1" fmla="*/ 121603 h 1199314"/>
                <a:gd name="connsiteX2" fmla="*/ 35462 w 919996"/>
                <a:gd name="connsiteY2" fmla="*/ 631507 h 1199314"/>
                <a:gd name="connsiteX3" fmla="*/ 919960 w 919996"/>
                <a:gd name="connsiteY3" fmla="*/ 575742 h 1199314"/>
                <a:gd name="connsiteX4" fmla="*/ 38319 w 919996"/>
                <a:gd name="connsiteY4" fmla="*/ 583882 h 1199314"/>
                <a:gd name="connsiteX5" fmla="*/ 150464 w 919996"/>
                <a:gd name="connsiteY5" fmla="*/ 1151712 h 1199314"/>
                <a:gd name="connsiteX6" fmla="*/ 902555 w 919996"/>
                <a:gd name="connsiteY6" fmla="*/ 1185228 h 1199314"/>
                <a:gd name="connsiteX0" fmla="*/ 814290 w 919996"/>
                <a:gd name="connsiteY0" fmla="*/ 0 h 1185228"/>
                <a:gd name="connsiteX1" fmla="*/ 86580 w 919996"/>
                <a:gd name="connsiteY1" fmla="*/ 121603 h 1185228"/>
                <a:gd name="connsiteX2" fmla="*/ 35462 w 919996"/>
                <a:gd name="connsiteY2" fmla="*/ 631507 h 1185228"/>
                <a:gd name="connsiteX3" fmla="*/ 919960 w 919996"/>
                <a:gd name="connsiteY3" fmla="*/ 575742 h 1185228"/>
                <a:gd name="connsiteX4" fmla="*/ 38319 w 919996"/>
                <a:gd name="connsiteY4" fmla="*/ 583882 h 1185228"/>
                <a:gd name="connsiteX5" fmla="*/ 150464 w 919996"/>
                <a:gd name="connsiteY5" fmla="*/ 1151712 h 1185228"/>
                <a:gd name="connsiteX6" fmla="*/ 902555 w 919996"/>
                <a:gd name="connsiteY6" fmla="*/ 1185228 h 1185228"/>
                <a:gd name="connsiteX0" fmla="*/ 814290 w 919996"/>
                <a:gd name="connsiteY0" fmla="*/ 0 h 1185228"/>
                <a:gd name="connsiteX1" fmla="*/ 86580 w 919996"/>
                <a:gd name="connsiteY1" fmla="*/ 121603 h 1185228"/>
                <a:gd name="connsiteX2" fmla="*/ 35462 w 919996"/>
                <a:gd name="connsiteY2" fmla="*/ 631507 h 1185228"/>
                <a:gd name="connsiteX3" fmla="*/ 919960 w 919996"/>
                <a:gd name="connsiteY3" fmla="*/ 575742 h 1185228"/>
                <a:gd name="connsiteX4" fmla="*/ 38319 w 919996"/>
                <a:gd name="connsiteY4" fmla="*/ 583882 h 1185228"/>
                <a:gd name="connsiteX5" fmla="*/ 150464 w 919996"/>
                <a:gd name="connsiteY5" fmla="*/ 1151712 h 1185228"/>
                <a:gd name="connsiteX6" fmla="*/ 902555 w 919996"/>
                <a:gd name="connsiteY6" fmla="*/ 1185228 h 1185228"/>
                <a:gd name="connsiteX0" fmla="*/ 798946 w 904652"/>
                <a:gd name="connsiteY0" fmla="*/ 0 h 1185228"/>
                <a:gd name="connsiteX1" fmla="*/ 71236 w 904652"/>
                <a:gd name="connsiteY1" fmla="*/ 121603 h 1185228"/>
                <a:gd name="connsiteX2" fmla="*/ 20118 w 904652"/>
                <a:gd name="connsiteY2" fmla="*/ 631507 h 1185228"/>
                <a:gd name="connsiteX3" fmla="*/ 904616 w 904652"/>
                <a:gd name="connsiteY3" fmla="*/ 575742 h 1185228"/>
                <a:gd name="connsiteX4" fmla="*/ 22975 w 904652"/>
                <a:gd name="connsiteY4" fmla="*/ 583882 h 1185228"/>
                <a:gd name="connsiteX5" fmla="*/ 135120 w 904652"/>
                <a:gd name="connsiteY5" fmla="*/ 1151712 h 1185228"/>
                <a:gd name="connsiteX6" fmla="*/ 887211 w 904652"/>
                <a:gd name="connsiteY6" fmla="*/ 1185228 h 1185228"/>
                <a:gd name="connsiteX0" fmla="*/ 805149 w 910855"/>
                <a:gd name="connsiteY0" fmla="*/ 0 h 1185228"/>
                <a:gd name="connsiteX1" fmla="*/ 77439 w 910855"/>
                <a:gd name="connsiteY1" fmla="*/ 121603 h 1185228"/>
                <a:gd name="connsiteX2" fmla="*/ 26321 w 910855"/>
                <a:gd name="connsiteY2" fmla="*/ 631507 h 1185228"/>
                <a:gd name="connsiteX3" fmla="*/ 910819 w 910855"/>
                <a:gd name="connsiteY3" fmla="*/ 575742 h 1185228"/>
                <a:gd name="connsiteX4" fmla="*/ 29178 w 910855"/>
                <a:gd name="connsiteY4" fmla="*/ 583882 h 1185228"/>
                <a:gd name="connsiteX5" fmla="*/ 141323 w 910855"/>
                <a:gd name="connsiteY5" fmla="*/ 1151712 h 1185228"/>
                <a:gd name="connsiteX6" fmla="*/ 893414 w 910855"/>
                <a:gd name="connsiteY6" fmla="*/ 1185228 h 1185228"/>
                <a:gd name="connsiteX0" fmla="*/ 808622 w 914328"/>
                <a:gd name="connsiteY0" fmla="*/ 0 h 1185228"/>
                <a:gd name="connsiteX1" fmla="*/ 80912 w 914328"/>
                <a:gd name="connsiteY1" fmla="*/ 121603 h 1185228"/>
                <a:gd name="connsiteX2" fmla="*/ 29794 w 914328"/>
                <a:gd name="connsiteY2" fmla="*/ 631507 h 1185228"/>
                <a:gd name="connsiteX3" fmla="*/ 914292 w 914328"/>
                <a:gd name="connsiteY3" fmla="*/ 575742 h 1185228"/>
                <a:gd name="connsiteX4" fmla="*/ 32651 w 914328"/>
                <a:gd name="connsiteY4" fmla="*/ 583882 h 1185228"/>
                <a:gd name="connsiteX5" fmla="*/ 125746 w 914328"/>
                <a:gd name="connsiteY5" fmla="*/ 1126312 h 1185228"/>
                <a:gd name="connsiteX6" fmla="*/ 896887 w 914328"/>
                <a:gd name="connsiteY6" fmla="*/ 1185228 h 1185228"/>
                <a:gd name="connsiteX0" fmla="*/ 808622 w 914328"/>
                <a:gd name="connsiteY0" fmla="*/ 0 h 1185228"/>
                <a:gd name="connsiteX1" fmla="*/ 80912 w 914328"/>
                <a:gd name="connsiteY1" fmla="*/ 121603 h 1185228"/>
                <a:gd name="connsiteX2" fmla="*/ 55194 w 914328"/>
                <a:gd name="connsiteY2" fmla="*/ 625157 h 1185228"/>
                <a:gd name="connsiteX3" fmla="*/ 914292 w 914328"/>
                <a:gd name="connsiteY3" fmla="*/ 575742 h 1185228"/>
                <a:gd name="connsiteX4" fmla="*/ 32651 w 914328"/>
                <a:gd name="connsiteY4" fmla="*/ 583882 h 1185228"/>
                <a:gd name="connsiteX5" fmla="*/ 125746 w 914328"/>
                <a:gd name="connsiteY5" fmla="*/ 1126312 h 1185228"/>
                <a:gd name="connsiteX6" fmla="*/ 896887 w 914328"/>
                <a:gd name="connsiteY6" fmla="*/ 1185228 h 1185228"/>
                <a:gd name="connsiteX0" fmla="*/ 808622 w 896887"/>
                <a:gd name="connsiteY0" fmla="*/ 0 h 1185228"/>
                <a:gd name="connsiteX1" fmla="*/ 80912 w 896887"/>
                <a:gd name="connsiteY1" fmla="*/ 121603 h 1185228"/>
                <a:gd name="connsiteX2" fmla="*/ 55194 w 896887"/>
                <a:gd name="connsiteY2" fmla="*/ 625157 h 1185228"/>
                <a:gd name="connsiteX3" fmla="*/ 850792 w 896887"/>
                <a:gd name="connsiteY3" fmla="*/ 613842 h 1185228"/>
                <a:gd name="connsiteX4" fmla="*/ 32651 w 896887"/>
                <a:gd name="connsiteY4" fmla="*/ 583882 h 1185228"/>
                <a:gd name="connsiteX5" fmla="*/ 125746 w 896887"/>
                <a:gd name="connsiteY5" fmla="*/ 1126312 h 1185228"/>
                <a:gd name="connsiteX6" fmla="*/ 896887 w 896887"/>
                <a:gd name="connsiteY6" fmla="*/ 1185228 h 1185228"/>
                <a:gd name="connsiteX0" fmla="*/ 808622 w 896887"/>
                <a:gd name="connsiteY0" fmla="*/ 0 h 1185228"/>
                <a:gd name="connsiteX1" fmla="*/ 80912 w 896887"/>
                <a:gd name="connsiteY1" fmla="*/ 121603 h 1185228"/>
                <a:gd name="connsiteX2" fmla="*/ 55194 w 896887"/>
                <a:gd name="connsiteY2" fmla="*/ 625157 h 1185228"/>
                <a:gd name="connsiteX3" fmla="*/ 850792 w 896887"/>
                <a:gd name="connsiteY3" fmla="*/ 613842 h 1185228"/>
                <a:gd name="connsiteX4" fmla="*/ 32651 w 896887"/>
                <a:gd name="connsiteY4" fmla="*/ 583882 h 1185228"/>
                <a:gd name="connsiteX5" fmla="*/ 125746 w 896887"/>
                <a:gd name="connsiteY5" fmla="*/ 1126312 h 1185228"/>
                <a:gd name="connsiteX6" fmla="*/ 896887 w 896887"/>
                <a:gd name="connsiteY6" fmla="*/ 1185228 h 1185228"/>
                <a:gd name="connsiteX0" fmla="*/ 808622 w 896887"/>
                <a:gd name="connsiteY0" fmla="*/ 0 h 1185228"/>
                <a:gd name="connsiteX1" fmla="*/ 80912 w 896887"/>
                <a:gd name="connsiteY1" fmla="*/ 121603 h 1185228"/>
                <a:gd name="connsiteX2" fmla="*/ 55194 w 896887"/>
                <a:gd name="connsiteY2" fmla="*/ 625157 h 1185228"/>
                <a:gd name="connsiteX3" fmla="*/ 806342 w 896887"/>
                <a:gd name="connsiteY3" fmla="*/ 613842 h 1185228"/>
                <a:gd name="connsiteX4" fmla="*/ 32651 w 896887"/>
                <a:gd name="connsiteY4" fmla="*/ 583882 h 1185228"/>
                <a:gd name="connsiteX5" fmla="*/ 125746 w 896887"/>
                <a:gd name="connsiteY5" fmla="*/ 1126312 h 1185228"/>
                <a:gd name="connsiteX6" fmla="*/ 896887 w 896887"/>
                <a:gd name="connsiteY6" fmla="*/ 1185228 h 1185228"/>
                <a:gd name="connsiteX0" fmla="*/ 808622 w 896887"/>
                <a:gd name="connsiteY0" fmla="*/ 0 h 1185228"/>
                <a:gd name="connsiteX1" fmla="*/ 80912 w 896887"/>
                <a:gd name="connsiteY1" fmla="*/ 121603 h 1185228"/>
                <a:gd name="connsiteX2" fmla="*/ 55194 w 896887"/>
                <a:gd name="connsiteY2" fmla="*/ 625157 h 1185228"/>
                <a:gd name="connsiteX3" fmla="*/ 799992 w 896887"/>
                <a:gd name="connsiteY3" fmla="*/ 588442 h 1185228"/>
                <a:gd name="connsiteX4" fmla="*/ 32651 w 896887"/>
                <a:gd name="connsiteY4" fmla="*/ 583882 h 1185228"/>
                <a:gd name="connsiteX5" fmla="*/ 125746 w 896887"/>
                <a:gd name="connsiteY5" fmla="*/ 1126312 h 1185228"/>
                <a:gd name="connsiteX6" fmla="*/ 896887 w 896887"/>
                <a:gd name="connsiteY6" fmla="*/ 1185228 h 1185228"/>
                <a:gd name="connsiteX0" fmla="*/ 808622 w 896887"/>
                <a:gd name="connsiteY0" fmla="*/ 0 h 1185228"/>
                <a:gd name="connsiteX1" fmla="*/ 80912 w 896887"/>
                <a:gd name="connsiteY1" fmla="*/ 121603 h 1185228"/>
                <a:gd name="connsiteX2" fmla="*/ 74244 w 896887"/>
                <a:gd name="connsiteY2" fmla="*/ 625157 h 1185228"/>
                <a:gd name="connsiteX3" fmla="*/ 799992 w 896887"/>
                <a:gd name="connsiteY3" fmla="*/ 588442 h 1185228"/>
                <a:gd name="connsiteX4" fmla="*/ 32651 w 896887"/>
                <a:gd name="connsiteY4" fmla="*/ 583882 h 1185228"/>
                <a:gd name="connsiteX5" fmla="*/ 125746 w 896887"/>
                <a:gd name="connsiteY5" fmla="*/ 1126312 h 1185228"/>
                <a:gd name="connsiteX6" fmla="*/ 896887 w 896887"/>
                <a:gd name="connsiteY6" fmla="*/ 1185228 h 1185228"/>
                <a:gd name="connsiteX0" fmla="*/ 763595 w 851860"/>
                <a:gd name="connsiteY0" fmla="*/ 0 h 1185228"/>
                <a:gd name="connsiteX1" fmla="*/ 35885 w 851860"/>
                <a:gd name="connsiteY1" fmla="*/ 121603 h 1185228"/>
                <a:gd name="connsiteX2" fmla="*/ 29217 w 851860"/>
                <a:gd name="connsiteY2" fmla="*/ 625157 h 1185228"/>
                <a:gd name="connsiteX3" fmla="*/ 754965 w 851860"/>
                <a:gd name="connsiteY3" fmla="*/ 588442 h 1185228"/>
                <a:gd name="connsiteX4" fmla="*/ 51124 w 851860"/>
                <a:gd name="connsiteY4" fmla="*/ 628332 h 1185228"/>
                <a:gd name="connsiteX5" fmla="*/ 80719 w 851860"/>
                <a:gd name="connsiteY5" fmla="*/ 1126312 h 1185228"/>
                <a:gd name="connsiteX6" fmla="*/ 851860 w 851860"/>
                <a:gd name="connsiteY6" fmla="*/ 1185228 h 1185228"/>
                <a:gd name="connsiteX0" fmla="*/ 763595 w 851860"/>
                <a:gd name="connsiteY0" fmla="*/ 0 h 1185228"/>
                <a:gd name="connsiteX1" fmla="*/ 35885 w 851860"/>
                <a:gd name="connsiteY1" fmla="*/ 121603 h 1185228"/>
                <a:gd name="connsiteX2" fmla="*/ 29217 w 851860"/>
                <a:gd name="connsiteY2" fmla="*/ 625157 h 1185228"/>
                <a:gd name="connsiteX3" fmla="*/ 754965 w 851860"/>
                <a:gd name="connsiteY3" fmla="*/ 588442 h 1185228"/>
                <a:gd name="connsiteX4" fmla="*/ 51124 w 851860"/>
                <a:gd name="connsiteY4" fmla="*/ 628332 h 1185228"/>
                <a:gd name="connsiteX5" fmla="*/ 80719 w 851860"/>
                <a:gd name="connsiteY5" fmla="*/ 1126312 h 1185228"/>
                <a:gd name="connsiteX6" fmla="*/ 851860 w 851860"/>
                <a:gd name="connsiteY6" fmla="*/ 1185228 h 1185228"/>
                <a:gd name="connsiteX0" fmla="*/ 737956 w 826221"/>
                <a:gd name="connsiteY0" fmla="*/ 0 h 1185228"/>
                <a:gd name="connsiteX1" fmla="*/ 10246 w 826221"/>
                <a:gd name="connsiteY1" fmla="*/ 121603 h 1185228"/>
                <a:gd name="connsiteX2" fmla="*/ 3578 w 826221"/>
                <a:gd name="connsiteY2" fmla="*/ 625157 h 1185228"/>
                <a:gd name="connsiteX3" fmla="*/ 729326 w 826221"/>
                <a:gd name="connsiteY3" fmla="*/ 588442 h 1185228"/>
                <a:gd name="connsiteX4" fmla="*/ 25485 w 826221"/>
                <a:gd name="connsiteY4" fmla="*/ 628332 h 1185228"/>
                <a:gd name="connsiteX5" fmla="*/ 55080 w 826221"/>
                <a:gd name="connsiteY5" fmla="*/ 1126312 h 1185228"/>
                <a:gd name="connsiteX6" fmla="*/ 826221 w 826221"/>
                <a:gd name="connsiteY6" fmla="*/ 1185228 h 1185228"/>
                <a:gd name="connsiteX0" fmla="*/ 737956 w 883371"/>
                <a:gd name="connsiteY0" fmla="*/ 0 h 1153478"/>
                <a:gd name="connsiteX1" fmla="*/ 10246 w 883371"/>
                <a:gd name="connsiteY1" fmla="*/ 121603 h 1153478"/>
                <a:gd name="connsiteX2" fmla="*/ 3578 w 883371"/>
                <a:gd name="connsiteY2" fmla="*/ 625157 h 1153478"/>
                <a:gd name="connsiteX3" fmla="*/ 729326 w 883371"/>
                <a:gd name="connsiteY3" fmla="*/ 588442 h 1153478"/>
                <a:gd name="connsiteX4" fmla="*/ 25485 w 883371"/>
                <a:gd name="connsiteY4" fmla="*/ 628332 h 1153478"/>
                <a:gd name="connsiteX5" fmla="*/ 55080 w 883371"/>
                <a:gd name="connsiteY5" fmla="*/ 1126312 h 1153478"/>
                <a:gd name="connsiteX6" fmla="*/ 883371 w 883371"/>
                <a:gd name="connsiteY6" fmla="*/ 1153478 h 1153478"/>
                <a:gd name="connsiteX0" fmla="*/ 737956 w 883371"/>
                <a:gd name="connsiteY0" fmla="*/ 0 h 1186483"/>
                <a:gd name="connsiteX1" fmla="*/ 10246 w 883371"/>
                <a:gd name="connsiteY1" fmla="*/ 121603 h 1186483"/>
                <a:gd name="connsiteX2" fmla="*/ 3578 w 883371"/>
                <a:gd name="connsiteY2" fmla="*/ 625157 h 1186483"/>
                <a:gd name="connsiteX3" fmla="*/ 729326 w 883371"/>
                <a:gd name="connsiteY3" fmla="*/ 588442 h 1186483"/>
                <a:gd name="connsiteX4" fmla="*/ 25485 w 883371"/>
                <a:gd name="connsiteY4" fmla="*/ 628332 h 1186483"/>
                <a:gd name="connsiteX5" fmla="*/ 55080 w 883371"/>
                <a:gd name="connsiteY5" fmla="*/ 1126312 h 1186483"/>
                <a:gd name="connsiteX6" fmla="*/ 883371 w 883371"/>
                <a:gd name="connsiteY6" fmla="*/ 1153478 h 1186483"/>
                <a:gd name="connsiteX0" fmla="*/ 737956 w 857971"/>
                <a:gd name="connsiteY0" fmla="*/ 0 h 1181753"/>
                <a:gd name="connsiteX1" fmla="*/ 10246 w 857971"/>
                <a:gd name="connsiteY1" fmla="*/ 121603 h 1181753"/>
                <a:gd name="connsiteX2" fmla="*/ 3578 w 857971"/>
                <a:gd name="connsiteY2" fmla="*/ 625157 h 1181753"/>
                <a:gd name="connsiteX3" fmla="*/ 729326 w 857971"/>
                <a:gd name="connsiteY3" fmla="*/ 588442 h 1181753"/>
                <a:gd name="connsiteX4" fmla="*/ 25485 w 857971"/>
                <a:gd name="connsiteY4" fmla="*/ 628332 h 1181753"/>
                <a:gd name="connsiteX5" fmla="*/ 55080 w 857971"/>
                <a:gd name="connsiteY5" fmla="*/ 1126312 h 1181753"/>
                <a:gd name="connsiteX6" fmla="*/ 857971 w 857971"/>
                <a:gd name="connsiteY6" fmla="*/ 1147128 h 1181753"/>
                <a:gd name="connsiteX0" fmla="*/ 776056 w 857971"/>
                <a:gd name="connsiteY0" fmla="*/ 0 h 1162703"/>
                <a:gd name="connsiteX1" fmla="*/ 10246 w 857971"/>
                <a:gd name="connsiteY1" fmla="*/ 102553 h 1162703"/>
                <a:gd name="connsiteX2" fmla="*/ 3578 w 857971"/>
                <a:gd name="connsiteY2" fmla="*/ 606107 h 1162703"/>
                <a:gd name="connsiteX3" fmla="*/ 729326 w 857971"/>
                <a:gd name="connsiteY3" fmla="*/ 569392 h 1162703"/>
                <a:gd name="connsiteX4" fmla="*/ 25485 w 857971"/>
                <a:gd name="connsiteY4" fmla="*/ 609282 h 1162703"/>
                <a:gd name="connsiteX5" fmla="*/ 55080 w 857971"/>
                <a:gd name="connsiteY5" fmla="*/ 1107262 h 1162703"/>
                <a:gd name="connsiteX6" fmla="*/ 857971 w 857971"/>
                <a:gd name="connsiteY6" fmla="*/ 1128078 h 1162703"/>
                <a:gd name="connsiteX0" fmla="*/ 776056 w 857971"/>
                <a:gd name="connsiteY0" fmla="*/ 0 h 1162703"/>
                <a:gd name="connsiteX1" fmla="*/ 10246 w 857971"/>
                <a:gd name="connsiteY1" fmla="*/ 102553 h 1162703"/>
                <a:gd name="connsiteX2" fmla="*/ 3578 w 857971"/>
                <a:gd name="connsiteY2" fmla="*/ 606107 h 1162703"/>
                <a:gd name="connsiteX3" fmla="*/ 729326 w 857971"/>
                <a:gd name="connsiteY3" fmla="*/ 569392 h 1162703"/>
                <a:gd name="connsiteX4" fmla="*/ 25485 w 857971"/>
                <a:gd name="connsiteY4" fmla="*/ 609282 h 1162703"/>
                <a:gd name="connsiteX5" fmla="*/ 55080 w 857971"/>
                <a:gd name="connsiteY5" fmla="*/ 1107262 h 1162703"/>
                <a:gd name="connsiteX6" fmla="*/ 857971 w 857971"/>
                <a:gd name="connsiteY6" fmla="*/ 1128078 h 1162703"/>
                <a:gd name="connsiteX0" fmla="*/ 776056 w 857971"/>
                <a:gd name="connsiteY0" fmla="*/ 21234 h 1183937"/>
                <a:gd name="connsiteX1" fmla="*/ 10246 w 857971"/>
                <a:gd name="connsiteY1" fmla="*/ 85687 h 1183937"/>
                <a:gd name="connsiteX2" fmla="*/ 3578 w 857971"/>
                <a:gd name="connsiteY2" fmla="*/ 627341 h 1183937"/>
                <a:gd name="connsiteX3" fmla="*/ 729326 w 857971"/>
                <a:gd name="connsiteY3" fmla="*/ 590626 h 1183937"/>
                <a:gd name="connsiteX4" fmla="*/ 25485 w 857971"/>
                <a:gd name="connsiteY4" fmla="*/ 630516 h 1183937"/>
                <a:gd name="connsiteX5" fmla="*/ 55080 w 857971"/>
                <a:gd name="connsiteY5" fmla="*/ 1128496 h 1183937"/>
                <a:gd name="connsiteX6" fmla="*/ 857971 w 857971"/>
                <a:gd name="connsiteY6" fmla="*/ 1149312 h 1183937"/>
                <a:gd name="connsiteX0" fmla="*/ 776056 w 857971"/>
                <a:gd name="connsiteY0" fmla="*/ 0 h 1162703"/>
                <a:gd name="connsiteX1" fmla="*/ 10246 w 857971"/>
                <a:gd name="connsiteY1" fmla="*/ 64453 h 1162703"/>
                <a:gd name="connsiteX2" fmla="*/ 3578 w 857971"/>
                <a:gd name="connsiteY2" fmla="*/ 606107 h 1162703"/>
                <a:gd name="connsiteX3" fmla="*/ 729326 w 857971"/>
                <a:gd name="connsiteY3" fmla="*/ 569392 h 1162703"/>
                <a:gd name="connsiteX4" fmla="*/ 25485 w 857971"/>
                <a:gd name="connsiteY4" fmla="*/ 609282 h 1162703"/>
                <a:gd name="connsiteX5" fmla="*/ 55080 w 857971"/>
                <a:gd name="connsiteY5" fmla="*/ 1107262 h 1162703"/>
                <a:gd name="connsiteX6" fmla="*/ 857971 w 857971"/>
                <a:gd name="connsiteY6" fmla="*/ 1128078 h 1162703"/>
                <a:gd name="connsiteX0" fmla="*/ 772830 w 854745"/>
                <a:gd name="connsiteY0" fmla="*/ 0 h 1162703"/>
                <a:gd name="connsiteX1" fmla="*/ 13370 w 854745"/>
                <a:gd name="connsiteY1" fmla="*/ 26353 h 1162703"/>
                <a:gd name="connsiteX2" fmla="*/ 352 w 854745"/>
                <a:gd name="connsiteY2" fmla="*/ 606107 h 1162703"/>
                <a:gd name="connsiteX3" fmla="*/ 726100 w 854745"/>
                <a:gd name="connsiteY3" fmla="*/ 569392 h 1162703"/>
                <a:gd name="connsiteX4" fmla="*/ 22259 w 854745"/>
                <a:gd name="connsiteY4" fmla="*/ 609282 h 1162703"/>
                <a:gd name="connsiteX5" fmla="*/ 51854 w 854745"/>
                <a:gd name="connsiteY5" fmla="*/ 1107262 h 1162703"/>
                <a:gd name="connsiteX6" fmla="*/ 854745 w 854745"/>
                <a:gd name="connsiteY6" fmla="*/ 1128078 h 1162703"/>
                <a:gd name="connsiteX0" fmla="*/ 780952 w 862867"/>
                <a:gd name="connsiteY0" fmla="*/ 30620 h 1193323"/>
                <a:gd name="connsiteX1" fmla="*/ 8792 w 862867"/>
                <a:gd name="connsiteY1" fmla="*/ 18873 h 1193323"/>
                <a:gd name="connsiteX2" fmla="*/ 8474 w 862867"/>
                <a:gd name="connsiteY2" fmla="*/ 636727 h 1193323"/>
                <a:gd name="connsiteX3" fmla="*/ 734222 w 862867"/>
                <a:gd name="connsiteY3" fmla="*/ 600012 h 1193323"/>
                <a:gd name="connsiteX4" fmla="*/ 30381 w 862867"/>
                <a:gd name="connsiteY4" fmla="*/ 639902 h 1193323"/>
                <a:gd name="connsiteX5" fmla="*/ 59976 w 862867"/>
                <a:gd name="connsiteY5" fmla="*/ 1137882 h 1193323"/>
                <a:gd name="connsiteX6" fmla="*/ 862867 w 862867"/>
                <a:gd name="connsiteY6" fmla="*/ 1158698 h 1193323"/>
                <a:gd name="connsiteX0" fmla="*/ 772830 w 854745"/>
                <a:gd name="connsiteY0" fmla="*/ 11925 h 1174628"/>
                <a:gd name="connsiteX1" fmla="*/ 32420 w 854745"/>
                <a:gd name="connsiteY1" fmla="*/ 19228 h 1174628"/>
                <a:gd name="connsiteX2" fmla="*/ 352 w 854745"/>
                <a:gd name="connsiteY2" fmla="*/ 618032 h 1174628"/>
                <a:gd name="connsiteX3" fmla="*/ 726100 w 854745"/>
                <a:gd name="connsiteY3" fmla="*/ 581317 h 1174628"/>
                <a:gd name="connsiteX4" fmla="*/ 22259 w 854745"/>
                <a:gd name="connsiteY4" fmla="*/ 621207 h 1174628"/>
                <a:gd name="connsiteX5" fmla="*/ 51854 w 854745"/>
                <a:gd name="connsiteY5" fmla="*/ 1119187 h 1174628"/>
                <a:gd name="connsiteX6" fmla="*/ 854745 w 854745"/>
                <a:gd name="connsiteY6" fmla="*/ 1140003 h 1174628"/>
                <a:gd name="connsiteX0" fmla="*/ 772830 w 854745"/>
                <a:gd name="connsiteY0" fmla="*/ 601 h 1163304"/>
                <a:gd name="connsiteX1" fmla="*/ 32420 w 854745"/>
                <a:gd name="connsiteY1" fmla="*/ 7904 h 1163304"/>
                <a:gd name="connsiteX2" fmla="*/ 352 w 854745"/>
                <a:gd name="connsiteY2" fmla="*/ 606708 h 1163304"/>
                <a:gd name="connsiteX3" fmla="*/ 726100 w 854745"/>
                <a:gd name="connsiteY3" fmla="*/ 569993 h 1163304"/>
                <a:gd name="connsiteX4" fmla="*/ 22259 w 854745"/>
                <a:gd name="connsiteY4" fmla="*/ 609883 h 1163304"/>
                <a:gd name="connsiteX5" fmla="*/ 51854 w 854745"/>
                <a:gd name="connsiteY5" fmla="*/ 1107863 h 1163304"/>
                <a:gd name="connsiteX6" fmla="*/ 854745 w 854745"/>
                <a:gd name="connsiteY6" fmla="*/ 1128679 h 1163304"/>
                <a:gd name="connsiteX0" fmla="*/ 772830 w 854745"/>
                <a:gd name="connsiteY0" fmla="*/ 0 h 1162703"/>
                <a:gd name="connsiteX1" fmla="*/ 32420 w 854745"/>
                <a:gd name="connsiteY1" fmla="*/ 7303 h 1162703"/>
                <a:gd name="connsiteX2" fmla="*/ 352 w 854745"/>
                <a:gd name="connsiteY2" fmla="*/ 606107 h 1162703"/>
                <a:gd name="connsiteX3" fmla="*/ 726100 w 854745"/>
                <a:gd name="connsiteY3" fmla="*/ 569392 h 1162703"/>
                <a:gd name="connsiteX4" fmla="*/ 22259 w 854745"/>
                <a:gd name="connsiteY4" fmla="*/ 609282 h 1162703"/>
                <a:gd name="connsiteX5" fmla="*/ 51854 w 854745"/>
                <a:gd name="connsiteY5" fmla="*/ 1107262 h 1162703"/>
                <a:gd name="connsiteX6" fmla="*/ 854745 w 854745"/>
                <a:gd name="connsiteY6" fmla="*/ 1128078 h 1162703"/>
                <a:gd name="connsiteX0" fmla="*/ 772830 w 854745"/>
                <a:gd name="connsiteY0" fmla="*/ 0 h 1162703"/>
                <a:gd name="connsiteX1" fmla="*/ 32420 w 854745"/>
                <a:gd name="connsiteY1" fmla="*/ 7303 h 1162703"/>
                <a:gd name="connsiteX2" fmla="*/ 352 w 854745"/>
                <a:gd name="connsiteY2" fmla="*/ 606107 h 1162703"/>
                <a:gd name="connsiteX3" fmla="*/ 726100 w 854745"/>
                <a:gd name="connsiteY3" fmla="*/ 569392 h 1162703"/>
                <a:gd name="connsiteX4" fmla="*/ 22259 w 854745"/>
                <a:gd name="connsiteY4" fmla="*/ 609282 h 1162703"/>
                <a:gd name="connsiteX5" fmla="*/ 51854 w 854745"/>
                <a:gd name="connsiteY5" fmla="*/ 1107262 h 1162703"/>
                <a:gd name="connsiteX6" fmla="*/ 854745 w 854745"/>
                <a:gd name="connsiteY6" fmla="*/ 1128078 h 1162703"/>
                <a:gd name="connsiteX0" fmla="*/ 772830 w 854745"/>
                <a:gd name="connsiteY0" fmla="*/ 0 h 1162703"/>
                <a:gd name="connsiteX1" fmla="*/ 32420 w 854745"/>
                <a:gd name="connsiteY1" fmla="*/ 7303 h 1162703"/>
                <a:gd name="connsiteX2" fmla="*/ 352 w 854745"/>
                <a:gd name="connsiteY2" fmla="*/ 606107 h 1162703"/>
                <a:gd name="connsiteX3" fmla="*/ 726100 w 854745"/>
                <a:gd name="connsiteY3" fmla="*/ 569392 h 1162703"/>
                <a:gd name="connsiteX4" fmla="*/ 22259 w 854745"/>
                <a:gd name="connsiteY4" fmla="*/ 609282 h 1162703"/>
                <a:gd name="connsiteX5" fmla="*/ 51854 w 854745"/>
                <a:gd name="connsiteY5" fmla="*/ 1107262 h 1162703"/>
                <a:gd name="connsiteX6" fmla="*/ 854745 w 854745"/>
                <a:gd name="connsiteY6" fmla="*/ 1128078 h 1162703"/>
                <a:gd name="connsiteX0" fmla="*/ 772830 w 854745"/>
                <a:gd name="connsiteY0" fmla="*/ 3590 h 1166293"/>
                <a:gd name="connsiteX1" fmla="*/ 32420 w 854745"/>
                <a:gd name="connsiteY1" fmla="*/ 10893 h 1166293"/>
                <a:gd name="connsiteX2" fmla="*/ 352 w 854745"/>
                <a:gd name="connsiteY2" fmla="*/ 609697 h 1166293"/>
                <a:gd name="connsiteX3" fmla="*/ 726100 w 854745"/>
                <a:gd name="connsiteY3" fmla="*/ 572982 h 1166293"/>
                <a:gd name="connsiteX4" fmla="*/ 22259 w 854745"/>
                <a:gd name="connsiteY4" fmla="*/ 612872 h 1166293"/>
                <a:gd name="connsiteX5" fmla="*/ 51854 w 854745"/>
                <a:gd name="connsiteY5" fmla="*/ 1110852 h 1166293"/>
                <a:gd name="connsiteX6" fmla="*/ 854745 w 854745"/>
                <a:gd name="connsiteY6" fmla="*/ 1131668 h 1166293"/>
                <a:gd name="connsiteX0" fmla="*/ 772830 w 854745"/>
                <a:gd name="connsiteY0" fmla="*/ 0 h 1162703"/>
                <a:gd name="connsiteX1" fmla="*/ 32420 w 854745"/>
                <a:gd name="connsiteY1" fmla="*/ 7303 h 1162703"/>
                <a:gd name="connsiteX2" fmla="*/ 352 w 854745"/>
                <a:gd name="connsiteY2" fmla="*/ 606107 h 1162703"/>
                <a:gd name="connsiteX3" fmla="*/ 726100 w 854745"/>
                <a:gd name="connsiteY3" fmla="*/ 569392 h 1162703"/>
                <a:gd name="connsiteX4" fmla="*/ 22259 w 854745"/>
                <a:gd name="connsiteY4" fmla="*/ 609282 h 1162703"/>
                <a:gd name="connsiteX5" fmla="*/ 51854 w 854745"/>
                <a:gd name="connsiteY5" fmla="*/ 1107262 h 1162703"/>
                <a:gd name="connsiteX6" fmla="*/ 854745 w 854745"/>
                <a:gd name="connsiteY6" fmla="*/ 1128078 h 1162703"/>
                <a:gd name="connsiteX0" fmla="*/ 772830 w 854745"/>
                <a:gd name="connsiteY0" fmla="*/ 0 h 1162703"/>
                <a:gd name="connsiteX1" fmla="*/ 32420 w 854745"/>
                <a:gd name="connsiteY1" fmla="*/ 7303 h 1162703"/>
                <a:gd name="connsiteX2" fmla="*/ 352 w 854745"/>
                <a:gd name="connsiteY2" fmla="*/ 606107 h 1162703"/>
                <a:gd name="connsiteX3" fmla="*/ 726100 w 854745"/>
                <a:gd name="connsiteY3" fmla="*/ 569392 h 1162703"/>
                <a:gd name="connsiteX4" fmla="*/ 22259 w 854745"/>
                <a:gd name="connsiteY4" fmla="*/ 609282 h 1162703"/>
                <a:gd name="connsiteX5" fmla="*/ 51854 w 854745"/>
                <a:gd name="connsiteY5" fmla="*/ 1107262 h 1162703"/>
                <a:gd name="connsiteX6" fmla="*/ 854745 w 854745"/>
                <a:gd name="connsiteY6" fmla="*/ 1128078 h 1162703"/>
                <a:gd name="connsiteX0" fmla="*/ 772830 w 854745"/>
                <a:gd name="connsiteY0" fmla="*/ 0 h 1162703"/>
                <a:gd name="connsiteX1" fmla="*/ 32420 w 854745"/>
                <a:gd name="connsiteY1" fmla="*/ 7303 h 1162703"/>
                <a:gd name="connsiteX2" fmla="*/ 352 w 854745"/>
                <a:gd name="connsiteY2" fmla="*/ 606107 h 1162703"/>
                <a:gd name="connsiteX3" fmla="*/ 726100 w 854745"/>
                <a:gd name="connsiteY3" fmla="*/ 569392 h 1162703"/>
                <a:gd name="connsiteX4" fmla="*/ 22259 w 854745"/>
                <a:gd name="connsiteY4" fmla="*/ 609282 h 1162703"/>
                <a:gd name="connsiteX5" fmla="*/ 51854 w 854745"/>
                <a:gd name="connsiteY5" fmla="*/ 1107262 h 1162703"/>
                <a:gd name="connsiteX6" fmla="*/ 854745 w 854745"/>
                <a:gd name="connsiteY6" fmla="*/ 1128078 h 1162703"/>
                <a:gd name="connsiteX0" fmla="*/ 772830 w 854745"/>
                <a:gd name="connsiteY0" fmla="*/ 0 h 1162703"/>
                <a:gd name="connsiteX1" fmla="*/ 32420 w 854745"/>
                <a:gd name="connsiteY1" fmla="*/ 7303 h 1162703"/>
                <a:gd name="connsiteX2" fmla="*/ 352 w 854745"/>
                <a:gd name="connsiteY2" fmla="*/ 606107 h 1162703"/>
                <a:gd name="connsiteX3" fmla="*/ 726100 w 854745"/>
                <a:gd name="connsiteY3" fmla="*/ 569392 h 1162703"/>
                <a:gd name="connsiteX4" fmla="*/ 22259 w 854745"/>
                <a:gd name="connsiteY4" fmla="*/ 609282 h 1162703"/>
                <a:gd name="connsiteX5" fmla="*/ 51854 w 854745"/>
                <a:gd name="connsiteY5" fmla="*/ 1107262 h 1162703"/>
                <a:gd name="connsiteX6" fmla="*/ 854745 w 854745"/>
                <a:gd name="connsiteY6" fmla="*/ 1128078 h 11627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54745" h="1162703">
                  <a:moveTo>
                    <a:pt x="772830" y="0"/>
                  </a:moveTo>
                  <a:cubicBezTo>
                    <a:pt x="615244" y="38840"/>
                    <a:pt x="147672" y="38841"/>
                    <a:pt x="32420" y="7303"/>
                  </a:cubicBezTo>
                  <a:cubicBezTo>
                    <a:pt x="2892" y="-40110"/>
                    <a:pt x="8395" y="761577"/>
                    <a:pt x="352" y="606107"/>
                  </a:cubicBezTo>
                  <a:cubicBezTo>
                    <a:pt x="151948" y="610888"/>
                    <a:pt x="557614" y="555899"/>
                    <a:pt x="726100" y="569392"/>
                  </a:cubicBezTo>
                  <a:cubicBezTo>
                    <a:pt x="561212" y="555897"/>
                    <a:pt x="167241" y="602951"/>
                    <a:pt x="22259" y="609282"/>
                  </a:cubicBezTo>
                  <a:cubicBezTo>
                    <a:pt x="18893" y="709510"/>
                    <a:pt x="-41385" y="968938"/>
                    <a:pt x="51854" y="1107262"/>
                  </a:cubicBezTo>
                  <a:cubicBezTo>
                    <a:pt x="208593" y="1137636"/>
                    <a:pt x="695530" y="1202925"/>
                    <a:pt x="854745" y="1128078"/>
                  </a:cubicBezTo>
                </a:path>
              </a:pathLst>
            </a:custGeom>
            <a:noFill/>
            <a:ln w="685800" cap="rnd">
              <a:solidFill>
                <a:srgbClr val="003368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54CE6E0F-0C1B-4B15-17C0-AC80ADC859BD}"/>
                </a:ext>
              </a:extLst>
            </p:cNvPr>
            <p:cNvSpPr/>
            <p:nvPr/>
          </p:nvSpPr>
          <p:spPr>
            <a:xfrm>
              <a:off x="2380457" y="1851829"/>
              <a:ext cx="1061159" cy="1128227"/>
            </a:xfrm>
            <a:custGeom>
              <a:avLst/>
              <a:gdLst>
                <a:gd name="connsiteX0" fmla="*/ 0 w 1082040"/>
                <a:gd name="connsiteY0" fmla="*/ 0 h 1097280"/>
                <a:gd name="connsiteX1" fmla="*/ 121920 w 1082040"/>
                <a:gd name="connsiteY1" fmla="*/ 1097280 h 1097280"/>
                <a:gd name="connsiteX2" fmla="*/ 929640 w 1082040"/>
                <a:gd name="connsiteY2" fmla="*/ 944880 h 1097280"/>
                <a:gd name="connsiteX3" fmla="*/ 1082040 w 1082040"/>
                <a:gd name="connsiteY3" fmla="*/ 525780 h 1097280"/>
                <a:gd name="connsiteX4" fmla="*/ 746760 w 1082040"/>
                <a:gd name="connsiteY4" fmla="*/ 22860 h 1097280"/>
                <a:gd name="connsiteX5" fmla="*/ 0 w 1082040"/>
                <a:gd name="connsiteY5" fmla="*/ 0 h 1097280"/>
                <a:gd name="connsiteX0" fmla="*/ 0 w 1082040"/>
                <a:gd name="connsiteY0" fmla="*/ 94636 h 1191916"/>
                <a:gd name="connsiteX1" fmla="*/ 121920 w 1082040"/>
                <a:gd name="connsiteY1" fmla="*/ 1191916 h 1191916"/>
                <a:gd name="connsiteX2" fmla="*/ 929640 w 1082040"/>
                <a:gd name="connsiteY2" fmla="*/ 1039516 h 1191916"/>
                <a:gd name="connsiteX3" fmla="*/ 1082040 w 1082040"/>
                <a:gd name="connsiteY3" fmla="*/ 620416 h 1191916"/>
                <a:gd name="connsiteX4" fmla="*/ 746760 w 1082040"/>
                <a:gd name="connsiteY4" fmla="*/ 117496 h 1191916"/>
                <a:gd name="connsiteX5" fmla="*/ 0 w 1082040"/>
                <a:gd name="connsiteY5" fmla="*/ 94636 h 1191916"/>
                <a:gd name="connsiteX0" fmla="*/ 0 w 1082040"/>
                <a:gd name="connsiteY0" fmla="*/ 81612 h 1178892"/>
                <a:gd name="connsiteX1" fmla="*/ 121920 w 1082040"/>
                <a:gd name="connsiteY1" fmla="*/ 1178892 h 1178892"/>
                <a:gd name="connsiteX2" fmla="*/ 929640 w 1082040"/>
                <a:gd name="connsiteY2" fmla="*/ 1026492 h 1178892"/>
                <a:gd name="connsiteX3" fmla="*/ 1082040 w 1082040"/>
                <a:gd name="connsiteY3" fmla="*/ 607392 h 1178892"/>
                <a:gd name="connsiteX4" fmla="*/ 727710 w 1082040"/>
                <a:gd name="connsiteY4" fmla="*/ 148922 h 1178892"/>
                <a:gd name="connsiteX5" fmla="*/ 0 w 1082040"/>
                <a:gd name="connsiteY5" fmla="*/ 81612 h 1178892"/>
                <a:gd name="connsiteX0" fmla="*/ 0 w 1082040"/>
                <a:gd name="connsiteY0" fmla="*/ 80009 h 1177289"/>
                <a:gd name="connsiteX1" fmla="*/ 121920 w 1082040"/>
                <a:gd name="connsiteY1" fmla="*/ 1177289 h 1177289"/>
                <a:gd name="connsiteX2" fmla="*/ 929640 w 1082040"/>
                <a:gd name="connsiteY2" fmla="*/ 1024889 h 1177289"/>
                <a:gd name="connsiteX3" fmla="*/ 1082040 w 1082040"/>
                <a:gd name="connsiteY3" fmla="*/ 605789 h 1177289"/>
                <a:gd name="connsiteX4" fmla="*/ 759460 w 1082040"/>
                <a:gd name="connsiteY4" fmla="*/ 153669 h 1177289"/>
                <a:gd name="connsiteX5" fmla="*/ 0 w 1082040"/>
                <a:gd name="connsiteY5" fmla="*/ 80009 h 1177289"/>
                <a:gd name="connsiteX0" fmla="*/ 0 w 1082040"/>
                <a:gd name="connsiteY0" fmla="*/ 70151 h 1167431"/>
                <a:gd name="connsiteX1" fmla="*/ 121920 w 1082040"/>
                <a:gd name="connsiteY1" fmla="*/ 1167431 h 1167431"/>
                <a:gd name="connsiteX2" fmla="*/ 929640 w 1082040"/>
                <a:gd name="connsiteY2" fmla="*/ 1015031 h 1167431"/>
                <a:gd name="connsiteX3" fmla="*/ 1082040 w 1082040"/>
                <a:gd name="connsiteY3" fmla="*/ 595931 h 1167431"/>
                <a:gd name="connsiteX4" fmla="*/ 759460 w 1082040"/>
                <a:gd name="connsiteY4" fmla="*/ 143811 h 1167431"/>
                <a:gd name="connsiteX5" fmla="*/ 0 w 1082040"/>
                <a:gd name="connsiteY5" fmla="*/ 70151 h 1167431"/>
                <a:gd name="connsiteX0" fmla="*/ 0 w 1082040"/>
                <a:gd name="connsiteY0" fmla="*/ 10997 h 1108277"/>
                <a:gd name="connsiteX1" fmla="*/ 121920 w 1082040"/>
                <a:gd name="connsiteY1" fmla="*/ 1108277 h 1108277"/>
                <a:gd name="connsiteX2" fmla="*/ 929640 w 1082040"/>
                <a:gd name="connsiteY2" fmla="*/ 955877 h 1108277"/>
                <a:gd name="connsiteX3" fmla="*/ 1082040 w 1082040"/>
                <a:gd name="connsiteY3" fmla="*/ 536777 h 1108277"/>
                <a:gd name="connsiteX4" fmla="*/ 759460 w 1082040"/>
                <a:gd name="connsiteY4" fmla="*/ 84657 h 1108277"/>
                <a:gd name="connsiteX5" fmla="*/ 0 w 1082040"/>
                <a:gd name="connsiteY5" fmla="*/ 10997 h 1108277"/>
                <a:gd name="connsiteX0" fmla="*/ 0 w 1082040"/>
                <a:gd name="connsiteY0" fmla="*/ 21102 h 1118382"/>
                <a:gd name="connsiteX1" fmla="*/ 121920 w 1082040"/>
                <a:gd name="connsiteY1" fmla="*/ 1118382 h 1118382"/>
                <a:gd name="connsiteX2" fmla="*/ 929640 w 1082040"/>
                <a:gd name="connsiteY2" fmla="*/ 965982 h 1118382"/>
                <a:gd name="connsiteX3" fmla="*/ 1082040 w 1082040"/>
                <a:gd name="connsiteY3" fmla="*/ 546882 h 1118382"/>
                <a:gd name="connsiteX4" fmla="*/ 759460 w 1082040"/>
                <a:gd name="connsiteY4" fmla="*/ 94762 h 1118382"/>
                <a:gd name="connsiteX5" fmla="*/ 0 w 1082040"/>
                <a:gd name="connsiteY5" fmla="*/ 21102 h 1118382"/>
                <a:gd name="connsiteX0" fmla="*/ 0 w 1082040"/>
                <a:gd name="connsiteY0" fmla="*/ 13447 h 1110727"/>
                <a:gd name="connsiteX1" fmla="*/ 121920 w 1082040"/>
                <a:gd name="connsiteY1" fmla="*/ 1110727 h 1110727"/>
                <a:gd name="connsiteX2" fmla="*/ 929640 w 1082040"/>
                <a:gd name="connsiteY2" fmla="*/ 958327 h 1110727"/>
                <a:gd name="connsiteX3" fmla="*/ 1082040 w 1082040"/>
                <a:gd name="connsiteY3" fmla="*/ 539227 h 1110727"/>
                <a:gd name="connsiteX4" fmla="*/ 759460 w 1082040"/>
                <a:gd name="connsiteY4" fmla="*/ 87107 h 1110727"/>
                <a:gd name="connsiteX5" fmla="*/ 0 w 1082040"/>
                <a:gd name="connsiteY5" fmla="*/ 13447 h 1110727"/>
                <a:gd name="connsiteX0" fmla="*/ 0 w 1082040"/>
                <a:gd name="connsiteY0" fmla="*/ 34409 h 1131689"/>
                <a:gd name="connsiteX1" fmla="*/ 121920 w 1082040"/>
                <a:gd name="connsiteY1" fmla="*/ 1131689 h 1131689"/>
                <a:gd name="connsiteX2" fmla="*/ 929640 w 1082040"/>
                <a:gd name="connsiteY2" fmla="*/ 979289 h 1131689"/>
                <a:gd name="connsiteX3" fmla="*/ 1082040 w 1082040"/>
                <a:gd name="connsiteY3" fmla="*/ 560189 h 1131689"/>
                <a:gd name="connsiteX4" fmla="*/ 759460 w 1082040"/>
                <a:gd name="connsiteY4" fmla="*/ 108069 h 1131689"/>
                <a:gd name="connsiteX5" fmla="*/ 0 w 1082040"/>
                <a:gd name="connsiteY5" fmla="*/ 34409 h 1131689"/>
                <a:gd name="connsiteX0" fmla="*/ 0 w 1082040"/>
                <a:gd name="connsiteY0" fmla="*/ 29033 h 1126313"/>
                <a:gd name="connsiteX1" fmla="*/ 121920 w 1082040"/>
                <a:gd name="connsiteY1" fmla="*/ 1126313 h 1126313"/>
                <a:gd name="connsiteX2" fmla="*/ 929640 w 1082040"/>
                <a:gd name="connsiteY2" fmla="*/ 973913 h 1126313"/>
                <a:gd name="connsiteX3" fmla="*/ 1082040 w 1082040"/>
                <a:gd name="connsiteY3" fmla="*/ 554813 h 1126313"/>
                <a:gd name="connsiteX4" fmla="*/ 759460 w 1082040"/>
                <a:gd name="connsiteY4" fmla="*/ 102693 h 1126313"/>
                <a:gd name="connsiteX5" fmla="*/ 0 w 1082040"/>
                <a:gd name="connsiteY5" fmla="*/ 29033 h 1126313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8690 w 1101090"/>
                <a:gd name="connsiteY2" fmla="*/ 98259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8690 w 1101090"/>
                <a:gd name="connsiteY2" fmla="*/ 98259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8690 w 1101090"/>
                <a:gd name="connsiteY2" fmla="*/ 98259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8690 w 1101090"/>
                <a:gd name="connsiteY2" fmla="*/ 98259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8690 w 1101090"/>
                <a:gd name="connsiteY2" fmla="*/ 98259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98088"/>
                <a:gd name="connsiteX1" fmla="*/ 140970 w 1101090"/>
                <a:gd name="connsiteY1" fmla="*/ 1134995 h 1198088"/>
                <a:gd name="connsiteX2" fmla="*/ 948690 w 1101090"/>
                <a:gd name="connsiteY2" fmla="*/ 982595 h 1198088"/>
                <a:gd name="connsiteX3" fmla="*/ 1101090 w 1101090"/>
                <a:gd name="connsiteY3" fmla="*/ 563495 h 1198088"/>
                <a:gd name="connsiteX4" fmla="*/ 778510 w 1101090"/>
                <a:gd name="connsiteY4" fmla="*/ 111375 h 1198088"/>
                <a:gd name="connsiteX5" fmla="*/ 0 w 1101090"/>
                <a:gd name="connsiteY5" fmla="*/ 37715 h 1198088"/>
                <a:gd name="connsiteX0" fmla="*/ 0 w 1101090"/>
                <a:gd name="connsiteY0" fmla="*/ 37715 h 1189237"/>
                <a:gd name="connsiteX1" fmla="*/ 140970 w 1101090"/>
                <a:gd name="connsiteY1" fmla="*/ 1134995 h 1189237"/>
                <a:gd name="connsiteX2" fmla="*/ 948690 w 1101090"/>
                <a:gd name="connsiteY2" fmla="*/ 982595 h 1189237"/>
                <a:gd name="connsiteX3" fmla="*/ 1101090 w 1101090"/>
                <a:gd name="connsiteY3" fmla="*/ 563495 h 1189237"/>
                <a:gd name="connsiteX4" fmla="*/ 778510 w 1101090"/>
                <a:gd name="connsiteY4" fmla="*/ 111375 h 1189237"/>
                <a:gd name="connsiteX5" fmla="*/ 0 w 1101090"/>
                <a:gd name="connsiteY5" fmla="*/ 37715 h 1189237"/>
                <a:gd name="connsiteX0" fmla="*/ 0 w 1101090"/>
                <a:gd name="connsiteY0" fmla="*/ 37715 h 1186478"/>
                <a:gd name="connsiteX1" fmla="*/ 140970 w 1101090"/>
                <a:gd name="connsiteY1" fmla="*/ 1134995 h 1186478"/>
                <a:gd name="connsiteX2" fmla="*/ 961390 w 1101090"/>
                <a:gd name="connsiteY2" fmla="*/ 963545 h 1186478"/>
                <a:gd name="connsiteX3" fmla="*/ 1101090 w 1101090"/>
                <a:gd name="connsiteY3" fmla="*/ 563495 h 1186478"/>
                <a:gd name="connsiteX4" fmla="*/ 778510 w 1101090"/>
                <a:gd name="connsiteY4" fmla="*/ 111375 h 1186478"/>
                <a:gd name="connsiteX5" fmla="*/ 0 w 1101090"/>
                <a:gd name="connsiteY5" fmla="*/ 37715 h 1186478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61390 w 1101090"/>
                <a:gd name="connsiteY2" fmla="*/ 96354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61390 w 1101090"/>
                <a:gd name="connsiteY2" fmla="*/ 96354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61390 w 1101090"/>
                <a:gd name="connsiteY2" fmla="*/ 96354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2340 w 1101090"/>
                <a:gd name="connsiteY2" fmla="*/ 96354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082040"/>
                <a:gd name="connsiteY0" fmla="*/ 37715 h 1134995"/>
                <a:gd name="connsiteX1" fmla="*/ 140970 w 1082040"/>
                <a:gd name="connsiteY1" fmla="*/ 1134995 h 1134995"/>
                <a:gd name="connsiteX2" fmla="*/ 942340 w 1082040"/>
                <a:gd name="connsiteY2" fmla="*/ 963545 h 1134995"/>
                <a:gd name="connsiteX3" fmla="*/ 1082040 w 1082040"/>
                <a:gd name="connsiteY3" fmla="*/ 563495 h 1134995"/>
                <a:gd name="connsiteX4" fmla="*/ 778510 w 1082040"/>
                <a:gd name="connsiteY4" fmla="*/ 111375 h 1134995"/>
                <a:gd name="connsiteX5" fmla="*/ 0 w 1082040"/>
                <a:gd name="connsiteY5" fmla="*/ 37715 h 1134995"/>
                <a:gd name="connsiteX0" fmla="*/ 0 w 983901"/>
                <a:gd name="connsiteY0" fmla="*/ 37715 h 1134995"/>
                <a:gd name="connsiteX1" fmla="*/ 140970 w 983901"/>
                <a:gd name="connsiteY1" fmla="*/ 1134995 h 1134995"/>
                <a:gd name="connsiteX2" fmla="*/ 942340 w 983901"/>
                <a:gd name="connsiteY2" fmla="*/ 963545 h 1134995"/>
                <a:gd name="connsiteX3" fmla="*/ 778510 w 983901"/>
                <a:gd name="connsiteY3" fmla="*/ 111375 h 1134995"/>
                <a:gd name="connsiteX4" fmla="*/ 0 w 983901"/>
                <a:gd name="connsiteY4" fmla="*/ 37715 h 1134995"/>
                <a:gd name="connsiteX0" fmla="*/ 0 w 1033650"/>
                <a:gd name="connsiteY0" fmla="*/ 52605 h 1149885"/>
                <a:gd name="connsiteX1" fmla="*/ 140970 w 1033650"/>
                <a:gd name="connsiteY1" fmla="*/ 1149885 h 1149885"/>
                <a:gd name="connsiteX2" fmla="*/ 999490 w 1033650"/>
                <a:gd name="connsiteY2" fmla="*/ 933985 h 1149885"/>
                <a:gd name="connsiteX3" fmla="*/ 778510 w 1033650"/>
                <a:gd name="connsiteY3" fmla="*/ 126265 h 1149885"/>
                <a:gd name="connsiteX4" fmla="*/ 0 w 1033650"/>
                <a:gd name="connsiteY4" fmla="*/ 52605 h 1149885"/>
                <a:gd name="connsiteX0" fmla="*/ 0 w 1056496"/>
                <a:gd name="connsiteY0" fmla="*/ 51985 h 1149265"/>
                <a:gd name="connsiteX1" fmla="*/ 140970 w 1056496"/>
                <a:gd name="connsiteY1" fmla="*/ 1149265 h 1149265"/>
                <a:gd name="connsiteX2" fmla="*/ 1024890 w 1056496"/>
                <a:gd name="connsiteY2" fmla="*/ 920665 h 1149265"/>
                <a:gd name="connsiteX3" fmla="*/ 778510 w 1056496"/>
                <a:gd name="connsiteY3" fmla="*/ 125645 h 1149265"/>
                <a:gd name="connsiteX4" fmla="*/ 0 w 1056496"/>
                <a:gd name="connsiteY4" fmla="*/ 51985 h 1149265"/>
                <a:gd name="connsiteX0" fmla="*/ 0 w 1058985"/>
                <a:gd name="connsiteY0" fmla="*/ 51985 h 1149265"/>
                <a:gd name="connsiteX1" fmla="*/ 140970 w 1058985"/>
                <a:gd name="connsiteY1" fmla="*/ 1149265 h 1149265"/>
                <a:gd name="connsiteX2" fmla="*/ 1024890 w 1058985"/>
                <a:gd name="connsiteY2" fmla="*/ 920665 h 1149265"/>
                <a:gd name="connsiteX3" fmla="*/ 778510 w 1058985"/>
                <a:gd name="connsiteY3" fmla="*/ 125645 h 1149265"/>
                <a:gd name="connsiteX4" fmla="*/ 0 w 1058985"/>
                <a:gd name="connsiteY4" fmla="*/ 51985 h 1149265"/>
                <a:gd name="connsiteX0" fmla="*/ 0 w 1058802"/>
                <a:gd name="connsiteY0" fmla="*/ 45717 h 1142997"/>
                <a:gd name="connsiteX1" fmla="*/ 140970 w 1058802"/>
                <a:gd name="connsiteY1" fmla="*/ 1142997 h 1142997"/>
                <a:gd name="connsiteX2" fmla="*/ 1024890 w 1058802"/>
                <a:gd name="connsiteY2" fmla="*/ 914397 h 1142997"/>
                <a:gd name="connsiteX3" fmla="*/ 791210 w 1058802"/>
                <a:gd name="connsiteY3" fmla="*/ 138427 h 1142997"/>
                <a:gd name="connsiteX4" fmla="*/ 0 w 1058802"/>
                <a:gd name="connsiteY4" fmla="*/ 45717 h 1142997"/>
                <a:gd name="connsiteX0" fmla="*/ 0 w 1064369"/>
                <a:gd name="connsiteY0" fmla="*/ 37131 h 1134411"/>
                <a:gd name="connsiteX1" fmla="*/ 140970 w 1064369"/>
                <a:gd name="connsiteY1" fmla="*/ 1134411 h 1134411"/>
                <a:gd name="connsiteX2" fmla="*/ 1024890 w 1064369"/>
                <a:gd name="connsiteY2" fmla="*/ 905811 h 1134411"/>
                <a:gd name="connsiteX3" fmla="*/ 791210 w 1064369"/>
                <a:gd name="connsiteY3" fmla="*/ 129841 h 1134411"/>
                <a:gd name="connsiteX4" fmla="*/ 0 w 1064369"/>
                <a:gd name="connsiteY4" fmla="*/ 37131 h 1134411"/>
                <a:gd name="connsiteX0" fmla="*/ 0 w 1072221"/>
                <a:gd name="connsiteY0" fmla="*/ 30947 h 1128227"/>
                <a:gd name="connsiteX1" fmla="*/ 140970 w 1072221"/>
                <a:gd name="connsiteY1" fmla="*/ 1128227 h 1128227"/>
                <a:gd name="connsiteX2" fmla="*/ 1024890 w 1072221"/>
                <a:gd name="connsiteY2" fmla="*/ 899627 h 1128227"/>
                <a:gd name="connsiteX3" fmla="*/ 822960 w 1072221"/>
                <a:gd name="connsiteY3" fmla="*/ 155407 h 1128227"/>
                <a:gd name="connsiteX4" fmla="*/ 0 w 1072221"/>
                <a:gd name="connsiteY4" fmla="*/ 30947 h 1128227"/>
                <a:gd name="connsiteX0" fmla="*/ 0 w 1072221"/>
                <a:gd name="connsiteY0" fmla="*/ 30947 h 1128227"/>
                <a:gd name="connsiteX1" fmla="*/ 140970 w 1072221"/>
                <a:gd name="connsiteY1" fmla="*/ 1128227 h 1128227"/>
                <a:gd name="connsiteX2" fmla="*/ 1024890 w 1072221"/>
                <a:gd name="connsiteY2" fmla="*/ 899627 h 1128227"/>
                <a:gd name="connsiteX3" fmla="*/ 822960 w 1072221"/>
                <a:gd name="connsiteY3" fmla="*/ 155407 h 1128227"/>
                <a:gd name="connsiteX4" fmla="*/ 0 w 1072221"/>
                <a:gd name="connsiteY4" fmla="*/ 30947 h 1128227"/>
                <a:gd name="connsiteX0" fmla="*/ 0 w 1061159"/>
                <a:gd name="connsiteY0" fmla="*/ 30947 h 1128227"/>
                <a:gd name="connsiteX1" fmla="*/ 140970 w 1061159"/>
                <a:gd name="connsiteY1" fmla="*/ 1128227 h 1128227"/>
                <a:gd name="connsiteX2" fmla="*/ 1024890 w 1061159"/>
                <a:gd name="connsiteY2" fmla="*/ 899627 h 1128227"/>
                <a:gd name="connsiteX3" fmla="*/ 822960 w 1061159"/>
                <a:gd name="connsiteY3" fmla="*/ 155407 h 1128227"/>
                <a:gd name="connsiteX4" fmla="*/ 0 w 1061159"/>
                <a:gd name="connsiteY4" fmla="*/ 30947 h 11282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61159" h="1128227">
                  <a:moveTo>
                    <a:pt x="0" y="30947"/>
                  </a:moveTo>
                  <a:lnTo>
                    <a:pt x="140970" y="1128227"/>
                  </a:lnTo>
                  <a:cubicBezTo>
                    <a:pt x="146685" y="1031707"/>
                    <a:pt x="936625" y="1131614"/>
                    <a:pt x="1024890" y="899627"/>
                  </a:cubicBezTo>
                  <a:cubicBezTo>
                    <a:pt x="1113155" y="667640"/>
                    <a:pt x="1038225" y="262087"/>
                    <a:pt x="822960" y="155407"/>
                  </a:cubicBezTo>
                  <a:cubicBezTo>
                    <a:pt x="607695" y="48727"/>
                    <a:pt x="383540" y="-52873"/>
                    <a:pt x="0" y="30947"/>
                  </a:cubicBezTo>
                  <a:close/>
                </a:path>
              </a:pathLst>
            </a:custGeom>
            <a:noFill/>
            <a:ln w="685800" cap="rnd">
              <a:solidFill>
                <a:srgbClr val="003368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9C7529DE-CB23-E1EE-A04C-B19C65E8763B}"/>
                </a:ext>
              </a:extLst>
            </p:cNvPr>
            <p:cNvSpPr/>
            <p:nvPr/>
          </p:nvSpPr>
          <p:spPr>
            <a:xfrm>
              <a:off x="3441616" y="1751654"/>
              <a:ext cx="897721" cy="1067482"/>
            </a:xfrm>
            <a:custGeom>
              <a:avLst/>
              <a:gdLst>
                <a:gd name="connsiteX0" fmla="*/ 0 w 1082040"/>
                <a:gd name="connsiteY0" fmla="*/ 0 h 1097280"/>
                <a:gd name="connsiteX1" fmla="*/ 121920 w 1082040"/>
                <a:gd name="connsiteY1" fmla="*/ 1097280 h 1097280"/>
                <a:gd name="connsiteX2" fmla="*/ 929640 w 1082040"/>
                <a:gd name="connsiteY2" fmla="*/ 944880 h 1097280"/>
                <a:gd name="connsiteX3" fmla="*/ 1082040 w 1082040"/>
                <a:gd name="connsiteY3" fmla="*/ 525780 h 1097280"/>
                <a:gd name="connsiteX4" fmla="*/ 746760 w 1082040"/>
                <a:gd name="connsiteY4" fmla="*/ 22860 h 1097280"/>
                <a:gd name="connsiteX5" fmla="*/ 0 w 1082040"/>
                <a:gd name="connsiteY5" fmla="*/ 0 h 1097280"/>
                <a:gd name="connsiteX0" fmla="*/ 0 w 1082040"/>
                <a:gd name="connsiteY0" fmla="*/ 94636 h 1191916"/>
                <a:gd name="connsiteX1" fmla="*/ 121920 w 1082040"/>
                <a:gd name="connsiteY1" fmla="*/ 1191916 h 1191916"/>
                <a:gd name="connsiteX2" fmla="*/ 929640 w 1082040"/>
                <a:gd name="connsiteY2" fmla="*/ 1039516 h 1191916"/>
                <a:gd name="connsiteX3" fmla="*/ 1082040 w 1082040"/>
                <a:gd name="connsiteY3" fmla="*/ 620416 h 1191916"/>
                <a:gd name="connsiteX4" fmla="*/ 746760 w 1082040"/>
                <a:gd name="connsiteY4" fmla="*/ 117496 h 1191916"/>
                <a:gd name="connsiteX5" fmla="*/ 0 w 1082040"/>
                <a:gd name="connsiteY5" fmla="*/ 94636 h 1191916"/>
                <a:gd name="connsiteX0" fmla="*/ 0 w 1082040"/>
                <a:gd name="connsiteY0" fmla="*/ 81612 h 1178892"/>
                <a:gd name="connsiteX1" fmla="*/ 121920 w 1082040"/>
                <a:gd name="connsiteY1" fmla="*/ 1178892 h 1178892"/>
                <a:gd name="connsiteX2" fmla="*/ 929640 w 1082040"/>
                <a:gd name="connsiteY2" fmla="*/ 1026492 h 1178892"/>
                <a:gd name="connsiteX3" fmla="*/ 1082040 w 1082040"/>
                <a:gd name="connsiteY3" fmla="*/ 607392 h 1178892"/>
                <a:gd name="connsiteX4" fmla="*/ 727710 w 1082040"/>
                <a:gd name="connsiteY4" fmla="*/ 148922 h 1178892"/>
                <a:gd name="connsiteX5" fmla="*/ 0 w 1082040"/>
                <a:gd name="connsiteY5" fmla="*/ 81612 h 1178892"/>
                <a:gd name="connsiteX0" fmla="*/ 0 w 1082040"/>
                <a:gd name="connsiteY0" fmla="*/ 80009 h 1177289"/>
                <a:gd name="connsiteX1" fmla="*/ 121920 w 1082040"/>
                <a:gd name="connsiteY1" fmla="*/ 1177289 h 1177289"/>
                <a:gd name="connsiteX2" fmla="*/ 929640 w 1082040"/>
                <a:gd name="connsiteY2" fmla="*/ 1024889 h 1177289"/>
                <a:gd name="connsiteX3" fmla="*/ 1082040 w 1082040"/>
                <a:gd name="connsiteY3" fmla="*/ 605789 h 1177289"/>
                <a:gd name="connsiteX4" fmla="*/ 759460 w 1082040"/>
                <a:gd name="connsiteY4" fmla="*/ 153669 h 1177289"/>
                <a:gd name="connsiteX5" fmla="*/ 0 w 1082040"/>
                <a:gd name="connsiteY5" fmla="*/ 80009 h 1177289"/>
                <a:gd name="connsiteX0" fmla="*/ 0 w 1082040"/>
                <a:gd name="connsiteY0" fmla="*/ 70151 h 1167431"/>
                <a:gd name="connsiteX1" fmla="*/ 121920 w 1082040"/>
                <a:gd name="connsiteY1" fmla="*/ 1167431 h 1167431"/>
                <a:gd name="connsiteX2" fmla="*/ 929640 w 1082040"/>
                <a:gd name="connsiteY2" fmla="*/ 1015031 h 1167431"/>
                <a:gd name="connsiteX3" fmla="*/ 1082040 w 1082040"/>
                <a:gd name="connsiteY3" fmla="*/ 595931 h 1167431"/>
                <a:gd name="connsiteX4" fmla="*/ 759460 w 1082040"/>
                <a:gd name="connsiteY4" fmla="*/ 143811 h 1167431"/>
                <a:gd name="connsiteX5" fmla="*/ 0 w 1082040"/>
                <a:gd name="connsiteY5" fmla="*/ 70151 h 1167431"/>
                <a:gd name="connsiteX0" fmla="*/ 0 w 1082040"/>
                <a:gd name="connsiteY0" fmla="*/ 10997 h 1108277"/>
                <a:gd name="connsiteX1" fmla="*/ 121920 w 1082040"/>
                <a:gd name="connsiteY1" fmla="*/ 1108277 h 1108277"/>
                <a:gd name="connsiteX2" fmla="*/ 929640 w 1082040"/>
                <a:gd name="connsiteY2" fmla="*/ 955877 h 1108277"/>
                <a:gd name="connsiteX3" fmla="*/ 1082040 w 1082040"/>
                <a:gd name="connsiteY3" fmla="*/ 536777 h 1108277"/>
                <a:gd name="connsiteX4" fmla="*/ 759460 w 1082040"/>
                <a:gd name="connsiteY4" fmla="*/ 84657 h 1108277"/>
                <a:gd name="connsiteX5" fmla="*/ 0 w 1082040"/>
                <a:gd name="connsiteY5" fmla="*/ 10997 h 1108277"/>
                <a:gd name="connsiteX0" fmla="*/ 0 w 1082040"/>
                <a:gd name="connsiteY0" fmla="*/ 21102 h 1118382"/>
                <a:gd name="connsiteX1" fmla="*/ 121920 w 1082040"/>
                <a:gd name="connsiteY1" fmla="*/ 1118382 h 1118382"/>
                <a:gd name="connsiteX2" fmla="*/ 929640 w 1082040"/>
                <a:gd name="connsiteY2" fmla="*/ 965982 h 1118382"/>
                <a:gd name="connsiteX3" fmla="*/ 1082040 w 1082040"/>
                <a:gd name="connsiteY3" fmla="*/ 546882 h 1118382"/>
                <a:gd name="connsiteX4" fmla="*/ 759460 w 1082040"/>
                <a:gd name="connsiteY4" fmla="*/ 94762 h 1118382"/>
                <a:gd name="connsiteX5" fmla="*/ 0 w 1082040"/>
                <a:gd name="connsiteY5" fmla="*/ 21102 h 1118382"/>
                <a:gd name="connsiteX0" fmla="*/ 0 w 1082040"/>
                <a:gd name="connsiteY0" fmla="*/ 13447 h 1110727"/>
                <a:gd name="connsiteX1" fmla="*/ 121920 w 1082040"/>
                <a:gd name="connsiteY1" fmla="*/ 1110727 h 1110727"/>
                <a:gd name="connsiteX2" fmla="*/ 929640 w 1082040"/>
                <a:gd name="connsiteY2" fmla="*/ 958327 h 1110727"/>
                <a:gd name="connsiteX3" fmla="*/ 1082040 w 1082040"/>
                <a:gd name="connsiteY3" fmla="*/ 539227 h 1110727"/>
                <a:gd name="connsiteX4" fmla="*/ 759460 w 1082040"/>
                <a:gd name="connsiteY4" fmla="*/ 87107 h 1110727"/>
                <a:gd name="connsiteX5" fmla="*/ 0 w 1082040"/>
                <a:gd name="connsiteY5" fmla="*/ 13447 h 1110727"/>
                <a:gd name="connsiteX0" fmla="*/ 0 w 1082040"/>
                <a:gd name="connsiteY0" fmla="*/ 34409 h 1131689"/>
                <a:gd name="connsiteX1" fmla="*/ 121920 w 1082040"/>
                <a:gd name="connsiteY1" fmla="*/ 1131689 h 1131689"/>
                <a:gd name="connsiteX2" fmla="*/ 929640 w 1082040"/>
                <a:gd name="connsiteY2" fmla="*/ 979289 h 1131689"/>
                <a:gd name="connsiteX3" fmla="*/ 1082040 w 1082040"/>
                <a:gd name="connsiteY3" fmla="*/ 560189 h 1131689"/>
                <a:gd name="connsiteX4" fmla="*/ 759460 w 1082040"/>
                <a:gd name="connsiteY4" fmla="*/ 108069 h 1131689"/>
                <a:gd name="connsiteX5" fmla="*/ 0 w 1082040"/>
                <a:gd name="connsiteY5" fmla="*/ 34409 h 1131689"/>
                <a:gd name="connsiteX0" fmla="*/ 0 w 1082040"/>
                <a:gd name="connsiteY0" fmla="*/ 29033 h 1126313"/>
                <a:gd name="connsiteX1" fmla="*/ 121920 w 1082040"/>
                <a:gd name="connsiteY1" fmla="*/ 1126313 h 1126313"/>
                <a:gd name="connsiteX2" fmla="*/ 929640 w 1082040"/>
                <a:gd name="connsiteY2" fmla="*/ 973913 h 1126313"/>
                <a:gd name="connsiteX3" fmla="*/ 1082040 w 1082040"/>
                <a:gd name="connsiteY3" fmla="*/ 554813 h 1126313"/>
                <a:gd name="connsiteX4" fmla="*/ 759460 w 1082040"/>
                <a:gd name="connsiteY4" fmla="*/ 102693 h 1126313"/>
                <a:gd name="connsiteX5" fmla="*/ 0 w 1082040"/>
                <a:gd name="connsiteY5" fmla="*/ 29033 h 1126313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8690 w 1101090"/>
                <a:gd name="connsiteY2" fmla="*/ 98259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8690 w 1101090"/>
                <a:gd name="connsiteY2" fmla="*/ 98259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8690 w 1101090"/>
                <a:gd name="connsiteY2" fmla="*/ 98259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8690 w 1101090"/>
                <a:gd name="connsiteY2" fmla="*/ 98259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8690 w 1101090"/>
                <a:gd name="connsiteY2" fmla="*/ 98259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98088"/>
                <a:gd name="connsiteX1" fmla="*/ 140970 w 1101090"/>
                <a:gd name="connsiteY1" fmla="*/ 1134995 h 1198088"/>
                <a:gd name="connsiteX2" fmla="*/ 948690 w 1101090"/>
                <a:gd name="connsiteY2" fmla="*/ 982595 h 1198088"/>
                <a:gd name="connsiteX3" fmla="*/ 1101090 w 1101090"/>
                <a:gd name="connsiteY3" fmla="*/ 563495 h 1198088"/>
                <a:gd name="connsiteX4" fmla="*/ 778510 w 1101090"/>
                <a:gd name="connsiteY4" fmla="*/ 111375 h 1198088"/>
                <a:gd name="connsiteX5" fmla="*/ 0 w 1101090"/>
                <a:gd name="connsiteY5" fmla="*/ 37715 h 1198088"/>
                <a:gd name="connsiteX0" fmla="*/ 0 w 1101090"/>
                <a:gd name="connsiteY0" fmla="*/ 37715 h 1189237"/>
                <a:gd name="connsiteX1" fmla="*/ 140970 w 1101090"/>
                <a:gd name="connsiteY1" fmla="*/ 1134995 h 1189237"/>
                <a:gd name="connsiteX2" fmla="*/ 948690 w 1101090"/>
                <a:gd name="connsiteY2" fmla="*/ 982595 h 1189237"/>
                <a:gd name="connsiteX3" fmla="*/ 1101090 w 1101090"/>
                <a:gd name="connsiteY3" fmla="*/ 563495 h 1189237"/>
                <a:gd name="connsiteX4" fmla="*/ 778510 w 1101090"/>
                <a:gd name="connsiteY4" fmla="*/ 111375 h 1189237"/>
                <a:gd name="connsiteX5" fmla="*/ 0 w 1101090"/>
                <a:gd name="connsiteY5" fmla="*/ 37715 h 1189237"/>
                <a:gd name="connsiteX0" fmla="*/ 0 w 1101090"/>
                <a:gd name="connsiteY0" fmla="*/ 37715 h 1186478"/>
                <a:gd name="connsiteX1" fmla="*/ 140970 w 1101090"/>
                <a:gd name="connsiteY1" fmla="*/ 1134995 h 1186478"/>
                <a:gd name="connsiteX2" fmla="*/ 961390 w 1101090"/>
                <a:gd name="connsiteY2" fmla="*/ 963545 h 1186478"/>
                <a:gd name="connsiteX3" fmla="*/ 1101090 w 1101090"/>
                <a:gd name="connsiteY3" fmla="*/ 563495 h 1186478"/>
                <a:gd name="connsiteX4" fmla="*/ 778510 w 1101090"/>
                <a:gd name="connsiteY4" fmla="*/ 111375 h 1186478"/>
                <a:gd name="connsiteX5" fmla="*/ 0 w 1101090"/>
                <a:gd name="connsiteY5" fmla="*/ 37715 h 1186478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61390 w 1101090"/>
                <a:gd name="connsiteY2" fmla="*/ 96354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61390 w 1101090"/>
                <a:gd name="connsiteY2" fmla="*/ 96354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61390 w 1101090"/>
                <a:gd name="connsiteY2" fmla="*/ 96354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2340 w 1101090"/>
                <a:gd name="connsiteY2" fmla="*/ 96354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082040"/>
                <a:gd name="connsiteY0" fmla="*/ 37715 h 1134995"/>
                <a:gd name="connsiteX1" fmla="*/ 140970 w 1082040"/>
                <a:gd name="connsiteY1" fmla="*/ 1134995 h 1134995"/>
                <a:gd name="connsiteX2" fmla="*/ 942340 w 1082040"/>
                <a:gd name="connsiteY2" fmla="*/ 963545 h 1134995"/>
                <a:gd name="connsiteX3" fmla="*/ 1082040 w 1082040"/>
                <a:gd name="connsiteY3" fmla="*/ 563495 h 1134995"/>
                <a:gd name="connsiteX4" fmla="*/ 778510 w 1082040"/>
                <a:gd name="connsiteY4" fmla="*/ 111375 h 1134995"/>
                <a:gd name="connsiteX5" fmla="*/ 0 w 1082040"/>
                <a:gd name="connsiteY5" fmla="*/ 37715 h 1134995"/>
                <a:gd name="connsiteX0" fmla="*/ 0 w 983901"/>
                <a:gd name="connsiteY0" fmla="*/ 37715 h 1134995"/>
                <a:gd name="connsiteX1" fmla="*/ 140970 w 983901"/>
                <a:gd name="connsiteY1" fmla="*/ 1134995 h 1134995"/>
                <a:gd name="connsiteX2" fmla="*/ 942340 w 983901"/>
                <a:gd name="connsiteY2" fmla="*/ 963545 h 1134995"/>
                <a:gd name="connsiteX3" fmla="*/ 778510 w 983901"/>
                <a:gd name="connsiteY3" fmla="*/ 111375 h 1134995"/>
                <a:gd name="connsiteX4" fmla="*/ 0 w 983901"/>
                <a:gd name="connsiteY4" fmla="*/ 37715 h 1134995"/>
                <a:gd name="connsiteX0" fmla="*/ 0 w 1033650"/>
                <a:gd name="connsiteY0" fmla="*/ 52605 h 1149885"/>
                <a:gd name="connsiteX1" fmla="*/ 140970 w 1033650"/>
                <a:gd name="connsiteY1" fmla="*/ 1149885 h 1149885"/>
                <a:gd name="connsiteX2" fmla="*/ 999490 w 1033650"/>
                <a:gd name="connsiteY2" fmla="*/ 933985 h 1149885"/>
                <a:gd name="connsiteX3" fmla="*/ 778510 w 1033650"/>
                <a:gd name="connsiteY3" fmla="*/ 126265 h 1149885"/>
                <a:gd name="connsiteX4" fmla="*/ 0 w 1033650"/>
                <a:gd name="connsiteY4" fmla="*/ 52605 h 1149885"/>
                <a:gd name="connsiteX0" fmla="*/ 0 w 1056496"/>
                <a:gd name="connsiteY0" fmla="*/ 51985 h 1149265"/>
                <a:gd name="connsiteX1" fmla="*/ 140970 w 1056496"/>
                <a:gd name="connsiteY1" fmla="*/ 1149265 h 1149265"/>
                <a:gd name="connsiteX2" fmla="*/ 1024890 w 1056496"/>
                <a:gd name="connsiteY2" fmla="*/ 920665 h 1149265"/>
                <a:gd name="connsiteX3" fmla="*/ 778510 w 1056496"/>
                <a:gd name="connsiteY3" fmla="*/ 125645 h 1149265"/>
                <a:gd name="connsiteX4" fmla="*/ 0 w 1056496"/>
                <a:gd name="connsiteY4" fmla="*/ 51985 h 1149265"/>
                <a:gd name="connsiteX0" fmla="*/ 0 w 1058985"/>
                <a:gd name="connsiteY0" fmla="*/ 51985 h 1149265"/>
                <a:gd name="connsiteX1" fmla="*/ 140970 w 1058985"/>
                <a:gd name="connsiteY1" fmla="*/ 1149265 h 1149265"/>
                <a:gd name="connsiteX2" fmla="*/ 1024890 w 1058985"/>
                <a:gd name="connsiteY2" fmla="*/ 920665 h 1149265"/>
                <a:gd name="connsiteX3" fmla="*/ 778510 w 1058985"/>
                <a:gd name="connsiteY3" fmla="*/ 125645 h 1149265"/>
                <a:gd name="connsiteX4" fmla="*/ 0 w 1058985"/>
                <a:gd name="connsiteY4" fmla="*/ 51985 h 1149265"/>
                <a:gd name="connsiteX0" fmla="*/ 0 w 1058802"/>
                <a:gd name="connsiteY0" fmla="*/ 45717 h 1142997"/>
                <a:gd name="connsiteX1" fmla="*/ 140970 w 1058802"/>
                <a:gd name="connsiteY1" fmla="*/ 1142997 h 1142997"/>
                <a:gd name="connsiteX2" fmla="*/ 1024890 w 1058802"/>
                <a:gd name="connsiteY2" fmla="*/ 914397 h 1142997"/>
                <a:gd name="connsiteX3" fmla="*/ 791210 w 1058802"/>
                <a:gd name="connsiteY3" fmla="*/ 138427 h 1142997"/>
                <a:gd name="connsiteX4" fmla="*/ 0 w 1058802"/>
                <a:gd name="connsiteY4" fmla="*/ 45717 h 1142997"/>
                <a:gd name="connsiteX0" fmla="*/ 0 w 1064369"/>
                <a:gd name="connsiteY0" fmla="*/ 37131 h 1134411"/>
                <a:gd name="connsiteX1" fmla="*/ 140970 w 1064369"/>
                <a:gd name="connsiteY1" fmla="*/ 1134411 h 1134411"/>
                <a:gd name="connsiteX2" fmla="*/ 1024890 w 1064369"/>
                <a:gd name="connsiteY2" fmla="*/ 905811 h 1134411"/>
                <a:gd name="connsiteX3" fmla="*/ 791210 w 1064369"/>
                <a:gd name="connsiteY3" fmla="*/ 129841 h 1134411"/>
                <a:gd name="connsiteX4" fmla="*/ 0 w 1064369"/>
                <a:gd name="connsiteY4" fmla="*/ 37131 h 1134411"/>
                <a:gd name="connsiteX0" fmla="*/ 0 w 1072221"/>
                <a:gd name="connsiteY0" fmla="*/ 30947 h 1128227"/>
                <a:gd name="connsiteX1" fmla="*/ 140970 w 1072221"/>
                <a:gd name="connsiteY1" fmla="*/ 1128227 h 1128227"/>
                <a:gd name="connsiteX2" fmla="*/ 1024890 w 1072221"/>
                <a:gd name="connsiteY2" fmla="*/ 899627 h 1128227"/>
                <a:gd name="connsiteX3" fmla="*/ 822960 w 1072221"/>
                <a:gd name="connsiteY3" fmla="*/ 155407 h 1128227"/>
                <a:gd name="connsiteX4" fmla="*/ 0 w 1072221"/>
                <a:gd name="connsiteY4" fmla="*/ 30947 h 1128227"/>
                <a:gd name="connsiteX0" fmla="*/ 0 w 1072221"/>
                <a:gd name="connsiteY0" fmla="*/ 30947 h 1128227"/>
                <a:gd name="connsiteX1" fmla="*/ 140970 w 1072221"/>
                <a:gd name="connsiteY1" fmla="*/ 1128227 h 1128227"/>
                <a:gd name="connsiteX2" fmla="*/ 1024890 w 1072221"/>
                <a:gd name="connsiteY2" fmla="*/ 899627 h 1128227"/>
                <a:gd name="connsiteX3" fmla="*/ 822960 w 1072221"/>
                <a:gd name="connsiteY3" fmla="*/ 155407 h 1128227"/>
                <a:gd name="connsiteX4" fmla="*/ 0 w 1072221"/>
                <a:gd name="connsiteY4" fmla="*/ 30947 h 1128227"/>
                <a:gd name="connsiteX0" fmla="*/ 0 w 1061159"/>
                <a:gd name="connsiteY0" fmla="*/ 30947 h 1128227"/>
                <a:gd name="connsiteX1" fmla="*/ 140970 w 1061159"/>
                <a:gd name="connsiteY1" fmla="*/ 1128227 h 1128227"/>
                <a:gd name="connsiteX2" fmla="*/ 1024890 w 1061159"/>
                <a:gd name="connsiteY2" fmla="*/ 899627 h 1128227"/>
                <a:gd name="connsiteX3" fmla="*/ 822960 w 1061159"/>
                <a:gd name="connsiteY3" fmla="*/ 155407 h 1128227"/>
                <a:gd name="connsiteX4" fmla="*/ 0 w 1061159"/>
                <a:gd name="connsiteY4" fmla="*/ 30947 h 1128227"/>
                <a:gd name="connsiteX0" fmla="*/ 0 w 1061159"/>
                <a:gd name="connsiteY0" fmla="*/ 30947 h 1184617"/>
                <a:gd name="connsiteX1" fmla="*/ 140970 w 1061159"/>
                <a:gd name="connsiteY1" fmla="*/ 1128227 h 1184617"/>
                <a:gd name="connsiteX2" fmla="*/ 1024890 w 1061159"/>
                <a:gd name="connsiteY2" fmla="*/ 899627 h 1184617"/>
                <a:gd name="connsiteX3" fmla="*/ 822960 w 1061159"/>
                <a:gd name="connsiteY3" fmla="*/ 155407 h 1184617"/>
                <a:gd name="connsiteX4" fmla="*/ 0 w 1061159"/>
                <a:gd name="connsiteY4" fmla="*/ 30947 h 1184617"/>
                <a:gd name="connsiteX0" fmla="*/ 0 w 925273"/>
                <a:gd name="connsiteY0" fmla="*/ 60201 h 1131321"/>
                <a:gd name="connsiteX1" fmla="*/ 13970 w 925273"/>
                <a:gd name="connsiteY1" fmla="*/ 1074931 h 1131321"/>
                <a:gd name="connsiteX2" fmla="*/ 897890 w 925273"/>
                <a:gd name="connsiteY2" fmla="*/ 846331 h 1131321"/>
                <a:gd name="connsiteX3" fmla="*/ 695960 w 925273"/>
                <a:gd name="connsiteY3" fmla="*/ 102111 h 1131321"/>
                <a:gd name="connsiteX4" fmla="*/ 0 w 925273"/>
                <a:gd name="connsiteY4" fmla="*/ 60201 h 1131321"/>
                <a:gd name="connsiteX0" fmla="*/ 29 w 925302"/>
                <a:gd name="connsiteY0" fmla="*/ 169950 h 1241070"/>
                <a:gd name="connsiteX1" fmla="*/ 13999 w 925302"/>
                <a:gd name="connsiteY1" fmla="*/ 1184680 h 1241070"/>
                <a:gd name="connsiteX2" fmla="*/ 897919 w 925302"/>
                <a:gd name="connsiteY2" fmla="*/ 956080 h 1241070"/>
                <a:gd name="connsiteX3" fmla="*/ 695989 w 925302"/>
                <a:gd name="connsiteY3" fmla="*/ 211860 h 1241070"/>
                <a:gd name="connsiteX4" fmla="*/ 29 w 925302"/>
                <a:gd name="connsiteY4" fmla="*/ 169950 h 1241070"/>
                <a:gd name="connsiteX0" fmla="*/ 74455 w 999728"/>
                <a:gd name="connsiteY0" fmla="*/ 111525 h 1182645"/>
                <a:gd name="connsiteX1" fmla="*/ 88425 w 999728"/>
                <a:gd name="connsiteY1" fmla="*/ 1126255 h 1182645"/>
                <a:gd name="connsiteX2" fmla="*/ 972345 w 999728"/>
                <a:gd name="connsiteY2" fmla="*/ 897655 h 1182645"/>
                <a:gd name="connsiteX3" fmla="*/ 770415 w 999728"/>
                <a:gd name="connsiteY3" fmla="*/ 153435 h 1182645"/>
                <a:gd name="connsiteX4" fmla="*/ 74455 w 999728"/>
                <a:gd name="connsiteY4" fmla="*/ 111525 h 1182645"/>
                <a:gd name="connsiteX0" fmla="*/ 79369 w 985250"/>
                <a:gd name="connsiteY0" fmla="*/ 119473 h 1165193"/>
                <a:gd name="connsiteX1" fmla="*/ 74289 w 985250"/>
                <a:gd name="connsiteY1" fmla="*/ 1108803 h 1165193"/>
                <a:gd name="connsiteX2" fmla="*/ 958209 w 985250"/>
                <a:gd name="connsiteY2" fmla="*/ 880203 h 1165193"/>
                <a:gd name="connsiteX3" fmla="*/ 756279 w 985250"/>
                <a:gd name="connsiteY3" fmla="*/ 135983 h 1165193"/>
                <a:gd name="connsiteX4" fmla="*/ 79369 w 985250"/>
                <a:gd name="connsiteY4" fmla="*/ 119473 h 1165193"/>
                <a:gd name="connsiteX0" fmla="*/ 85008 w 990889"/>
                <a:gd name="connsiteY0" fmla="*/ 111446 h 1157166"/>
                <a:gd name="connsiteX1" fmla="*/ 79928 w 990889"/>
                <a:gd name="connsiteY1" fmla="*/ 1100776 h 1157166"/>
                <a:gd name="connsiteX2" fmla="*/ 963848 w 990889"/>
                <a:gd name="connsiteY2" fmla="*/ 872176 h 1157166"/>
                <a:gd name="connsiteX3" fmla="*/ 761918 w 990889"/>
                <a:gd name="connsiteY3" fmla="*/ 127956 h 1157166"/>
                <a:gd name="connsiteX4" fmla="*/ 85008 w 990889"/>
                <a:gd name="connsiteY4" fmla="*/ 111446 h 1157166"/>
                <a:gd name="connsiteX0" fmla="*/ 48659 w 963901"/>
                <a:gd name="connsiteY0" fmla="*/ 97233 h 1077983"/>
                <a:gd name="connsiteX1" fmla="*/ 56279 w 963901"/>
                <a:gd name="connsiteY1" fmla="*/ 1023063 h 1077983"/>
                <a:gd name="connsiteX2" fmla="*/ 927499 w 963901"/>
                <a:gd name="connsiteY2" fmla="*/ 857963 h 1077983"/>
                <a:gd name="connsiteX3" fmla="*/ 725569 w 963901"/>
                <a:gd name="connsiteY3" fmla="*/ 113743 h 1077983"/>
                <a:gd name="connsiteX4" fmla="*/ 48659 w 963901"/>
                <a:gd name="connsiteY4" fmla="*/ 97233 h 1077983"/>
                <a:gd name="connsiteX0" fmla="*/ 89820 w 1005062"/>
                <a:gd name="connsiteY0" fmla="*/ 97233 h 1077983"/>
                <a:gd name="connsiteX1" fmla="*/ 97440 w 1005062"/>
                <a:gd name="connsiteY1" fmla="*/ 1023063 h 1077983"/>
                <a:gd name="connsiteX2" fmla="*/ 968660 w 1005062"/>
                <a:gd name="connsiteY2" fmla="*/ 857963 h 1077983"/>
                <a:gd name="connsiteX3" fmla="*/ 766730 w 1005062"/>
                <a:gd name="connsiteY3" fmla="*/ 113743 h 1077983"/>
                <a:gd name="connsiteX4" fmla="*/ 89820 w 1005062"/>
                <a:gd name="connsiteY4" fmla="*/ 97233 h 1077983"/>
                <a:gd name="connsiteX0" fmla="*/ 117822 w 1036097"/>
                <a:gd name="connsiteY0" fmla="*/ 94215 h 1038565"/>
                <a:gd name="connsiteX1" fmla="*/ 80992 w 1036097"/>
                <a:gd name="connsiteY1" fmla="*/ 975595 h 1038565"/>
                <a:gd name="connsiteX2" fmla="*/ 996662 w 1036097"/>
                <a:gd name="connsiteY2" fmla="*/ 854945 h 1038565"/>
                <a:gd name="connsiteX3" fmla="*/ 794732 w 1036097"/>
                <a:gd name="connsiteY3" fmla="*/ 110725 h 1038565"/>
                <a:gd name="connsiteX4" fmla="*/ 117822 w 1036097"/>
                <a:gd name="connsiteY4" fmla="*/ 94215 h 1038565"/>
                <a:gd name="connsiteX0" fmla="*/ 97358 w 1013465"/>
                <a:gd name="connsiteY0" fmla="*/ 92501 h 1017048"/>
                <a:gd name="connsiteX1" fmla="*/ 92278 w 1013465"/>
                <a:gd name="connsiteY1" fmla="*/ 948481 h 1017048"/>
                <a:gd name="connsiteX2" fmla="*/ 976198 w 1013465"/>
                <a:gd name="connsiteY2" fmla="*/ 853231 h 1017048"/>
                <a:gd name="connsiteX3" fmla="*/ 774268 w 1013465"/>
                <a:gd name="connsiteY3" fmla="*/ 109011 h 1017048"/>
                <a:gd name="connsiteX4" fmla="*/ 97358 w 1013465"/>
                <a:gd name="connsiteY4" fmla="*/ 92501 h 1017048"/>
                <a:gd name="connsiteX0" fmla="*/ 97358 w 908526"/>
                <a:gd name="connsiteY0" fmla="*/ 95782 h 1039479"/>
                <a:gd name="connsiteX1" fmla="*/ 92278 w 908526"/>
                <a:gd name="connsiteY1" fmla="*/ 951762 h 1039479"/>
                <a:gd name="connsiteX2" fmla="*/ 849198 w 908526"/>
                <a:gd name="connsiteY2" fmla="*/ 913662 h 1039479"/>
                <a:gd name="connsiteX3" fmla="*/ 774268 w 908526"/>
                <a:gd name="connsiteY3" fmla="*/ 112292 h 1039479"/>
                <a:gd name="connsiteX4" fmla="*/ 97358 w 908526"/>
                <a:gd name="connsiteY4" fmla="*/ 95782 h 1039479"/>
                <a:gd name="connsiteX0" fmla="*/ 99959 w 930166"/>
                <a:gd name="connsiteY0" fmla="*/ 117126 h 1062869"/>
                <a:gd name="connsiteX1" fmla="*/ 94879 w 930166"/>
                <a:gd name="connsiteY1" fmla="*/ 973106 h 1062869"/>
                <a:gd name="connsiteX2" fmla="*/ 851799 w 930166"/>
                <a:gd name="connsiteY2" fmla="*/ 935006 h 1062869"/>
                <a:gd name="connsiteX3" fmla="*/ 821319 w 930166"/>
                <a:gd name="connsiteY3" fmla="*/ 95536 h 1062869"/>
                <a:gd name="connsiteX4" fmla="*/ 99959 w 930166"/>
                <a:gd name="connsiteY4" fmla="*/ 117126 h 1062869"/>
                <a:gd name="connsiteX0" fmla="*/ 99959 w 930166"/>
                <a:gd name="connsiteY0" fmla="*/ 108427 h 1073220"/>
                <a:gd name="connsiteX1" fmla="*/ 94879 w 930166"/>
                <a:gd name="connsiteY1" fmla="*/ 983457 h 1073220"/>
                <a:gd name="connsiteX2" fmla="*/ 851799 w 930166"/>
                <a:gd name="connsiteY2" fmla="*/ 945357 h 1073220"/>
                <a:gd name="connsiteX3" fmla="*/ 821319 w 930166"/>
                <a:gd name="connsiteY3" fmla="*/ 105887 h 1073220"/>
                <a:gd name="connsiteX4" fmla="*/ 99959 w 930166"/>
                <a:gd name="connsiteY4" fmla="*/ 108427 h 1073220"/>
                <a:gd name="connsiteX0" fmla="*/ 192550 w 882391"/>
                <a:gd name="connsiteY0" fmla="*/ 83027 h 1117670"/>
                <a:gd name="connsiteX1" fmla="*/ 54120 w 882391"/>
                <a:gd name="connsiteY1" fmla="*/ 1027907 h 1117670"/>
                <a:gd name="connsiteX2" fmla="*/ 811040 w 882391"/>
                <a:gd name="connsiteY2" fmla="*/ 989807 h 1117670"/>
                <a:gd name="connsiteX3" fmla="*/ 780560 w 882391"/>
                <a:gd name="connsiteY3" fmla="*/ 150337 h 1117670"/>
                <a:gd name="connsiteX4" fmla="*/ 192550 w 882391"/>
                <a:gd name="connsiteY4" fmla="*/ 83027 h 1117670"/>
                <a:gd name="connsiteX0" fmla="*/ 210830 w 900671"/>
                <a:gd name="connsiteY0" fmla="*/ 69332 h 1103975"/>
                <a:gd name="connsiteX1" fmla="*/ 72400 w 900671"/>
                <a:gd name="connsiteY1" fmla="*/ 1014212 h 1103975"/>
                <a:gd name="connsiteX2" fmla="*/ 829320 w 900671"/>
                <a:gd name="connsiteY2" fmla="*/ 976112 h 1103975"/>
                <a:gd name="connsiteX3" fmla="*/ 798840 w 900671"/>
                <a:gd name="connsiteY3" fmla="*/ 136642 h 1103975"/>
                <a:gd name="connsiteX4" fmla="*/ 210830 w 900671"/>
                <a:gd name="connsiteY4" fmla="*/ 69332 h 1103975"/>
                <a:gd name="connsiteX0" fmla="*/ 242162 w 932003"/>
                <a:gd name="connsiteY0" fmla="*/ 85783 h 1120426"/>
                <a:gd name="connsiteX1" fmla="*/ 103732 w 932003"/>
                <a:gd name="connsiteY1" fmla="*/ 1030663 h 1120426"/>
                <a:gd name="connsiteX2" fmla="*/ 860652 w 932003"/>
                <a:gd name="connsiteY2" fmla="*/ 992563 h 1120426"/>
                <a:gd name="connsiteX3" fmla="*/ 830172 w 932003"/>
                <a:gd name="connsiteY3" fmla="*/ 153093 h 1120426"/>
                <a:gd name="connsiteX4" fmla="*/ 242162 w 932003"/>
                <a:gd name="connsiteY4" fmla="*/ 85783 h 1120426"/>
                <a:gd name="connsiteX0" fmla="*/ 235996 w 925837"/>
                <a:gd name="connsiteY0" fmla="*/ 58516 h 1093159"/>
                <a:gd name="connsiteX1" fmla="*/ 97566 w 925837"/>
                <a:gd name="connsiteY1" fmla="*/ 1003396 h 1093159"/>
                <a:gd name="connsiteX2" fmla="*/ 854486 w 925837"/>
                <a:gd name="connsiteY2" fmla="*/ 965296 h 1093159"/>
                <a:gd name="connsiteX3" fmla="*/ 824006 w 925837"/>
                <a:gd name="connsiteY3" fmla="*/ 125826 h 1093159"/>
                <a:gd name="connsiteX4" fmla="*/ 235996 w 925837"/>
                <a:gd name="connsiteY4" fmla="*/ 58516 h 1093159"/>
                <a:gd name="connsiteX0" fmla="*/ 255997 w 912503"/>
                <a:gd name="connsiteY0" fmla="*/ 47464 h 1120207"/>
                <a:gd name="connsiteX1" fmla="*/ 85817 w 912503"/>
                <a:gd name="connsiteY1" fmla="*/ 1030444 h 1120207"/>
                <a:gd name="connsiteX2" fmla="*/ 842737 w 912503"/>
                <a:gd name="connsiteY2" fmla="*/ 992344 h 1120207"/>
                <a:gd name="connsiteX3" fmla="*/ 812257 w 912503"/>
                <a:gd name="connsiteY3" fmla="*/ 152874 h 1120207"/>
                <a:gd name="connsiteX4" fmla="*/ 255997 w 912503"/>
                <a:gd name="connsiteY4" fmla="*/ 47464 h 1120207"/>
                <a:gd name="connsiteX0" fmla="*/ 273220 w 903082"/>
                <a:gd name="connsiteY0" fmla="*/ 43056 h 1134849"/>
                <a:gd name="connsiteX1" fmla="*/ 77640 w 903082"/>
                <a:gd name="connsiteY1" fmla="*/ 1045086 h 1134849"/>
                <a:gd name="connsiteX2" fmla="*/ 834560 w 903082"/>
                <a:gd name="connsiteY2" fmla="*/ 1006986 h 1134849"/>
                <a:gd name="connsiteX3" fmla="*/ 804080 w 903082"/>
                <a:gd name="connsiteY3" fmla="*/ 167516 h 1134849"/>
                <a:gd name="connsiteX4" fmla="*/ 273220 w 903082"/>
                <a:gd name="connsiteY4" fmla="*/ 43056 h 1134849"/>
                <a:gd name="connsiteX0" fmla="*/ 249550 w 879412"/>
                <a:gd name="connsiteY0" fmla="*/ 14852 h 1106645"/>
                <a:gd name="connsiteX1" fmla="*/ 53970 w 879412"/>
                <a:gd name="connsiteY1" fmla="*/ 1016882 h 1106645"/>
                <a:gd name="connsiteX2" fmla="*/ 810890 w 879412"/>
                <a:gd name="connsiteY2" fmla="*/ 978782 h 1106645"/>
                <a:gd name="connsiteX3" fmla="*/ 780410 w 879412"/>
                <a:gd name="connsiteY3" fmla="*/ 139312 h 1106645"/>
                <a:gd name="connsiteX4" fmla="*/ 249550 w 879412"/>
                <a:gd name="connsiteY4" fmla="*/ 14852 h 1106645"/>
                <a:gd name="connsiteX0" fmla="*/ 250597 w 880459"/>
                <a:gd name="connsiteY0" fmla="*/ 14852 h 1106645"/>
                <a:gd name="connsiteX1" fmla="*/ 55017 w 880459"/>
                <a:gd name="connsiteY1" fmla="*/ 1016882 h 1106645"/>
                <a:gd name="connsiteX2" fmla="*/ 811937 w 880459"/>
                <a:gd name="connsiteY2" fmla="*/ 978782 h 1106645"/>
                <a:gd name="connsiteX3" fmla="*/ 781457 w 880459"/>
                <a:gd name="connsiteY3" fmla="*/ 139312 h 1106645"/>
                <a:gd name="connsiteX4" fmla="*/ 250597 w 880459"/>
                <a:gd name="connsiteY4" fmla="*/ 14852 h 1106645"/>
                <a:gd name="connsiteX0" fmla="*/ 303593 w 938483"/>
                <a:gd name="connsiteY0" fmla="*/ 66099 h 1138498"/>
                <a:gd name="connsiteX1" fmla="*/ 38163 w 938483"/>
                <a:gd name="connsiteY1" fmla="*/ 1036379 h 1138498"/>
                <a:gd name="connsiteX2" fmla="*/ 864933 w 938483"/>
                <a:gd name="connsiteY2" fmla="*/ 1030029 h 1138498"/>
                <a:gd name="connsiteX3" fmla="*/ 834453 w 938483"/>
                <a:gd name="connsiteY3" fmla="*/ 190559 h 1138498"/>
                <a:gd name="connsiteX4" fmla="*/ 303593 w 938483"/>
                <a:gd name="connsiteY4" fmla="*/ 66099 h 1138498"/>
                <a:gd name="connsiteX0" fmla="*/ 251848 w 882623"/>
                <a:gd name="connsiteY0" fmla="*/ 68451 h 1160244"/>
                <a:gd name="connsiteX1" fmla="*/ 43568 w 882623"/>
                <a:gd name="connsiteY1" fmla="*/ 1070481 h 1160244"/>
                <a:gd name="connsiteX2" fmla="*/ 813188 w 882623"/>
                <a:gd name="connsiteY2" fmla="*/ 1032381 h 1160244"/>
                <a:gd name="connsiteX3" fmla="*/ 782708 w 882623"/>
                <a:gd name="connsiteY3" fmla="*/ 192911 h 1160244"/>
                <a:gd name="connsiteX4" fmla="*/ 251848 w 882623"/>
                <a:gd name="connsiteY4" fmla="*/ 68451 h 1160244"/>
                <a:gd name="connsiteX0" fmla="*/ 265552 w 896327"/>
                <a:gd name="connsiteY0" fmla="*/ 62808 h 1154601"/>
                <a:gd name="connsiteX1" fmla="*/ 57272 w 896327"/>
                <a:gd name="connsiteY1" fmla="*/ 1064838 h 1154601"/>
                <a:gd name="connsiteX2" fmla="*/ 826892 w 896327"/>
                <a:gd name="connsiteY2" fmla="*/ 1026738 h 1154601"/>
                <a:gd name="connsiteX3" fmla="*/ 796412 w 896327"/>
                <a:gd name="connsiteY3" fmla="*/ 187268 h 1154601"/>
                <a:gd name="connsiteX4" fmla="*/ 265552 w 896327"/>
                <a:gd name="connsiteY4" fmla="*/ 62808 h 1154601"/>
                <a:gd name="connsiteX0" fmla="*/ 255481 w 899572"/>
                <a:gd name="connsiteY0" fmla="*/ 73812 h 1121155"/>
                <a:gd name="connsiteX1" fmla="*/ 59901 w 899572"/>
                <a:gd name="connsiteY1" fmla="*/ 1031392 h 1121155"/>
                <a:gd name="connsiteX2" fmla="*/ 829521 w 899572"/>
                <a:gd name="connsiteY2" fmla="*/ 993292 h 1121155"/>
                <a:gd name="connsiteX3" fmla="*/ 799041 w 899572"/>
                <a:gd name="connsiteY3" fmla="*/ 153822 h 1121155"/>
                <a:gd name="connsiteX4" fmla="*/ 255481 w 899572"/>
                <a:gd name="connsiteY4" fmla="*/ 73812 h 1121155"/>
                <a:gd name="connsiteX0" fmla="*/ 255481 w 899572"/>
                <a:gd name="connsiteY0" fmla="*/ 73812 h 1121155"/>
                <a:gd name="connsiteX1" fmla="*/ 59901 w 899572"/>
                <a:gd name="connsiteY1" fmla="*/ 1031392 h 1121155"/>
                <a:gd name="connsiteX2" fmla="*/ 829521 w 899572"/>
                <a:gd name="connsiteY2" fmla="*/ 993292 h 1121155"/>
                <a:gd name="connsiteX3" fmla="*/ 799041 w 899572"/>
                <a:gd name="connsiteY3" fmla="*/ 153822 h 1121155"/>
                <a:gd name="connsiteX4" fmla="*/ 255481 w 899572"/>
                <a:gd name="connsiteY4" fmla="*/ 73812 h 1121155"/>
                <a:gd name="connsiteX0" fmla="*/ 255481 w 899572"/>
                <a:gd name="connsiteY0" fmla="*/ 73812 h 1121155"/>
                <a:gd name="connsiteX1" fmla="*/ 59901 w 899572"/>
                <a:gd name="connsiteY1" fmla="*/ 1031392 h 1121155"/>
                <a:gd name="connsiteX2" fmla="*/ 829521 w 899572"/>
                <a:gd name="connsiteY2" fmla="*/ 993292 h 1121155"/>
                <a:gd name="connsiteX3" fmla="*/ 799041 w 899572"/>
                <a:gd name="connsiteY3" fmla="*/ 153822 h 1121155"/>
                <a:gd name="connsiteX4" fmla="*/ 255481 w 899572"/>
                <a:gd name="connsiteY4" fmla="*/ 73812 h 1121155"/>
                <a:gd name="connsiteX0" fmla="*/ 255481 w 899572"/>
                <a:gd name="connsiteY0" fmla="*/ 73812 h 1121155"/>
                <a:gd name="connsiteX1" fmla="*/ 59901 w 899572"/>
                <a:gd name="connsiteY1" fmla="*/ 1031392 h 1121155"/>
                <a:gd name="connsiteX2" fmla="*/ 829521 w 899572"/>
                <a:gd name="connsiteY2" fmla="*/ 993292 h 1121155"/>
                <a:gd name="connsiteX3" fmla="*/ 799041 w 899572"/>
                <a:gd name="connsiteY3" fmla="*/ 153822 h 1121155"/>
                <a:gd name="connsiteX4" fmla="*/ 255481 w 899572"/>
                <a:gd name="connsiteY4" fmla="*/ 73812 h 1121155"/>
                <a:gd name="connsiteX0" fmla="*/ 212939 w 914180"/>
                <a:gd name="connsiteY0" fmla="*/ 82846 h 1104789"/>
                <a:gd name="connsiteX1" fmla="*/ 74509 w 914180"/>
                <a:gd name="connsiteY1" fmla="*/ 1015026 h 1104789"/>
                <a:gd name="connsiteX2" fmla="*/ 844129 w 914180"/>
                <a:gd name="connsiteY2" fmla="*/ 976926 h 1104789"/>
                <a:gd name="connsiteX3" fmla="*/ 813649 w 914180"/>
                <a:gd name="connsiteY3" fmla="*/ 137456 h 1104789"/>
                <a:gd name="connsiteX4" fmla="*/ 212939 w 914180"/>
                <a:gd name="connsiteY4" fmla="*/ 82846 h 1104789"/>
                <a:gd name="connsiteX0" fmla="*/ 212939 w 914180"/>
                <a:gd name="connsiteY0" fmla="*/ 69578 h 1091521"/>
                <a:gd name="connsiteX1" fmla="*/ 74509 w 914180"/>
                <a:gd name="connsiteY1" fmla="*/ 1001758 h 1091521"/>
                <a:gd name="connsiteX2" fmla="*/ 844129 w 914180"/>
                <a:gd name="connsiteY2" fmla="*/ 963658 h 1091521"/>
                <a:gd name="connsiteX3" fmla="*/ 813649 w 914180"/>
                <a:gd name="connsiteY3" fmla="*/ 124188 h 1091521"/>
                <a:gd name="connsiteX4" fmla="*/ 212939 w 914180"/>
                <a:gd name="connsiteY4" fmla="*/ 69578 h 1091521"/>
                <a:gd name="connsiteX0" fmla="*/ 260493 w 898234"/>
                <a:gd name="connsiteY0" fmla="*/ 52074 h 1124817"/>
                <a:gd name="connsiteX1" fmla="*/ 58563 w 898234"/>
                <a:gd name="connsiteY1" fmla="*/ 1035054 h 1124817"/>
                <a:gd name="connsiteX2" fmla="*/ 828183 w 898234"/>
                <a:gd name="connsiteY2" fmla="*/ 996954 h 1124817"/>
                <a:gd name="connsiteX3" fmla="*/ 797703 w 898234"/>
                <a:gd name="connsiteY3" fmla="*/ 157484 h 1124817"/>
                <a:gd name="connsiteX4" fmla="*/ 260493 w 898234"/>
                <a:gd name="connsiteY4" fmla="*/ 52074 h 1124817"/>
                <a:gd name="connsiteX0" fmla="*/ 235968 w 905459"/>
                <a:gd name="connsiteY0" fmla="*/ 55822 h 1115865"/>
                <a:gd name="connsiteX1" fmla="*/ 65788 w 905459"/>
                <a:gd name="connsiteY1" fmla="*/ 1026102 h 1115865"/>
                <a:gd name="connsiteX2" fmla="*/ 835408 w 905459"/>
                <a:gd name="connsiteY2" fmla="*/ 988002 h 1115865"/>
                <a:gd name="connsiteX3" fmla="*/ 804928 w 905459"/>
                <a:gd name="connsiteY3" fmla="*/ 148532 h 1115865"/>
                <a:gd name="connsiteX4" fmla="*/ 235968 w 905459"/>
                <a:gd name="connsiteY4" fmla="*/ 55822 h 1115865"/>
                <a:gd name="connsiteX0" fmla="*/ 235968 w 905459"/>
                <a:gd name="connsiteY0" fmla="*/ 41876 h 1101919"/>
                <a:gd name="connsiteX1" fmla="*/ 65788 w 905459"/>
                <a:gd name="connsiteY1" fmla="*/ 1012156 h 1101919"/>
                <a:gd name="connsiteX2" fmla="*/ 835408 w 905459"/>
                <a:gd name="connsiteY2" fmla="*/ 974056 h 1101919"/>
                <a:gd name="connsiteX3" fmla="*/ 804928 w 905459"/>
                <a:gd name="connsiteY3" fmla="*/ 134586 h 1101919"/>
                <a:gd name="connsiteX4" fmla="*/ 235968 w 905459"/>
                <a:gd name="connsiteY4" fmla="*/ 41876 h 1101919"/>
                <a:gd name="connsiteX0" fmla="*/ 235968 w 905459"/>
                <a:gd name="connsiteY0" fmla="*/ 41876 h 1101919"/>
                <a:gd name="connsiteX1" fmla="*/ 65788 w 905459"/>
                <a:gd name="connsiteY1" fmla="*/ 1012156 h 1101919"/>
                <a:gd name="connsiteX2" fmla="*/ 835408 w 905459"/>
                <a:gd name="connsiteY2" fmla="*/ 974056 h 1101919"/>
                <a:gd name="connsiteX3" fmla="*/ 804928 w 905459"/>
                <a:gd name="connsiteY3" fmla="*/ 134586 h 1101919"/>
                <a:gd name="connsiteX4" fmla="*/ 235968 w 905459"/>
                <a:gd name="connsiteY4" fmla="*/ 41876 h 1101919"/>
                <a:gd name="connsiteX0" fmla="*/ 235968 w 905459"/>
                <a:gd name="connsiteY0" fmla="*/ 28053 h 1088096"/>
                <a:gd name="connsiteX1" fmla="*/ 65788 w 905459"/>
                <a:gd name="connsiteY1" fmla="*/ 998333 h 1088096"/>
                <a:gd name="connsiteX2" fmla="*/ 835408 w 905459"/>
                <a:gd name="connsiteY2" fmla="*/ 960233 h 1088096"/>
                <a:gd name="connsiteX3" fmla="*/ 804928 w 905459"/>
                <a:gd name="connsiteY3" fmla="*/ 120763 h 1088096"/>
                <a:gd name="connsiteX4" fmla="*/ 235968 w 905459"/>
                <a:gd name="connsiteY4" fmla="*/ 28053 h 1088096"/>
                <a:gd name="connsiteX0" fmla="*/ 250521 w 920012"/>
                <a:gd name="connsiteY0" fmla="*/ 28053 h 1067482"/>
                <a:gd name="connsiteX1" fmla="*/ 61291 w 920012"/>
                <a:gd name="connsiteY1" fmla="*/ 960233 h 1067482"/>
                <a:gd name="connsiteX2" fmla="*/ 849961 w 920012"/>
                <a:gd name="connsiteY2" fmla="*/ 960233 h 1067482"/>
                <a:gd name="connsiteX3" fmla="*/ 819481 w 920012"/>
                <a:gd name="connsiteY3" fmla="*/ 120763 h 1067482"/>
                <a:gd name="connsiteX4" fmla="*/ 250521 w 920012"/>
                <a:gd name="connsiteY4" fmla="*/ 28053 h 1067482"/>
                <a:gd name="connsiteX0" fmla="*/ 293470 w 962961"/>
                <a:gd name="connsiteY0" fmla="*/ 28053 h 1067482"/>
                <a:gd name="connsiteX1" fmla="*/ 104240 w 962961"/>
                <a:gd name="connsiteY1" fmla="*/ 960233 h 1067482"/>
                <a:gd name="connsiteX2" fmla="*/ 892910 w 962961"/>
                <a:gd name="connsiteY2" fmla="*/ 960233 h 1067482"/>
                <a:gd name="connsiteX3" fmla="*/ 862430 w 962961"/>
                <a:gd name="connsiteY3" fmla="*/ 120763 h 1067482"/>
                <a:gd name="connsiteX4" fmla="*/ 293470 w 962961"/>
                <a:gd name="connsiteY4" fmla="*/ 28053 h 1067482"/>
                <a:gd name="connsiteX0" fmla="*/ 301756 w 971247"/>
                <a:gd name="connsiteY0" fmla="*/ 28053 h 1067482"/>
                <a:gd name="connsiteX1" fmla="*/ 112526 w 971247"/>
                <a:gd name="connsiteY1" fmla="*/ 960233 h 1067482"/>
                <a:gd name="connsiteX2" fmla="*/ 901196 w 971247"/>
                <a:gd name="connsiteY2" fmla="*/ 960233 h 1067482"/>
                <a:gd name="connsiteX3" fmla="*/ 870716 w 971247"/>
                <a:gd name="connsiteY3" fmla="*/ 120763 h 1067482"/>
                <a:gd name="connsiteX4" fmla="*/ 301756 w 971247"/>
                <a:gd name="connsiteY4" fmla="*/ 28053 h 1067482"/>
                <a:gd name="connsiteX0" fmla="*/ 301756 w 963093"/>
                <a:gd name="connsiteY0" fmla="*/ 28053 h 1067482"/>
                <a:gd name="connsiteX1" fmla="*/ 112526 w 963093"/>
                <a:gd name="connsiteY1" fmla="*/ 960233 h 1067482"/>
                <a:gd name="connsiteX2" fmla="*/ 901196 w 963093"/>
                <a:gd name="connsiteY2" fmla="*/ 960233 h 1067482"/>
                <a:gd name="connsiteX3" fmla="*/ 870716 w 963093"/>
                <a:gd name="connsiteY3" fmla="*/ 120763 h 1067482"/>
                <a:gd name="connsiteX4" fmla="*/ 301756 w 963093"/>
                <a:gd name="connsiteY4" fmla="*/ 28053 h 1067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3093" h="1067482">
                  <a:moveTo>
                    <a:pt x="301756" y="28053"/>
                  </a:moveTo>
                  <a:cubicBezTo>
                    <a:pt x="-107184" y="333065"/>
                    <a:pt x="-25481" y="729940"/>
                    <a:pt x="112526" y="960233"/>
                  </a:cubicBezTo>
                  <a:cubicBezTo>
                    <a:pt x="247781" y="1099933"/>
                    <a:pt x="778006" y="1106495"/>
                    <a:pt x="901196" y="960233"/>
                  </a:cubicBezTo>
                  <a:cubicBezTo>
                    <a:pt x="1005336" y="801271"/>
                    <a:pt x="966389" y="274010"/>
                    <a:pt x="870716" y="120763"/>
                  </a:cubicBezTo>
                  <a:cubicBezTo>
                    <a:pt x="775043" y="-32484"/>
                    <a:pt x="437646" y="-10259"/>
                    <a:pt x="301756" y="28053"/>
                  </a:cubicBezTo>
                  <a:close/>
                </a:path>
              </a:pathLst>
            </a:custGeom>
            <a:noFill/>
            <a:ln w="409575" cap="rnd">
              <a:solidFill>
                <a:schemeClr val="bg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75DD0E3B-4076-4B7A-3421-CB119342F124}"/>
                </a:ext>
              </a:extLst>
            </p:cNvPr>
            <p:cNvSpPr/>
            <p:nvPr/>
          </p:nvSpPr>
          <p:spPr>
            <a:xfrm>
              <a:off x="6524858" y="1821001"/>
              <a:ext cx="952588" cy="1110142"/>
            </a:xfrm>
            <a:custGeom>
              <a:avLst/>
              <a:gdLst>
                <a:gd name="connsiteX0" fmla="*/ 0 w 1082040"/>
                <a:gd name="connsiteY0" fmla="*/ 0 h 1097280"/>
                <a:gd name="connsiteX1" fmla="*/ 121920 w 1082040"/>
                <a:gd name="connsiteY1" fmla="*/ 1097280 h 1097280"/>
                <a:gd name="connsiteX2" fmla="*/ 929640 w 1082040"/>
                <a:gd name="connsiteY2" fmla="*/ 944880 h 1097280"/>
                <a:gd name="connsiteX3" fmla="*/ 1082040 w 1082040"/>
                <a:gd name="connsiteY3" fmla="*/ 525780 h 1097280"/>
                <a:gd name="connsiteX4" fmla="*/ 746760 w 1082040"/>
                <a:gd name="connsiteY4" fmla="*/ 22860 h 1097280"/>
                <a:gd name="connsiteX5" fmla="*/ 0 w 1082040"/>
                <a:gd name="connsiteY5" fmla="*/ 0 h 1097280"/>
                <a:gd name="connsiteX0" fmla="*/ 0 w 1082040"/>
                <a:gd name="connsiteY0" fmla="*/ 94636 h 1191916"/>
                <a:gd name="connsiteX1" fmla="*/ 121920 w 1082040"/>
                <a:gd name="connsiteY1" fmla="*/ 1191916 h 1191916"/>
                <a:gd name="connsiteX2" fmla="*/ 929640 w 1082040"/>
                <a:gd name="connsiteY2" fmla="*/ 1039516 h 1191916"/>
                <a:gd name="connsiteX3" fmla="*/ 1082040 w 1082040"/>
                <a:gd name="connsiteY3" fmla="*/ 620416 h 1191916"/>
                <a:gd name="connsiteX4" fmla="*/ 746760 w 1082040"/>
                <a:gd name="connsiteY4" fmla="*/ 117496 h 1191916"/>
                <a:gd name="connsiteX5" fmla="*/ 0 w 1082040"/>
                <a:gd name="connsiteY5" fmla="*/ 94636 h 1191916"/>
                <a:gd name="connsiteX0" fmla="*/ 0 w 1082040"/>
                <a:gd name="connsiteY0" fmla="*/ 81612 h 1178892"/>
                <a:gd name="connsiteX1" fmla="*/ 121920 w 1082040"/>
                <a:gd name="connsiteY1" fmla="*/ 1178892 h 1178892"/>
                <a:gd name="connsiteX2" fmla="*/ 929640 w 1082040"/>
                <a:gd name="connsiteY2" fmla="*/ 1026492 h 1178892"/>
                <a:gd name="connsiteX3" fmla="*/ 1082040 w 1082040"/>
                <a:gd name="connsiteY3" fmla="*/ 607392 h 1178892"/>
                <a:gd name="connsiteX4" fmla="*/ 727710 w 1082040"/>
                <a:gd name="connsiteY4" fmla="*/ 148922 h 1178892"/>
                <a:gd name="connsiteX5" fmla="*/ 0 w 1082040"/>
                <a:gd name="connsiteY5" fmla="*/ 81612 h 1178892"/>
                <a:gd name="connsiteX0" fmla="*/ 0 w 1082040"/>
                <a:gd name="connsiteY0" fmla="*/ 80009 h 1177289"/>
                <a:gd name="connsiteX1" fmla="*/ 121920 w 1082040"/>
                <a:gd name="connsiteY1" fmla="*/ 1177289 h 1177289"/>
                <a:gd name="connsiteX2" fmla="*/ 929640 w 1082040"/>
                <a:gd name="connsiteY2" fmla="*/ 1024889 h 1177289"/>
                <a:gd name="connsiteX3" fmla="*/ 1082040 w 1082040"/>
                <a:gd name="connsiteY3" fmla="*/ 605789 h 1177289"/>
                <a:gd name="connsiteX4" fmla="*/ 759460 w 1082040"/>
                <a:gd name="connsiteY4" fmla="*/ 153669 h 1177289"/>
                <a:gd name="connsiteX5" fmla="*/ 0 w 1082040"/>
                <a:gd name="connsiteY5" fmla="*/ 80009 h 1177289"/>
                <a:gd name="connsiteX0" fmla="*/ 0 w 1082040"/>
                <a:gd name="connsiteY0" fmla="*/ 70151 h 1167431"/>
                <a:gd name="connsiteX1" fmla="*/ 121920 w 1082040"/>
                <a:gd name="connsiteY1" fmla="*/ 1167431 h 1167431"/>
                <a:gd name="connsiteX2" fmla="*/ 929640 w 1082040"/>
                <a:gd name="connsiteY2" fmla="*/ 1015031 h 1167431"/>
                <a:gd name="connsiteX3" fmla="*/ 1082040 w 1082040"/>
                <a:gd name="connsiteY3" fmla="*/ 595931 h 1167431"/>
                <a:gd name="connsiteX4" fmla="*/ 759460 w 1082040"/>
                <a:gd name="connsiteY4" fmla="*/ 143811 h 1167431"/>
                <a:gd name="connsiteX5" fmla="*/ 0 w 1082040"/>
                <a:gd name="connsiteY5" fmla="*/ 70151 h 1167431"/>
                <a:gd name="connsiteX0" fmla="*/ 0 w 1082040"/>
                <a:gd name="connsiteY0" fmla="*/ 10997 h 1108277"/>
                <a:gd name="connsiteX1" fmla="*/ 121920 w 1082040"/>
                <a:gd name="connsiteY1" fmla="*/ 1108277 h 1108277"/>
                <a:gd name="connsiteX2" fmla="*/ 929640 w 1082040"/>
                <a:gd name="connsiteY2" fmla="*/ 955877 h 1108277"/>
                <a:gd name="connsiteX3" fmla="*/ 1082040 w 1082040"/>
                <a:gd name="connsiteY3" fmla="*/ 536777 h 1108277"/>
                <a:gd name="connsiteX4" fmla="*/ 759460 w 1082040"/>
                <a:gd name="connsiteY4" fmla="*/ 84657 h 1108277"/>
                <a:gd name="connsiteX5" fmla="*/ 0 w 1082040"/>
                <a:gd name="connsiteY5" fmla="*/ 10997 h 1108277"/>
                <a:gd name="connsiteX0" fmla="*/ 0 w 1082040"/>
                <a:gd name="connsiteY0" fmla="*/ 21102 h 1118382"/>
                <a:gd name="connsiteX1" fmla="*/ 121920 w 1082040"/>
                <a:gd name="connsiteY1" fmla="*/ 1118382 h 1118382"/>
                <a:gd name="connsiteX2" fmla="*/ 929640 w 1082040"/>
                <a:gd name="connsiteY2" fmla="*/ 965982 h 1118382"/>
                <a:gd name="connsiteX3" fmla="*/ 1082040 w 1082040"/>
                <a:gd name="connsiteY3" fmla="*/ 546882 h 1118382"/>
                <a:gd name="connsiteX4" fmla="*/ 759460 w 1082040"/>
                <a:gd name="connsiteY4" fmla="*/ 94762 h 1118382"/>
                <a:gd name="connsiteX5" fmla="*/ 0 w 1082040"/>
                <a:gd name="connsiteY5" fmla="*/ 21102 h 1118382"/>
                <a:gd name="connsiteX0" fmla="*/ 0 w 1082040"/>
                <a:gd name="connsiteY0" fmla="*/ 13447 h 1110727"/>
                <a:gd name="connsiteX1" fmla="*/ 121920 w 1082040"/>
                <a:gd name="connsiteY1" fmla="*/ 1110727 h 1110727"/>
                <a:gd name="connsiteX2" fmla="*/ 929640 w 1082040"/>
                <a:gd name="connsiteY2" fmla="*/ 958327 h 1110727"/>
                <a:gd name="connsiteX3" fmla="*/ 1082040 w 1082040"/>
                <a:gd name="connsiteY3" fmla="*/ 539227 h 1110727"/>
                <a:gd name="connsiteX4" fmla="*/ 759460 w 1082040"/>
                <a:gd name="connsiteY4" fmla="*/ 87107 h 1110727"/>
                <a:gd name="connsiteX5" fmla="*/ 0 w 1082040"/>
                <a:gd name="connsiteY5" fmla="*/ 13447 h 1110727"/>
                <a:gd name="connsiteX0" fmla="*/ 0 w 1082040"/>
                <a:gd name="connsiteY0" fmla="*/ 34409 h 1131689"/>
                <a:gd name="connsiteX1" fmla="*/ 121920 w 1082040"/>
                <a:gd name="connsiteY1" fmla="*/ 1131689 h 1131689"/>
                <a:gd name="connsiteX2" fmla="*/ 929640 w 1082040"/>
                <a:gd name="connsiteY2" fmla="*/ 979289 h 1131689"/>
                <a:gd name="connsiteX3" fmla="*/ 1082040 w 1082040"/>
                <a:gd name="connsiteY3" fmla="*/ 560189 h 1131689"/>
                <a:gd name="connsiteX4" fmla="*/ 759460 w 1082040"/>
                <a:gd name="connsiteY4" fmla="*/ 108069 h 1131689"/>
                <a:gd name="connsiteX5" fmla="*/ 0 w 1082040"/>
                <a:gd name="connsiteY5" fmla="*/ 34409 h 1131689"/>
                <a:gd name="connsiteX0" fmla="*/ 0 w 1082040"/>
                <a:gd name="connsiteY0" fmla="*/ 29033 h 1126313"/>
                <a:gd name="connsiteX1" fmla="*/ 121920 w 1082040"/>
                <a:gd name="connsiteY1" fmla="*/ 1126313 h 1126313"/>
                <a:gd name="connsiteX2" fmla="*/ 929640 w 1082040"/>
                <a:gd name="connsiteY2" fmla="*/ 973913 h 1126313"/>
                <a:gd name="connsiteX3" fmla="*/ 1082040 w 1082040"/>
                <a:gd name="connsiteY3" fmla="*/ 554813 h 1126313"/>
                <a:gd name="connsiteX4" fmla="*/ 759460 w 1082040"/>
                <a:gd name="connsiteY4" fmla="*/ 102693 h 1126313"/>
                <a:gd name="connsiteX5" fmla="*/ 0 w 1082040"/>
                <a:gd name="connsiteY5" fmla="*/ 29033 h 1126313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8690 w 1101090"/>
                <a:gd name="connsiteY2" fmla="*/ 98259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8690 w 1101090"/>
                <a:gd name="connsiteY2" fmla="*/ 98259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8690 w 1101090"/>
                <a:gd name="connsiteY2" fmla="*/ 98259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8690 w 1101090"/>
                <a:gd name="connsiteY2" fmla="*/ 98259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8690 w 1101090"/>
                <a:gd name="connsiteY2" fmla="*/ 98259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98088"/>
                <a:gd name="connsiteX1" fmla="*/ 140970 w 1101090"/>
                <a:gd name="connsiteY1" fmla="*/ 1134995 h 1198088"/>
                <a:gd name="connsiteX2" fmla="*/ 948690 w 1101090"/>
                <a:gd name="connsiteY2" fmla="*/ 982595 h 1198088"/>
                <a:gd name="connsiteX3" fmla="*/ 1101090 w 1101090"/>
                <a:gd name="connsiteY3" fmla="*/ 563495 h 1198088"/>
                <a:gd name="connsiteX4" fmla="*/ 778510 w 1101090"/>
                <a:gd name="connsiteY4" fmla="*/ 111375 h 1198088"/>
                <a:gd name="connsiteX5" fmla="*/ 0 w 1101090"/>
                <a:gd name="connsiteY5" fmla="*/ 37715 h 1198088"/>
                <a:gd name="connsiteX0" fmla="*/ 0 w 1101090"/>
                <a:gd name="connsiteY0" fmla="*/ 37715 h 1189237"/>
                <a:gd name="connsiteX1" fmla="*/ 140970 w 1101090"/>
                <a:gd name="connsiteY1" fmla="*/ 1134995 h 1189237"/>
                <a:gd name="connsiteX2" fmla="*/ 948690 w 1101090"/>
                <a:gd name="connsiteY2" fmla="*/ 982595 h 1189237"/>
                <a:gd name="connsiteX3" fmla="*/ 1101090 w 1101090"/>
                <a:gd name="connsiteY3" fmla="*/ 563495 h 1189237"/>
                <a:gd name="connsiteX4" fmla="*/ 778510 w 1101090"/>
                <a:gd name="connsiteY4" fmla="*/ 111375 h 1189237"/>
                <a:gd name="connsiteX5" fmla="*/ 0 w 1101090"/>
                <a:gd name="connsiteY5" fmla="*/ 37715 h 1189237"/>
                <a:gd name="connsiteX0" fmla="*/ 0 w 1101090"/>
                <a:gd name="connsiteY0" fmla="*/ 37715 h 1186478"/>
                <a:gd name="connsiteX1" fmla="*/ 140970 w 1101090"/>
                <a:gd name="connsiteY1" fmla="*/ 1134995 h 1186478"/>
                <a:gd name="connsiteX2" fmla="*/ 961390 w 1101090"/>
                <a:gd name="connsiteY2" fmla="*/ 963545 h 1186478"/>
                <a:gd name="connsiteX3" fmla="*/ 1101090 w 1101090"/>
                <a:gd name="connsiteY3" fmla="*/ 563495 h 1186478"/>
                <a:gd name="connsiteX4" fmla="*/ 778510 w 1101090"/>
                <a:gd name="connsiteY4" fmla="*/ 111375 h 1186478"/>
                <a:gd name="connsiteX5" fmla="*/ 0 w 1101090"/>
                <a:gd name="connsiteY5" fmla="*/ 37715 h 1186478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61390 w 1101090"/>
                <a:gd name="connsiteY2" fmla="*/ 96354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61390 w 1101090"/>
                <a:gd name="connsiteY2" fmla="*/ 96354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61390 w 1101090"/>
                <a:gd name="connsiteY2" fmla="*/ 96354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2340 w 1101090"/>
                <a:gd name="connsiteY2" fmla="*/ 96354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082040"/>
                <a:gd name="connsiteY0" fmla="*/ 37715 h 1134995"/>
                <a:gd name="connsiteX1" fmla="*/ 140970 w 1082040"/>
                <a:gd name="connsiteY1" fmla="*/ 1134995 h 1134995"/>
                <a:gd name="connsiteX2" fmla="*/ 942340 w 1082040"/>
                <a:gd name="connsiteY2" fmla="*/ 963545 h 1134995"/>
                <a:gd name="connsiteX3" fmla="*/ 1082040 w 1082040"/>
                <a:gd name="connsiteY3" fmla="*/ 563495 h 1134995"/>
                <a:gd name="connsiteX4" fmla="*/ 778510 w 1082040"/>
                <a:gd name="connsiteY4" fmla="*/ 111375 h 1134995"/>
                <a:gd name="connsiteX5" fmla="*/ 0 w 1082040"/>
                <a:gd name="connsiteY5" fmla="*/ 37715 h 1134995"/>
                <a:gd name="connsiteX0" fmla="*/ 0 w 983901"/>
                <a:gd name="connsiteY0" fmla="*/ 37715 h 1134995"/>
                <a:gd name="connsiteX1" fmla="*/ 140970 w 983901"/>
                <a:gd name="connsiteY1" fmla="*/ 1134995 h 1134995"/>
                <a:gd name="connsiteX2" fmla="*/ 942340 w 983901"/>
                <a:gd name="connsiteY2" fmla="*/ 963545 h 1134995"/>
                <a:gd name="connsiteX3" fmla="*/ 778510 w 983901"/>
                <a:gd name="connsiteY3" fmla="*/ 111375 h 1134995"/>
                <a:gd name="connsiteX4" fmla="*/ 0 w 983901"/>
                <a:gd name="connsiteY4" fmla="*/ 37715 h 1134995"/>
                <a:gd name="connsiteX0" fmla="*/ 0 w 1033650"/>
                <a:gd name="connsiteY0" fmla="*/ 52605 h 1149885"/>
                <a:gd name="connsiteX1" fmla="*/ 140970 w 1033650"/>
                <a:gd name="connsiteY1" fmla="*/ 1149885 h 1149885"/>
                <a:gd name="connsiteX2" fmla="*/ 999490 w 1033650"/>
                <a:gd name="connsiteY2" fmla="*/ 933985 h 1149885"/>
                <a:gd name="connsiteX3" fmla="*/ 778510 w 1033650"/>
                <a:gd name="connsiteY3" fmla="*/ 126265 h 1149885"/>
                <a:gd name="connsiteX4" fmla="*/ 0 w 1033650"/>
                <a:gd name="connsiteY4" fmla="*/ 52605 h 1149885"/>
                <a:gd name="connsiteX0" fmla="*/ 0 w 1056496"/>
                <a:gd name="connsiteY0" fmla="*/ 51985 h 1149265"/>
                <a:gd name="connsiteX1" fmla="*/ 140970 w 1056496"/>
                <a:gd name="connsiteY1" fmla="*/ 1149265 h 1149265"/>
                <a:gd name="connsiteX2" fmla="*/ 1024890 w 1056496"/>
                <a:gd name="connsiteY2" fmla="*/ 920665 h 1149265"/>
                <a:gd name="connsiteX3" fmla="*/ 778510 w 1056496"/>
                <a:gd name="connsiteY3" fmla="*/ 125645 h 1149265"/>
                <a:gd name="connsiteX4" fmla="*/ 0 w 1056496"/>
                <a:gd name="connsiteY4" fmla="*/ 51985 h 1149265"/>
                <a:gd name="connsiteX0" fmla="*/ 0 w 1058985"/>
                <a:gd name="connsiteY0" fmla="*/ 51985 h 1149265"/>
                <a:gd name="connsiteX1" fmla="*/ 140970 w 1058985"/>
                <a:gd name="connsiteY1" fmla="*/ 1149265 h 1149265"/>
                <a:gd name="connsiteX2" fmla="*/ 1024890 w 1058985"/>
                <a:gd name="connsiteY2" fmla="*/ 920665 h 1149265"/>
                <a:gd name="connsiteX3" fmla="*/ 778510 w 1058985"/>
                <a:gd name="connsiteY3" fmla="*/ 125645 h 1149265"/>
                <a:gd name="connsiteX4" fmla="*/ 0 w 1058985"/>
                <a:gd name="connsiteY4" fmla="*/ 51985 h 1149265"/>
                <a:gd name="connsiteX0" fmla="*/ 0 w 1058802"/>
                <a:gd name="connsiteY0" fmla="*/ 45717 h 1142997"/>
                <a:gd name="connsiteX1" fmla="*/ 140970 w 1058802"/>
                <a:gd name="connsiteY1" fmla="*/ 1142997 h 1142997"/>
                <a:gd name="connsiteX2" fmla="*/ 1024890 w 1058802"/>
                <a:gd name="connsiteY2" fmla="*/ 914397 h 1142997"/>
                <a:gd name="connsiteX3" fmla="*/ 791210 w 1058802"/>
                <a:gd name="connsiteY3" fmla="*/ 138427 h 1142997"/>
                <a:gd name="connsiteX4" fmla="*/ 0 w 1058802"/>
                <a:gd name="connsiteY4" fmla="*/ 45717 h 1142997"/>
                <a:gd name="connsiteX0" fmla="*/ 0 w 1064369"/>
                <a:gd name="connsiteY0" fmla="*/ 37131 h 1134411"/>
                <a:gd name="connsiteX1" fmla="*/ 140970 w 1064369"/>
                <a:gd name="connsiteY1" fmla="*/ 1134411 h 1134411"/>
                <a:gd name="connsiteX2" fmla="*/ 1024890 w 1064369"/>
                <a:gd name="connsiteY2" fmla="*/ 905811 h 1134411"/>
                <a:gd name="connsiteX3" fmla="*/ 791210 w 1064369"/>
                <a:gd name="connsiteY3" fmla="*/ 129841 h 1134411"/>
                <a:gd name="connsiteX4" fmla="*/ 0 w 1064369"/>
                <a:gd name="connsiteY4" fmla="*/ 37131 h 1134411"/>
                <a:gd name="connsiteX0" fmla="*/ 0 w 1072221"/>
                <a:gd name="connsiteY0" fmla="*/ 30947 h 1128227"/>
                <a:gd name="connsiteX1" fmla="*/ 140970 w 1072221"/>
                <a:gd name="connsiteY1" fmla="*/ 1128227 h 1128227"/>
                <a:gd name="connsiteX2" fmla="*/ 1024890 w 1072221"/>
                <a:gd name="connsiteY2" fmla="*/ 899627 h 1128227"/>
                <a:gd name="connsiteX3" fmla="*/ 822960 w 1072221"/>
                <a:gd name="connsiteY3" fmla="*/ 155407 h 1128227"/>
                <a:gd name="connsiteX4" fmla="*/ 0 w 1072221"/>
                <a:gd name="connsiteY4" fmla="*/ 30947 h 1128227"/>
                <a:gd name="connsiteX0" fmla="*/ 0 w 1072221"/>
                <a:gd name="connsiteY0" fmla="*/ 30947 h 1128227"/>
                <a:gd name="connsiteX1" fmla="*/ 140970 w 1072221"/>
                <a:gd name="connsiteY1" fmla="*/ 1128227 h 1128227"/>
                <a:gd name="connsiteX2" fmla="*/ 1024890 w 1072221"/>
                <a:gd name="connsiteY2" fmla="*/ 899627 h 1128227"/>
                <a:gd name="connsiteX3" fmla="*/ 822960 w 1072221"/>
                <a:gd name="connsiteY3" fmla="*/ 155407 h 1128227"/>
                <a:gd name="connsiteX4" fmla="*/ 0 w 1072221"/>
                <a:gd name="connsiteY4" fmla="*/ 30947 h 1128227"/>
                <a:gd name="connsiteX0" fmla="*/ 0 w 1061159"/>
                <a:gd name="connsiteY0" fmla="*/ 30947 h 1128227"/>
                <a:gd name="connsiteX1" fmla="*/ 140970 w 1061159"/>
                <a:gd name="connsiteY1" fmla="*/ 1128227 h 1128227"/>
                <a:gd name="connsiteX2" fmla="*/ 1024890 w 1061159"/>
                <a:gd name="connsiteY2" fmla="*/ 899627 h 1128227"/>
                <a:gd name="connsiteX3" fmla="*/ 822960 w 1061159"/>
                <a:gd name="connsiteY3" fmla="*/ 155407 h 1128227"/>
                <a:gd name="connsiteX4" fmla="*/ 0 w 1061159"/>
                <a:gd name="connsiteY4" fmla="*/ 30947 h 1128227"/>
                <a:gd name="connsiteX0" fmla="*/ 0 w 1061159"/>
                <a:gd name="connsiteY0" fmla="*/ 30947 h 1184617"/>
                <a:gd name="connsiteX1" fmla="*/ 140970 w 1061159"/>
                <a:gd name="connsiteY1" fmla="*/ 1128227 h 1184617"/>
                <a:gd name="connsiteX2" fmla="*/ 1024890 w 1061159"/>
                <a:gd name="connsiteY2" fmla="*/ 899627 h 1184617"/>
                <a:gd name="connsiteX3" fmla="*/ 822960 w 1061159"/>
                <a:gd name="connsiteY3" fmla="*/ 155407 h 1184617"/>
                <a:gd name="connsiteX4" fmla="*/ 0 w 1061159"/>
                <a:gd name="connsiteY4" fmla="*/ 30947 h 1184617"/>
                <a:gd name="connsiteX0" fmla="*/ 0 w 925273"/>
                <a:gd name="connsiteY0" fmla="*/ 60201 h 1131321"/>
                <a:gd name="connsiteX1" fmla="*/ 13970 w 925273"/>
                <a:gd name="connsiteY1" fmla="*/ 1074931 h 1131321"/>
                <a:gd name="connsiteX2" fmla="*/ 897890 w 925273"/>
                <a:gd name="connsiteY2" fmla="*/ 846331 h 1131321"/>
                <a:gd name="connsiteX3" fmla="*/ 695960 w 925273"/>
                <a:gd name="connsiteY3" fmla="*/ 102111 h 1131321"/>
                <a:gd name="connsiteX4" fmla="*/ 0 w 925273"/>
                <a:gd name="connsiteY4" fmla="*/ 60201 h 1131321"/>
                <a:gd name="connsiteX0" fmla="*/ 29 w 925302"/>
                <a:gd name="connsiteY0" fmla="*/ 169950 h 1241070"/>
                <a:gd name="connsiteX1" fmla="*/ 13999 w 925302"/>
                <a:gd name="connsiteY1" fmla="*/ 1184680 h 1241070"/>
                <a:gd name="connsiteX2" fmla="*/ 897919 w 925302"/>
                <a:gd name="connsiteY2" fmla="*/ 956080 h 1241070"/>
                <a:gd name="connsiteX3" fmla="*/ 695989 w 925302"/>
                <a:gd name="connsiteY3" fmla="*/ 211860 h 1241070"/>
                <a:gd name="connsiteX4" fmla="*/ 29 w 925302"/>
                <a:gd name="connsiteY4" fmla="*/ 169950 h 1241070"/>
                <a:gd name="connsiteX0" fmla="*/ 74455 w 999728"/>
                <a:gd name="connsiteY0" fmla="*/ 111525 h 1182645"/>
                <a:gd name="connsiteX1" fmla="*/ 88425 w 999728"/>
                <a:gd name="connsiteY1" fmla="*/ 1126255 h 1182645"/>
                <a:gd name="connsiteX2" fmla="*/ 972345 w 999728"/>
                <a:gd name="connsiteY2" fmla="*/ 897655 h 1182645"/>
                <a:gd name="connsiteX3" fmla="*/ 770415 w 999728"/>
                <a:gd name="connsiteY3" fmla="*/ 153435 h 1182645"/>
                <a:gd name="connsiteX4" fmla="*/ 74455 w 999728"/>
                <a:gd name="connsiteY4" fmla="*/ 111525 h 1182645"/>
                <a:gd name="connsiteX0" fmla="*/ 79369 w 985250"/>
                <a:gd name="connsiteY0" fmla="*/ 119473 h 1165193"/>
                <a:gd name="connsiteX1" fmla="*/ 74289 w 985250"/>
                <a:gd name="connsiteY1" fmla="*/ 1108803 h 1165193"/>
                <a:gd name="connsiteX2" fmla="*/ 958209 w 985250"/>
                <a:gd name="connsiteY2" fmla="*/ 880203 h 1165193"/>
                <a:gd name="connsiteX3" fmla="*/ 756279 w 985250"/>
                <a:gd name="connsiteY3" fmla="*/ 135983 h 1165193"/>
                <a:gd name="connsiteX4" fmla="*/ 79369 w 985250"/>
                <a:gd name="connsiteY4" fmla="*/ 119473 h 1165193"/>
                <a:gd name="connsiteX0" fmla="*/ 85008 w 990889"/>
                <a:gd name="connsiteY0" fmla="*/ 111446 h 1157166"/>
                <a:gd name="connsiteX1" fmla="*/ 79928 w 990889"/>
                <a:gd name="connsiteY1" fmla="*/ 1100776 h 1157166"/>
                <a:gd name="connsiteX2" fmla="*/ 963848 w 990889"/>
                <a:gd name="connsiteY2" fmla="*/ 872176 h 1157166"/>
                <a:gd name="connsiteX3" fmla="*/ 761918 w 990889"/>
                <a:gd name="connsiteY3" fmla="*/ 127956 h 1157166"/>
                <a:gd name="connsiteX4" fmla="*/ 85008 w 990889"/>
                <a:gd name="connsiteY4" fmla="*/ 111446 h 1157166"/>
                <a:gd name="connsiteX0" fmla="*/ 48659 w 963901"/>
                <a:gd name="connsiteY0" fmla="*/ 97233 h 1077983"/>
                <a:gd name="connsiteX1" fmla="*/ 56279 w 963901"/>
                <a:gd name="connsiteY1" fmla="*/ 1023063 h 1077983"/>
                <a:gd name="connsiteX2" fmla="*/ 927499 w 963901"/>
                <a:gd name="connsiteY2" fmla="*/ 857963 h 1077983"/>
                <a:gd name="connsiteX3" fmla="*/ 725569 w 963901"/>
                <a:gd name="connsiteY3" fmla="*/ 113743 h 1077983"/>
                <a:gd name="connsiteX4" fmla="*/ 48659 w 963901"/>
                <a:gd name="connsiteY4" fmla="*/ 97233 h 1077983"/>
                <a:gd name="connsiteX0" fmla="*/ 89820 w 1005062"/>
                <a:gd name="connsiteY0" fmla="*/ 97233 h 1077983"/>
                <a:gd name="connsiteX1" fmla="*/ 97440 w 1005062"/>
                <a:gd name="connsiteY1" fmla="*/ 1023063 h 1077983"/>
                <a:gd name="connsiteX2" fmla="*/ 968660 w 1005062"/>
                <a:gd name="connsiteY2" fmla="*/ 857963 h 1077983"/>
                <a:gd name="connsiteX3" fmla="*/ 766730 w 1005062"/>
                <a:gd name="connsiteY3" fmla="*/ 113743 h 1077983"/>
                <a:gd name="connsiteX4" fmla="*/ 89820 w 1005062"/>
                <a:gd name="connsiteY4" fmla="*/ 97233 h 1077983"/>
                <a:gd name="connsiteX0" fmla="*/ 117822 w 1036097"/>
                <a:gd name="connsiteY0" fmla="*/ 94215 h 1038565"/>
                <a:gd name="connsiteX1" fmla="*/ 80992 w 1036097"/>
                <a:gd name="connsiteY1" fmla="*/ 975595 h 1038565"/>
                <a:gd name="connsiteX2" fmla="*/ 996662 w 1036097"/>
                <a:gd name="connsiteY2" fmla="*/ 854945 h 1038565"/>
                <a:gd name="connsiteX3" fmla="*/ 794732 w 1036097"/>
                <a:gd name="connsiteY3" fmla="*/ 110725 h 1038565"/>
                <a:gd name="connsiteX4" fmla="*/ 117822 w 1036097"/>
                <a:gd name="connsiteY4" fmla="*/ 94215 h 1038565"/>
                <a:gd name="connsiteX0" fmla="*/ 97358 w 1013465"/>
                <a:gd name="connsiteY0" fmla="*/ 92501 h 1017048"/>
                <a:gd name="connsiteX1" fmla="*/ 92278 w 1013465"/>
                <a:gd name="connsiteY1" fmla="*/ 948481 h 1017048"/>
                <a:gd name="connsiteX2" fmla="*/ 976198 w 1013465"/>
                <a:gd name="connsiteY2" fmla="*/ 853231 h 1017048"/>
                <a:gd name="connsiteX3" fmla="*/ 774268 w 1013465"/>
                <a:gd name="connsiteY3" fmla="*/ 109011 h 1017048"/>
                <a:gd name="connsiteX4" fmla="*/ 97358 w 1013465"/>
                <a:gd name="connsiteY4" fmla="*/ 92501 h 1017048"/>
                <a:gd name="connsiteX0" fmla="*/ 97358 w 908526"/>
                <a:gd name="connsiteY0" fmla="*/ 95782 h 1039479"/>
                <a:gd name="connsiteX1" fmla="*/ 92278 w 908526"/>
                <a:gd name="connsiteY1" fmla="*/ 951762 h 1039479"/>
                <a:gd name="connsiteX2" fmla="*/ 849198 w 908526"/>
                <a:gd name="connsiteY2" fmla="*/ 913662 h 1039479"/>
                <a:gd name="connsiteX3" fmla="*/ 774268 w 908526"/>
                <a:gd name="connsiteY3" fmla="*/ 112292 h 1039479"/>
                <a:gd name="connsiteX4" fmla="*/ 97358 w 908526"/>
                <a:gd name="connsiteY4" fmla="*/ 95782 h 1039479"/>
                <a:gd name="connsiteX0" fmla="*/ 99959 w 930166"/>
                <a:gd name="connsiteY0" fmla="*/ 117126 h 1062869"/>
                <a:gd name="connsiteX1" fmla="*/ 94879 w 930166"/>
                <a:gd name="connsiteY1" fmla="*/ 973106 h 1062869"/>
                <a:gd name="connsiteX2" fmla="*/ 851799 w 930166"/>
                <a:gd name="connsiteY2" fmla="*/ 935006 h 1062869"/>
                <a:gd name="connsiteX3" fmla="*/ 821319 w 930166"/>
                <a:gd name="connsiteY3" fmla="*/ 95536 h 1062869"/>
                <a:gd name="connsiteX4" fmla="*/ 99959 w 930166"/>
                <a:gd name="connsiteY4" fmla="*/ 117126 h 1062869"/>
                <a:gd name="connsiteX0" fmla="*/ 99959 w 930166"/>
                <a:gd name="connsiteY0" fmla="*/ 108427 h 1073220"/>
                <a:gd name="connsiteX1" fmla="*/ 94879 w 930166"/>
                <a:gd name="connsiteY1" fmla="*/ 983457 h 1073220"/>
                <a:gd name="connsiteX2" fmla="*/ 851799 w 930166"/>
                <a:gd name="connsiteY2" fmla="*/ 945357 h 1073220"/>
                <a:gd name="connsiteX3" fmla="*/ 821319 w 930166"/>
                <a:gd name="connsiteY3" fmla="*/ 105887 h 1073220"/>
                <a:gd name="connsiteX4" fmla="*/ 99959 w 930166"/>
                <a:gd name="connsiteY4" fmla="*/ 108427 h 1073220"/>
                <a:gd name="connsiteX0" fmla="*/ 192550 w 882391"/>
                <a:gd name="connsiteY0" fmla="*/ 83027 h 1117670"/>
                <a:gd name="connsiteX1" fmla="*/ 54120 w 882391"/>
                <a:gd name="connsiteY1" fmla="*/ 1027907 h 1117670"/>
                <a:gd name="connsiteX2" fmla="*/ 811040 w 882391"/>
                <a:gd name="connsiteY2" fmla="*/ 989807 h 1117670"/>
                <a:gd name="connsiteX3" fmla="*/ 780560 w 882391"/>
                <a:gd name="connsiteY3" fmla="*/ 150337 h 1117670"/>
                <a:gd name="connsiteX4" fmla="*/ 192550 w 882391"/>
                <a:gd name="connsiteY4" fmla="*/ 83027 h 1117670"/>
                <a:gd name="connsiteX0" fmla="*/ 210830 w 900671"/>
                <a:gd name="connsiteY0" fmla="*/ 69332 h 1103975"/>
                <a:gd name="connsiteX1" fmla="*/ 72400 w 900671"/>
                <a:gd name="connsiteY1" fmla="*/ 1014212 h 1103975"/>
                <a:gd name="connsiteX2" fmla="*/ 829320 w 900671"/>
                <a:gd name="connsiteY2" fmla="*/ 976112 h 1103975"/>
                <a:gd name="connsiteX3" fmla="*/ 798840 w 900671"/>
                <a:gd name="connsiteY3" fmla="*/ 136642 h 1103975"/>
                <a:gd name="connsiteX4" fmla="*/ 210830 w 900671"/>
                <a:gd name="connsiteY4" fmla="*/ 69332 h 1103975"/>
                <a:gd name="connsiteX0" fmla="*/ 242162 w 932003"/>
                <a:gd name="connsiteY0" fmla="*/ 85783 h 1120426"/>
                <a:gd name="connsiteX1" fmla="*/ 103732 w 932003"/>
                <a:gd name="connsiteY1" fmla="*/ 1030663 h 1120426"/>
                <a:gd name="connsiteX2" fmla="*/ 860652 w 932003"/>
                <a:gd name="connsiteY2" fmla="*/ 992563 h 1120426"/>
                <a:gd name="connsiteX3" fmla="*/ 830172 w 932003"/>
                <a:gd name="connsiteY3" fmla="*/ 153093 h 1120426"/>
                <a:gd name="connsiteX4" fmla="*/ 242162 w 932003"/>
                <a:gd name="connsiteY4" fmla="*/ 85783 h 1120426"/>
                <a:gd name="connsiteX0" fmla="*/ 235996 w 925837"/>
                <a:gd name="connsiteY0" fmla="*/ 58516 h 1093159"/>
                <a:gd name="connsiteX1" fmla="*/ 97566 w 925837"/>
                <a:gd name="connsiteY1" fmla="*/ 1003396 h 1093159"/>
                <a:gd name="connsiteX2" fmla="*/ 854486 w 925837"/>
                <a:gd name="connsiteY2" fmla="*/ 965296 h 1093159"/>
                <a:gd name="connsiteX3" fmla="*/ 824006 w 925837"/>
                <a:gd name="connsiteY3" fmla="*/ 125826 h 1093159"/>
                <a:gd name="connsiteX4" fmla="*/ 235996 w 925837"/>
                <a:gd name="connsiteY4" fmla="*/ 58516 h 1093159"/>
                <a:gd name="connsiteX0" fmla="*/ 255997 w 912503"/>
                <a:gd name="connsiteY0" fmla="*/ 47464 h 1120207"/>
                <a:gd name="connsiteX1" fmla="*/ 85817 w 912503"/>
                <a:gd name="connsiteY1" fmla="*/ 1030444 h 1120207"/>
                <a:gd name="connsiteX2" fmla="*/ 842737 w 912503"/>
                <a:gd name="connsiteY2" fmla="*/ 992344 h 1120207"/>
                <a:gd name="connsiteX3" fmla="*/ 812257 w 912503"/>
                <a:gd name="connsiteY3" fmla="*/ 152874 h 1120207"/>
                <a:gd name="connsiteX4" fmla="*/ 255997 w 912503"/>
                <a:gd name="connsiteY4" fmla="*/ 47464 h 1120207"/>
                <a:gd name="connsiteX0" fmla="*/ 273220 w 903082"/>
                <a:gd name="connsiteY0" fmla="*/ 43056 h 1134849"/>
                <a:gd name="connsiteX1" fmla="*/ 77640 w 903082"/>
                <a:gd name="connsiteY1" fmla="*/ 1045086 h 1134849"/>
                <a:gd name="connsiteX2" fmla="*/ 834560 w 903082"/>
                <a:gd name="connsiteY2" fmla="*/ 1006986 h 1134849"/>
                <a:gd name="connsiteX3" fmla="*/ 804080 w 903082"/>
                <a:gd name="connsiteY3" fmla="*/ 167516 h 1134849"/>
                <a:gd name="connsiteX4" fmla="*/ 273220 w 903082"/>
                <a:gd name="connsiteY4" fmla="*/ 43056 h 1134849"/>
                <a:gd name="connsiteX0" fmla="*/ 249550 w 879412"/>
                <a:gd name="connsiteY0" fmla="*/ 14852 h 1106645"/>
                <a:gd name="connsiteX1" fmla="*/ 53970 w 879412"/>
                <a:gd name="connsiteY1" fmla="*/ 1016882 h 1106645"/>
                <a:gd name="connsiteX2" fmla="*/ 810890 w 879412"/>
                <a:gd name="connsiteY2" fmla="*/ 978782 h 1106645"/>
                <a:gd name="connsiteX3" fmla="*/ 780410 w 879412"/>
                <a:gd name="connsiteY3" fmla="*/ 139312 h 1106645"/>
                <a:gd name="connsiteX4" fmla="*/ 249550 w 879412"/>
                <a:gd name="connsiteY4" fmla="*/ 14852 h 1106645"/>
                <a:gd name="connsiteX0" fmla="*/ 250597 w 880459"/>
                <a:gd name="connsiteY0" fmla="*/ 14852 h 1106645"/>
                <a:gd name="connsiteX1" fmla="*/ 55017 w 880459"/>
                <a:gd name="connsiteY1" fmla="*/ 1016882 h 1106645"/>
                <a:gd name="connsiteX2" fmla="*/ 811937 w 880459"/>
                <a:gd name="connsiteY2" fmla="*/ 978782 h 1106645"/>
                <a:gd name="connsiteX3" fmla="*/ 781457 w 880459"/>
                <a:gd name="connsiteY3" fmla="*/ 139312 h 1106645"/>
                <a:gd name="connsiteX4" fmla="*/ 250597 w 880459"/>
                <a:gd name="connsiteY4" fmla="*/ 14852 h 1106645"/>
                <a:gd name="connsiteX0" fmla="*/ 303593 w 938483"/>
                <a:gd name="connsiteY0" fmla="*/ 66099 h 1138498"/>
                <a:gd name="connsiteX1" fmla="*/ 38163 w 938483"/>
                <a:gd name="connsiteY1" fmla="*/ 1036379 h 1138498"/>
                <a:gd name="connsiteX2" fmla="*/ 864933 w 938483"/>
                <a:gd name="connsiteY2" fmla="*/ 1030029 h 1138498"/>
                <a:gd name="connsiteX3" fmla="*/ 834453 w 938483"/>
                <a:gd name="connsiteY3" fmla="*/ 190559 h 1138498"/>
                <a:gd name="connsiteX4" fmla="*/ 303593 w 938483"/>
                <a:gd name="connsiteY4" fmla="*/ 66099 h 1138498"/>
                <a:gd name="connsiteX0" fmla="*/ 251848 w 882623"/>
                <a:gd name="connsiteY0" fmla="*/ 68451 h 1160244"/>
                <a:gd name="connsiteX1" fmla="*/ 43568 w 882623"/>
                <a:gd name="connsiteY1" fmla="*/ 1070481 h 1160244"/>
                <a:gd name="connsiteX2" fmla="*/ 813188 w 882623"/>
                <a:gd name="connsiteY2" fmla="*/ 1032381 h 1160244"/>
                <a:gd name="connsiteX3" fmla="*/ 782708 w 882623"/>
                <a:gd name="connsiteY3" fmla="*/ 192911 h 1160244"/>
                <a:gd name="connsiteX4" fmla="*/ 251848 w 882623"/>
                <a:gd name="connsiteY4" fmla="*/ 68451 h 1160244"/>
                <a:gd name="connsiteX0" fmla="*/ 265552 w 896327"/>
                <a:gd name="connsiteY0" fmla="*/ 62808 h 1154601"/>
                <a:gd name="connsiteX1" fmla="*/ 57272 w 896327"/>
                <a:gd name="connsiteY1" fmla="*/ 1064838 h 1154601"/>
                <a:gd name="connsiteX2" fmla="*/ 826892 w 896327"/>
                <a:gd name="connsiteY2" fmla="*/ 1026738 h 1154601"/>
                <a:gd name="connsiteX3" fmla="*/ 796412 w 896327"/>
                <a:gd name="connsiteY3" fmla="*/ 187268 h 1154601"/>
                <a:gd name="connsiteX4" fmla="*/ 265552 w 896327"/>
                <a:gd name="connsiteY4" fmla="*/ 62808 h 1154601"/>
                <a:gd name="connsiteX0" fmla="*/ 255481 w 899572"/>
                <a:gd name="connsiteY0" fmla="*/ 73812 h 1121155"/>
                <a:gd name="connsiteX1" fmla="*/ 59901 w 899572"/>
                <a:gd name="connsiteY1" fmla="*/ 1031392 h 1121155"/>
                <a:gd name="connsiteX2" fmla="*/ 829521 w 899572"/>
                <a:gd name="connsiteY2" fmla="*/ 993292 h 1121155"/>
                <a:gd name="connsiteX3" fmla="*/ 799041 w 899572"/>
                <a:gd name="connsiteY3" fmla="*/ 153822 h 1121155"/>
                <a:gd name="connsiteX4" fmla="*/ 255481 w 899572"/>
                <a:gd name="connsiteY4" fmla="*/ 73812 h 1121155"/>
                <a:gd name="connsiteX0" fmla="*/ 255481 w 899572"/>
                <a:gd name="connsiteY0" fmla="*/ 73812 h 1121155"/>
                <a:gd name="connsiteX1" fmla="*/ 59901 w 899572"/>
                <a:gd name="connsiteY1" fmla="*/ 1031392 h 1121155"/>
                <a:gd name="connsiteX2" fmla="*/ 829521 w 899572"/>
                <a:gd name="connsiteY2" fmla="*/ 993292 h 1121155"/>
                <a:gd name="connsiteX3" fmla="*/ 799041 w 899572"/>
                <a:gd name="connsiteY3" fmla="*/ 153822 h 1121155"/>
                <a:gd name="connsiteX4" fmla="*/ 255481 w 899572"/>
                <a:gd name="connsiteY4" fmla="*/ 73812 h 1121155"/>
                <a:gd name="connsiteX0" fmla="*/ 255481 w 899572"/>
                <a:gd name="connsiteY0" fmla="*/ 73812 h 1121155"/>
                <a:gd name="connsiteX1" fmla="*/ 59901 w 899572"/>
                <a:gd name="connsiteY1" fmla="*/ 1031392 h 1121155"/>
                <a:gd name="connsiteX2" fmla="*/ 829521 w 899572"/>
                <a:gd name="connsiteY2" fmla="*/ 993292 h 1121155"/>
                <a:gd name="connsiteX3" fmla="*/ 799041 w 899572"/>
                <a:gd name="connsiteY3" fmla="*/ 153822 h 1121155"/>
                <a:gd name="connsiteX4" fmla="*/ 255481 w 899572"/>
                <a:gd name="connsiteY4" fmla="*/ 73812 h 1121155"/>
                <a:gd name="connsiteX0" fmla="*/ 255481 w 899572"/>
                <a:gd name="connsiteY0" fmla="*/ 73812 h 1121155"/>
                <a:gd name="connsiteX1" fmla="*/ 59901 w 899572"/>
                <a:gd name="connsiteY1" fmla="*/ 1031392 h 1121155"/>
                <a:gd name="connsiteX2" fmla="*/ 829521 w 899572"/>
                <a:gd name="connsiteY2" fmla="*/ 993292 h 1121155"/>
                <a:gd name="connsiteX3" fmla="*/ 799041 w 899572"/>
                <a:gd name="connsiteY3" fmla="*/ 153822 h 1121155"/>
                <a:gd name="connsiteX4" fmla="*/ 255481 w 899572"/>
                <a:gd name="connsiteY4" fmla="*/ 73812 h 1121155"/>
                <a:gd name="connsiteX0" fmla="*/ 212939 w 914180"/>
                <a:gd name="connsiteY0" fmla="*/ 82846 h 1104789"/>
                <a:gd name="connsiteX1" fmla="*/ 74509 w 914180"/>
                <a:gd name="connsiteY1" fmla="*/ 1015026 h 1104789"/>
                <a:gd name="connsiteX2" fmla="*/ 844129 w 914180"/>
                <a:gd name="connsiteY2" fmla="*/ 976926 h 1104789"/>
                <a:gd name="connsiteX3" fmla="*/ 813649 w 914180"/>
                <a:gd name="connsiteY3" fmla="*/ 137456 h 1104789"/>
                <a:gd name="connsiteX4" fmla="*/ 212939 w 914180"/>
                <a:gd name="connsiteY4" fmla="*/ 82846 h 1104789"/>
                <a:gd name="connsiteX0" fmla="*/ 212939 w 914180"/>
                <a:gd name="connsiteY0" fmla="*/ 69578 h 1091521"/>
                <a:gd name="connsiteX1" fmla="*/ 74509 w 914180"/>
                <a:gd name="connsiteY1" fmla="*/ 1001758 h 1091521"/>
                <a:gd name="connsiteX2" fmla="*/ 844129 w 914180"/>
                <a:gd name="connsiteY2" fmla="*/ 963658 h 1091521"/>
                <a:gd name="connsiteX3" fmla="*/ 813649 w 914180"/>
                <a:gd name="connsiteY3" fmla="*/ 124188 h 1091521"/>
                <a:gd name="connsiteX4" fmla="*/ 212939 w 914180"/>
                <a:gd name="connsiteY4" fmla="*/ 69578 h 1091521"/>
                <a:gd name="connsiteX0" fmla="*/ 260493 w 898234"/>
                <a:gd name="connsiteY0" fmla="*/ 52074 h 1124817"/>
                <a:gd name="connsiteX1" fmla="*/ 58563 w 898234"/>
                <a:gd name="connsiteY1" fmla="*/ 1035054 h 1124817"/>
                <a:gd name="connsiteX2" fmla="*/ 828183 w 898234"/>
                <a:gd name="connsiteY2" fmla="*/ 996954 h 1124817"/>
                <a:gd name="connsiteX3" fmla="*/ 797703 w 898234"/>
                <a:gd name="connsiteY3" fmla="*/ 157484 h 1124817"/>
                <a:gd name="connsiteX4" fmla="*/ 260493 w 898234"/>
                <a:gd name="connsiteY4" fmla="*/ 52074 h 1124817"/>
                <a:gd name="connsiteX0" fmla="*/ 235968 w 905459"/>
                <a:gd name="connsiteY0" fmla="*/ 55822 h 1115865"/>
                <a:gd name="connsiteX1" fmla="*/ 65788 w 905459"/>
                <a:gd name="connsiteY1" fmla="*/ 1026102 h 1115865"/>
                <a:gd name="connsiteX2" fmla="*/ 835408 w 905459"/>
                <a:gd name="connsiteY2" fmla="*/ 988002 h 1115865"/>
                <a:gd name="connsiteX3" fmla="*/ 804928 w 905459"/>
                <a:gd name="connsiteY3" fmla="*/ 148532 h 1115865"/>
                <a:gd name="connsiteX4" fmla="*/ 235968 w 905459"/>
                <a:gd name="connsiteY4" fmla="*/ 55822 h 1115865"/>
                <a:gd name="connsiteX0" fmla="*/ 235968 w 905459"/>
                <a:gd name="connsiteY0" fmla="*/ 41876 h 1101919"/>
                <a:gd name="connsiteX1" fmla="*/ 65788 w 905459"/>
                <a:gd name="connsiteY1" fmla="*/ 1012156 h 1101919"/>
                <a:gd name="connsiteX2" fmla="*/ 835408 w 905459"/>
                <a:gd name="connsiteY2" fmla="*/ 974056 h 1101919"/>
                <a:gd name="connsiteX3" fmla="*/ 804928 w 905459"/>
                <a:gd name="connsiteY3" fmla="*/ 134586 h 1101919"/>
                <a:gd name="connsiteX4" fmla="*/ 235968 w 905459"/>
                <a:gd name="connsiteY4" fmla="*/ 41876 h 1101919"/>
                <a:gd name="connsiteX0" fmla="*/ 235968 w 905459"/>
                <a:gd name="connsiteY0" fmla="*/ 41876 h 1101919"/>
                <a:gd name="connsiteX1" fmla="*/ 65788 w 905459"/>
                <a:gd name="connsiteY1" fmla="*/ 1012156 h 1101919"/>
                <a:gd name="connsiteX2" fmla="*/ 835408 w 905459"/>
                <a:gd name="connsiteY2" fmla="*/ 974056 h 1101919"/>
                <a:gd name="connsiteX3" fmla="*/ 804928 w 905459"/>
                <a:gd name="connsiteY3" fmla="*/ 134586 h 1101919"/>
                <a:gd name="connsiteX4" fmla="*/ 235968 w 905459"/>
                <a:gd name="connsiteY4" fmla="*/ 41876 h 1101919"/>
                <a:gd name="connsiteX0" fmla="*/ 235968 w 905459"/>
                <a:gd name="connsiteY0" fmla="*/ 28053 h 1088096"/>
                <a:gd name="connsiteX1" fmla="*/ 65788 w 905459"/>
                <a:gd name="connsiteY1" fmla="*/ 998333 h 1088096"/>
                <a:gd name="connsiteX2" fmla="*/ 835408 w 905459"/>
                <a:gd name="connsiteY2" fmla="*/ 960233 h 1088096"/>
                <a:gd name="connsiteX3" fmla="*/ 804928 w 905459"/>
                <a:gd name="connsiteY3" fmla="*/ 120763 h 1088096"/>
                <a:gd name="connsiteX4" fmla="*/ 235968 w 905459"/>
                <a:gd name="connsiteY4" fmla="*/ 28053 h 1088096"/>
                <a:gd name="connsiteX0" fmla="*/ 250521 w 920012"/>
                <a:gd name="connsiteY0" fmla="*/ 28053 h 1067482"/>
                <a:gd name="connsiteX1" fmla="*/ 61291 w 920012"/>
                <a:gd name="connsiteY1" fmla="*/ 960233 h 1067482"/>
                <a:gd name="connsiteX2" fmla="*/ 849961 w 920012"/>
                <a:gd name="connsiteY2" fmla="*/ 960233 h 1067482"/>
                <a:gd name="connsiteX3" fmla="*/ 819481 w 920012"/>
                <a:gd name="connsiteY3" fmla="*/ 120763 h 1067482"/>
                <a:gd name="connsiteX4" fmla="*/ 250521 w 920012"/>
                <a:gd name="connsiteY4" fmla="*/ 28053 h 1067482"/>
                <a:gd name="connsiteX0" fmla="*/ 293470 w 962961"/>
                <a:gd name="connsiteY0" fmla="*/ 28053 h 1067482"/>
                <a:gd name="connsiteX1" fmla="*/ 104240 w 962961"/>
                <a:gd name="connsiteY1" fmla="*/ 960233 h 1067482"/>
                <a:gd name="connsiteX2" fmla="*/ 892910 w 962961"/>
                <a:gd name="connsiteY2" fmla="*/ 960233 h 1067482"/>
                <a:gd name="connsiteX3" fmla="*/ 862430 w 962961"/>
                <a:gd name="connsiteY3" fmla="*/ 120763 h 1067482"/>
                <a:gd name="connsiteX4" fmla="*/ 293470 w 962961"/>
                <a:gd name="connsiteY4" fmla="*/ 28053 h 1067482"/>
                <a:gd name="connsiteX0" fmla="*/ 301756 w 971247"/>
                <a:gd name="connsiteY0" fmla="*/ 28053 h 1067482"/>
                <a:gd name="connsiteX1" fmla="*/ 112526 w 971247"/>
                <a:gd name="connsiteY1" fmla="*/ 960233 h 1067482"/>
                <a:gd name="connsiteX2" fmla="*/ 901196 w 971247"/>
                <a:gd name="connsiteY2" fmla="*/ 960233 h 1067482"/>
                <a:gd name="connsiteX3" fmla="*/ 870716 w 971247"/>
                <a:gd name="connsiteY3" fmla="*/ 120763 h 1067482"/>
                <a:gd name="connsiteX4" fmla="*/ 301756 w 971247"/>
                <a:gd name="connsiteY4" fmla="*/ 28053 h 1067482"/>
                <a:gd name="connsiteX0" fmla="*/ 301756 w 963093"/>
                <a:gd name="connsiteY0" fmla="*/ 28053 h 1067482"/>
                <a:gd name="connsiteX1" fmla="*/ 112526 w 963093"/>
                <a:gd name="connsiteY1" fmla="*/ 960233 h 1067482"/>
                <a:gd name="connsiteX2" fmla="*/ 901196 w 963093"/>
                <a:gd name="connsiteY2" fmla="*/ 960233 h 1067482"/>
                <a:gd name="connsiteX3" fmla="*/ 870716 w 963093"/>
                <a:gd name="connsiteY3" fmla="*/ 120763 h 1067482"/>
                <a:gd name="connsiteX4" fmla="*/ 301756 w 963093"/>
                <a:gd name="connsiteY4" fmla="*/ 28053 h 1067482"/>
                <a:gd name="connsiteX0" fmla="*/ 291037 w 971424"/>
                <a:gd name="connsiteY0" fmla="*/ 20480 h 1085309"/>
                <a:gd name="connsiteX1" fmla="*/ 120857 w 971424"/>
                <a:gd name="connsiteY1" fmla="*/ 978060 h 1085309"/>
                <a:gd name="connsiteX2" fmla="*/ 909527 w 971424"/>
                <a:gd name="connsiteY2" fmla="*/ 978060 h 1085309"/>
                <a:gd name="connsiteX3" fmla="*/ 879047 w 971424"/>
                <a:gd name="connsiteY3" fmla="*/ 138590 h 1085309"/>
                <a:gd name="connsiteX4" fmla="*/ 291037 w 971424"/>
                <a:gd name="connsiteY4" fmla="*/ 20480 h 1085309"/>
                <a:gd name="connsiteX0" fmla="*/ 291037 w 971424"/>
                <a:gd name="connsiteY0" fmla="*/ 26122 h 1090951"/>
                <a:gd name="connsiteX1" fmla="*/ 120857 w 971424"/>
                <a:gd name="connsiteY1" fmla="*/ 983702 h 1090951"/>
                <a:gd name="connsiteX2" fmla="*/ 909527 w 971424"/>
                <a:gd name="connsiteY2" fmla="*/ 983702 h 1090951"/>
                <a:gd name="connsiteX3" fmla="*/ 879047 w 971424"/>
                <a:gd name="connsiteY3" fmla="*/ 144232 h 1090951"/>
                <a:gd name="connsiteX4" fmla="*/ 291037 w 971424"/>
                <a:gd name="connsiteY4" fmla="*/ 26122 h 1090951"/>
                <a:gd name="connsiteX0" fmla="*/ 291037 w 998731"/>
                <a:gd name="connsiteY0" fmla="*/ 35791 h 1100620"/>
                <a:gd name="connsiteX1" fmla="*/ 120857 w 998731"/>
                <a:gd name="connsiteY1" fmla="*/ 993371 h 1100620"/>
                <a:gd name="connsiteX2" fmla="*/ 909527 w 998731"/>
                <a:gd name="connsiteY2" fmla="*/ 993371 h 1100620"/>
                <a:gd name="connsiteX3" fmla="*/ 936197 w 998731"/>
                <a:gd name="connsiteY3" fmla="*/ 122151 h 1100620"/>
                <a:gd name="connsiteX4" fmla="*/ 291037 w 998731"/>
                <a:gd name="connsiteY4" fmla="*/ 35791 h 1100620"/>
                <a:gd name="connsiteX0" fmla="*/ 291037 w 998731"/>
                <a:gd name="connsiteY0" fmla="*/ 35791 h 1091732"/>
                <a:gd name="connsiteX1" fmla="*/ 120857 w 998731"/>
                <a:gd name="connsiteY1" fmla="*/ 974321 h 1091732"/>
                <a:gd name="connsiteX2" fmla="*/ 909527 w 998731"/>
                <a:gd name="connsiteY2" fmla="*/ 993371 h 1091732"/>
                <a:gd name="connsiteX3" fmla="*/ 936197 w 998731"/>
                <a:gd name="connsiteY3" fmla="*/ 122151 h 1091732"/>
                <a:gd name="connsiteX4" fmla="*/ 291037 w 998731"/>
                <a:gd name="connsiteY4" fmla="*/ 35791 h 1091732"/>
                <a:gd name="connsiteX0" fmla="*/ 291037 w 998731"/>
                <a:gd name="connsiteY0" fmla="*/ 35791 h 1110142"/>
                <a:gd name="connsiteX1" fmla="*/ 120857 w 998731"/>
                <a:gd name="connsiteY1" fmla="*/ 974321 h 1110142"/>
                <a:gd name="connsiteX2" fmla="*/ 909527 w 998731"/>
                <a:gd name="connsiteY2" fmla="*/ 993371 h 1110142"/>
                <a:gd name="connsiteX3" fmla="*/ 936197 w 998731"/>
                <a:gd name="connsiteY3" fmla="*/ 122151 h 1110142"/>
                <a:gd name="connsiteX4" fmla="*/ 291037 w 998731"/>
                <a:gd name="connsiteY4" fmla="*/ 35791 h 11101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98731" h="1110142">
                  <a:moveTo>
                    <a:pt x="291037" y="35791"/>
                  </a:moveTo>
                  <a:cubicBezTo>
                    <a:pt x="-117903" y="340803"/>
                    <a:pt x="-17150" y="744028"/>
                    <a:pt x="120857" y="974321"/>
                  </a:cubicBezTo>
                  <a:cubicBezTo>
                    <a:pt x="294212" y="1164821"/>
                    <a:pt x="786337" y="1139633"/>
                    <a:pt x="909527" y="993371"/>
                  </a:cubicBezTo>
                  <a:cubicBezTo>
                    <a:pt x="1013667" y="834409"/>
                    <a:pt x="1031870" y="275398"/>
                    <a:pt x="936197" y="122151"/>
                  </a:cubicBezTo>
                  <a:cubicBezTo>
                    <a:pt x="840524" y="-31096"/>
                    <a:pt x="496777" y="-15221"/>
                    <a:pt x="291037" y="35791"/>
                  </a:cubicBezTo>
                  <a:close/>
                </a:path>
              </a:pathLst>
            </a:custGeom>
            <a:noFill/>
            <a:ln w="409575" cap="rnd">
              <a:solidFill>
                <a:schemeClr val="bg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C8BBCE6D-7E38-FC04-3E58-B2E44FE9285B}"/>
                </a:ext>
              </a:extLst>
            </p:cNvPr>
            <p:cNvSpPr/>
            <p:nvPr/>
          </p:nvSpPr>
          <p:spPr>
            <a:xfrm>
              <a:off x="8297197" y="1840529"/>
              <a:ext cx="903362" cy="1113647"/>
            </a:xfrm>
            <a:custGeom>
              <a:avLst/>
              <a:gdLst>
                <a:gd name="connsiteX0" fmla="*/ 0 w 1082040"/>
                <a:gd name="connsiteY0" fmla="*/ 0 h 1097280"/>
                <a:gd name="connsiteX1" fmla="*/ 121920 w 1082040"/>
                <a:gd name="connsiteY1" fmla="*/ 1097280 h 1097280"/>
                <a:gd name="connsiteX2" fmla="*/ 929640 w 1082040"/>
                <a:gd name="connsiteY2" fmla="*/ 944880 h 1097280"/>
                <a:gd name="connsiteX3" fmla="*/ 1082040 w 1082040"/>
                <a:gd name="connsiteY3" fmla="*/ 525780 h 1097280"/>
                <a:gd name="connsiteX4" fmla="*/ 746760 w 1082040"/>
                <a:gd name="connsiteY4" fmla="*/ 22860 h 1097280"/>
                <a:gd name="connsiteX5" fmla="*/ 0 w 1082040"/>
                <a:gd name="connsiteY5" fmla="*/ 0 h 1097280"/>
                <a:gd name="connsiteX0" fmla="*/ 0 w 1082040"/>
                <a:gd name="connsiteY0" fmla="*/ 94636 h 1191916"/>
                <a:gd name="connsiteX1" fmla="*/ 121920 w 1082040"/>
                <a:gd name="connsiteY1" fmla="*/ 1191916 h 1191916"/>
                <a:gd name="connsiteX2" fmla="*/ 929640 w 1082040"/>
                <a:gd name="connsiteY2" fmla="*/ 1039516 h 1191916"/>
                <a:gd name="connsiteX3" fmla="*/ 1082040 w 1082040"/>
                <a:gd name="connsiteY3" fmla="*/ 620416 h 1191916"/>
                <a:gd name="connsiteX4" fmla="*/ 746760 w 1082040"/>
                <a:gd name="connsiteY4" fmla="*/ 117496 h 1191916"/>
                <a:gd name="connsiteX5" fmla="*/ 0 w 1082040"/>
                <a:gd name="connsiteY5" fmla="*/ 94636 h 1191916"/>
                <a:gd name="connsiteX0" fmla="*/ 0 w 1082040"/>
                <a:gd name="connsiteY0" fmla="*/ 81612 h 1178892"/>
                <a:gd name="connsiteX1" fmla="*/ 121920 w 1082040"/>
                <a:gd name="connsiteY1" fmla="*/ 1178892 h 1178892"/>
                <a:gd name="connsiteX2" fmla="*/ 929640 w 1082040"/>
                <a:gd name="connsiteY2" fmla="*/ 1026492 h 1178892"/>
                <a:gd name="connsiteX3" fmla="*/ 1082040 w 1082040"/>
                <a:gd name="connsiteY3" fmla="*/ 607392 h 1178892"/>
                <a:gd name="connsiteX4" fmla="*/ 727710 w 1082040"/>
                <a:gd name="connsiteY4" fmla="*/ 148922 h 1178892"/>
                <a:gd name="connsiteX5" fmla="*/ 0 w 1082040"/>
                <a:gd name="connsiteY5" fmla="*/ 81612 h 1178892"/>
                <a:gd name="connsiteX0" fmla="*/ 0 w 1082040"/>
                <a:gd name="connsiteY0" fmla="*/ 80009 h 1177289"/>
                <a:gd name="connsiteX1" fmla="*/ 121920 w 1082040"/>
                <a:gd name="connsiteY1" fmla="*/ 1177289 h 1177289"/>
                <a:gd name="connsiteX2" fmla="*/ 929640 w 1082040"/>
                <a:gd name="connsiteY2" fmla="*/ 1024889 h 1177289"/>
                <a:gd name="connsiteX3" fmla="*/ 1082040 w 1082040"/>
                <a:gd name="connsiteY3" fmla="*/ 605789 h 1177289"/>
                <a:gd name="connsiteX4" fmla="*/ 759460 w 1082040"/>
                <a:gd name="connsiteY4" fmla="*/ 153669 h 1177289"/>
                <a:gd name="connsiteX5" fmla="*/ 0 w 1082040"/>
                <a:gd name="connsiteY5" fmla="*/ 80009 h 1177289"/>
                <a:gd name="connsiteX0" fmla="*/ 0 w 1082040"/>
                <a:gd name="connsiteY0" fmla="*/ 70151 h 1167431"/>
                <a:gd name="connsiteX1" fmla="*/ 121920 w 1082040"/>
                <a:gd name="connsiteY1" fmla="*/ 1167431 h 1167431"/>
                <a:gd name="connsiteX2" fmla="*/ 929640 w 1082040"/>
                <a:gd name="connsiteY2" fmla="*/ 1015031 h 1167431"/>
                <a:gd name="connsiteX3" fmla="*/ 1082040 w 1082040"/>
                <a:gd name="connsiteY3" fmla="*/ 595931 h 1167431"/>
                <a:gd name="connsiteX4" fmla="*/ 759460 w 1082040"/>
                <a:gd name="connsiteY4" fmla="*/ 143811 h 1167431"/>
                <a:gd name="connsiteX5" fmla="*/ 0 w 1082040"/>
                <a:gd name="connsiteY5" fmla="*/ 70151 h 1167431"/>
                <a:gd name="connsiteX0" fmla="*/ 0 w 1082040"/>
                <a:gd name="connsiteY0" fmla="*/ 10997 h 1108277"/>
                <a:gd name="connsiteX1" fmla="*/ 121920 w 1082040"/>
                <a:gd name="connsiteY1" fmla="*/ 1108277 h 1108277"/>
                <a:gd name="connsiteX2" fmla="*/ 929640 w 1082040"/>
                <a:gd name="connsiteY2" fmla="*/ 955877 h 1108277"/>
                <a:gd name="connsiteX3" fmla="*/ 1082040 w 1082040"/>
                <a:gd name="connsiteY3" fmla="*/ 536777 h 1108277"/>
                <a:gd name="connsiteX4" fmla="*/ 759460 w 1082040"/>
                <a:gd name="connsiteY4" fmla="*/ 84657 h 1108277"/>
                <a:gd name="connsiteX5" fmla="*/ 0 w 1082040"/>
                <a:gd name="connsiteY5" fmla="*/ 10997 h 1108277"/>
                <a:gd name="connsiteX0" fmla="*/ 0 w 1082040"/>
                <a:gd name="connsiteY0" fmla="*/ 21102 h 1118382"/>
                <a:gd name="connsiteX1" fmla="*/ 121920 w 1082040"/>
                <a:gd name="connsiteY1" fmla="*/ 1118382 h 1118382"/>
                <a:gd name="connsiteX2" fmla="*/ 929640 w 1082040"/>
                <a:gd name="connsiteY2" fmla="*/ 965982 h 1118382"/>
                <a:gd name="connsiteX3" fmla="*/ 1082040 w 1082040"/>
                <a:gd name="connsiteY3" fmla="*/ 546882 h 1118382"/>
                <a:gd name="connsiteX4" fmla="*/ 759460 w 1082040"/>
                <a:gd name="connsiteY4" fmla="*/ 94762 h 1118382"/>
                <a:gd name="connsiteX5" fmla="*/ 0 w 1082040"/>
                <a:gd name="connsiteY5" fmla="*/ 21102 h 1118382"/>
                <a:gd name="connsiteX0" fmla="*/ 0 w 1082040"/>
                <a:gd name="connsiteY0" fmla="*/ 13447 h 1110727"/>
                <a:gd name="connsiteX1" fmla="*/ 121920 w 1082040"/>
                <a:gd name="connsiteY1" fmla="*/ 1110727 h 1110727"/>
                <a:gd name="connsiteX2" fmla="*/ 929640 w 1082040"/>
                <a:gd name="connsiteY2" fmla="*/ 958327 h 1110727"/>
                <a:gd name="connsiteX3" fmla="*/ 1082040 w 1082040"/>
                <a:gd name="connsiteY3" fmla="*/ 539227 h 1110727"/>
                <a:gd name="connsiteX4" fmla="*/ 759460 w 1082040"/>
                <a:gd name="connsiteY4" fmla="*/ 87107 h 1110727"/>
                <a:gd name="connsiteX5" fmla="*/ 0 w 1082040"/>
                <a:gd name="connsiteY5" fmla="*/ 13447 h 1110727"/>
                <a:gd name="connsiteX0" fmla="*/ 0 w 1082040"/>
                <a:gd name="connsiteY0" fmla="*/ 34409 h 1131689"/>
                <a:gd name="connsiteX1" fmla="*/ 121920 w 1082040"/>
                <a:gd name="connsiteY1" fmla="*/ 1131689 h 1131689"/>
                <a:gd name="connsiteX2" fmla="*/ 929640 w 1082040"/>
                <a:gd name="connsiteY2" fmla="*/ 979289 h 1131689"/>
                <a:gd name="connsiteX3" fmla="*/ 1082040 w 1082040"/>
                <a:gd name="connsiteY3" fmla="*/ 560189 h 1131689"/>
                <a:gd name="connsiteX4" fmla="*/ 759460 w 1082040"/>
                <a:gd name="connsiteY4" fmla="*/ 108069 h 1131689"/>
                <a:gd name="connsiteX5" fmla="*/ 0 w 1082040"/>
                <a:gd name="connsiteY5" fmla="*/ 34409 h 1131689"/>
                <a:gd name="connsiteX0" fmla="*/ 0 w 1082040"/>
                <a:gd name="connsiteY0" fmla="*/ 29033 h 1126313"/>
                <a:gd name="connsiteX1" fmla="*/ 121920 w 1082040"/>
                <a:gd name="connsiteY1" fmla="*/ 1126313 h 1126313"/>
                <a:gd name="connsiteX2" fmla="*/ 929640 w 1082040"/>
                <a:gd name="connsiteY2" fmla="*/ 973913 h 1126313"/>
                <a:gd name="connsiteX3" fmla="*/ 1082040 w 1082040"/>
                <a:gd name="connsiteY3" fmla="*/ 554813 h 1126313"/>
                <a:gd name="connsiteX4" fmla="*/ 759460 w 1082040"/>
                <a:gd name="connsiteY4" fmla="*/ 102693 h 1126313"/>
                <a:gd name="connsiteX5" fmla="*/ 0 w 1082040"/>
                <a:gd name="connsiteY5" fmla="*/ 29033 h 1126313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8690 w 1101090"/>
                <a:gd name="connsiteY2" fmla="*/ 98259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8690 w 1101090"/>
                <a:gd name="connsiteY2" fmla="*/ 98259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8690 w 1101090"/>
                <a:gd name="connsiteY2" fmla="*/ 98259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8690 w 1101090"/>
                <a:gd name="connsiteY2" fmla="*/ 98259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8690 w 1101090"/>
                <a:gd name="connsiteY2" fmla="*/ 98259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98088"/>
                <a:gd name="connsiteX1" fmla="*/ 140970 w 1101090"/>
                <a:gd name="connsiteY1" fmla="*/ 1134995 h 1198088"/>
                <a:gd name="connsiteX2" fmla="*/ 948690 w 1101090"/>
                <a:gd name="connsiteY2" fmla="*/ 982595 h 1198088"/>
                <a:gd name="connsiteX3" fmla="*/ 1101090 w 1101090"/>
                <a:gd name="connsiteY3" fmla="*/ 563495 h 1198088"/>
                <a:gd name="connsiteX4" fmla="*/ 778510 w 1101090"/>
                <a:gd name="connsiteY4" fmla="*/ 111375 h 1198088"/>
                <a:gd name="connsiteX5" fmla="*/ 0 w 1101090"/>
                <a:gd name="connsiteY5" fmla="*/ 37715 h 1198088"/>
                <a:gd name="connsiteX0" fmla="*/ 0 w 1101090"/>
                <a:gd name="connsiteY0" fmla="*/ 37715 h 1189237"/>
                <a:gd name="connsiteX1" fmla="*/ 140970 w 1101090"/>
                <a:gd name="connsiteY1" fmla="*/ 1134995 h 1189237"/>
                <a:gd name="connsiteX2" fmla="*/ 948690 w 1101090"/>
                <a:gd name="connsiteY2" fmla="*/ 982595 h 1189237"/>
                <a:gd name="connsiteX3" fmla="*/ 1101090 w 1101090"/>
                <a:gd name="connsiteY3" fmla="*/ 563495 h 1189237"/>
                <a:gd name="connsiteX4" fmla="*/ 778510 w 1101090"/>
                <a:gd name="connsiteY4" fmla="*/ 111375 h 1189237"/>
                <a:gd name="connsiteX5" fmla="*/ 0 w 1101090"/>
                <a:gd name="connsiteY5" fmla="*/ 37715 h 1189237"/>
                <a:gd name="connsiteX0" fmla="*/ 0 w 1101090"/>
                <a:gd name="connsiteY0" fmla="*/ 37715 h 1186478"/>
                <a:gd name="connsiteX1" fmla="*/ 140970 w 1101090"/>
                <a:gd name="connsiteY1" fmla="*/ 1134995 h 1186478"/>
                <a:gd name="connsiteX2" fmla="*/ 961390 w 1101090"/>
                <a:gd name="connsiteY2" fmla="*/ 963545 h 1186478"/>
                <a:gd name="connsiteX3" fmla="*/ 1101090 w 1101090"/>
                <a:gd name="connsiteY3" fmla="*/ 563495 h 1186478"/>
                <a:gd name="connsiteX4" fmla="*/ 778510 w 1101090"/>
                <a:gd name="connsiteY4" fmla="*/ 111375 h 1186478"/>
                <a:gd name="connsiteX5" fmla="*/ 0 w 1101090"/>
                <a:gd name="connsiteY5" fmla="*/ 37715 h 1186478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61390 w 1101090"/>
                <a:gd name="connsiteY2" fmla="*/ 96354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61390 w 1101090"/>
                <a:gd name="connsiteY2" fmla="*/ 96354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61390 w 1101090"/>
                <a:gd name="connsiteY2" fmla="*/ 96354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2340 w 1101090"/>
                <a:gd name="connsiteY2" fmla="*/ 96354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082040"/>
                <a:gd name="connsiteY0" fmla="*/ 37715 h 1134995"/>
                <a:gd name="connsiteX1" fmla="*/ 140970 w 1082040"/>
                <a:gd name="connsiteY1" fmla="*/ 1134995 h 1134995"/>
                <a:gd name="connsiteX2" fmla="*/ 942340 w 1082040"/>
                <a:gd name="connsiteY2" fmla="*/ 963545 h 1134995"/>
                <a:gd name="connsiteX3" fmla="*/ 1082040 w 1082040"/>
                <a:gd name="connsiteY3" fmla="*/ 563495 h 1134995"/>
                <a:gd name="connsiteX4" fmla="*/ 778510 w 1082040"/>
                <a:gd name="connsiteY4" fmla="*/ 111375 h 1134995"/>
                <a:gd name="connsiteX5" fmla="*/ 0 w 1082040"/>
                <a:gd name="connsiteY5" fmla="*/ 37715 h 1134995"/>
                <a:gd name="connsiteX0" fmla="*/ 0 w 983901"/>
                <a:gd name="connsiteY0" fmla="*/ 37715 h 1134995"/>
                <a:gd name="connsiteX1" fmla="*/ 140970 w 983901"/>
                <a:gd name="connsiteY1" fmla="*/ 1134995 h 1134995"/>
                <a:gd name="connsiteX2" fmla="*/ 942340 w 983901"/>
                <a:gd name="connsiteY2" fmla="*/ 963545 h 1134995"/>
                <a:gd name="connsiteX3" fmla="*/ 778510 w 983901"/>
                <a:gd name="connsiteY3" fmla="*/ 111375 h 1134995"/>
                <a:gd name="connsiteX4" fmla="*/ 0 w 983901"/>
                <a:gd name="connsiteY4" fmla="*/ 37715 h 1134995"/>
                <a:gd name="connsiteX0" fmla="*/ 0 w 1033650"/>
                <a:gd name="connsiteY0" fmla="*/ 52605 h 1149885"/>
                <a:gd name="connsiteX1" fmla="*/ 140970 w 1033650"/>
                <a:gd name="connsiteY1" fmla="*/ 1149885 h 1149885"/>
                <a:gd name="connsiteX2" fmla="*/ 999490 w 1033650"/>
                <a:gd name="connsiteY2" fmla="*/ 933985 h 1149885"/>
                <a:gd name="connsiteX3" fmla="*/ 778510 w 1033650"/>
                <a:gd name="connsiteY3" fmla="*/ 126265 h 1149885"/>
                <a:gd name="connsiteX4" fmla="*/ 0 w 1033650"/>
                <a:gd name="connsiteY4" fmla="*/ 52605 h 1149885"/>
                <a:gd name="connsiteX0" fmla="*/ 0 w 1056496"/>
                <a:gd name="connsiteY0" fmla="*/ 51985 h 1149265"/>
                <a:gd name="connsiteX1" fmla="*/ 140970 w 1056496"/>
                <a:gd name="connsiteY1" fmla="*/ 1149265 h 1149265"/>
                <a:gd name="connsiteX2" fmla="*/ 1024890 w 1056496"/>
                <a:gd name="connsiteY2" fmla="*/ 920665 h 1149265"/>
                <a:gd name="connsiteX3" fmla="*/ 778510 w 1056496"/>
                <a:gd name="connsiteY3" fmla="*/ 125645 h 1149265"/>
                <a:gd name="connsiteX4" fmla="*/ 0 w 1056496"/>
                <a:gd name="connsiteY4" fmla="*/ 51985 h 1149265"/>
                <a:gd name="connsiteX0" fmla="*/ 0 w 1058985"/>
                <a:gd name="connsiteY0" fmla="*/ 51985 h 1149265"/>
                <a:gd name="connsiteX1" fmla="*/ 140970 w 1058985"/>
                <a:gd name="connsiteY1" fmla="*/ 1149265 h 1149265"/>
                <a:gd name="connsiteX2" fmla="*/ 1024890 w 1058985"/>
                <a:gd name="connsiteY2" fmla="*/ 920665 h 1149265"/>
                <a:gd name="connsiteX3" fmla="*/ 778510 w 1058985"/>
                <a:gd name="connsiteY3" fmla="*/ 125645 h 1149265"/>
                <a:gd name="connsiteX4" fmla="*/ 0 w 1058985"/>
                <a:gd name="connsiteY4" fmla="*/ 51985 h 1149265"/>
                <a:gd name="connsiteX0" fmla="*/ 0 w 1058802"/>
                <a:gd name="connsiteY0" fmla="*/ 45717 h 1142997"/>
                <a:gd name="connsiteX1" fmla="*/ 140970 w 1058802"/>
                <a:gd name="connsiteY1" fmla="*/ 1142997 h 1142997"/>
                <a:gd name="connsiteX2" fmla="*/ 1024890 w 1058802"/>
                <a:gd name="connsiteY2" fmla="*/ 914397 h 1142997"/>
                <a:gd name="connsiteX3" fmla="*/ 791210 w 1058802"/>
                <a:gd name="connsiteY3" fmla="*/ 138427 h 1142997"/>
                <a:gd name="connsiteX4" fmla="*/ 0 w 1058802"/>
                <a:gd name="connsiteY4" fmla="*/ 45717 h 1142997"/>
                <a:gd name="connsiteX0" fmla="*/ 0 w 1064369"/>
                <a:gd name="connsiteY0" fmla="*/ 37131 h 1134411"/>
                <a:gd name="connsiteX1" fmla="*/ 140970 w 1064369"/>
                <a:gd name="connsiteY1" fmla="*/ 1134411 h 1134411"/>
                <a:gd name="connsiteX2" fmla="*/ 1024890 w 1064369"/>
                <a:gd name="connsiteY2" fmla="*/ 905811 h 1134411"/>
                <a:gd name="connsiteX3" fmla="*/ 791210 w 1064369"/>
                <a:gd name="connsiteY3" fmla="*/ 129841 h 1134411"/>
                <a:gd name="connsiteX4" fmla="*/ 0 w 1064369"/>
                <a:gd name="connsiteY4" fmla="*/ 37131 h 1134411"/>
                <a:gd name="connsiteX0" fmla="*/ 0 w 1072221"/>
                <a:gd name="connsiteY0" fmla="*/ 30947 h 1128227"/>
                <a:gd name="connsiteX1" fmla="*/ 140970 w 1072221"/>
                <a:gd name="connsiteY1" fmla="*/ 1128227 h 1128227"/>
                <a:gd name="connsiteX2" fmla="*/ 1024890 w 1072221"/>
                <a:gd name="connsiteY2" fmla="*/ 899627 h 1128227"/>
                <a:gd name="connsiteX3" fmla="*/ 822960 w 1072221"/>
                <a:gd name="connsiteY3" fmla="*/ 155407 h 1128227"/>
                <a:gd name="connsiteX4" fmla="*/ 0 w 1072221"/>
                <a:gd name="connsiteY4" fmla="*/ 30947 h 1128227"/>
                <a:gd name="connsiteX0" fmla="*/ 0 w 1072221"/>
                <a:gd name="connsiteY0" fmla="*/ 30947 h 1128227"/>
                <a:gd name="connsiteX1" fmla="*/ 140970 w 1072221"/>
                <a:gd name="connsiteY1" fmla="*/ 1128227 h 1128227"/>
                <a:gd name="connsiteX2" fmla="*/ 1024890 w 1072221"/>
                <a:gd name="connsiteY2" fmla="*/ 899627 h 1128227"/>
                <a:gd name="connsiteX3" fmla="*/ 822960 w 1072221"/>
                <a:gd name="connsiteY3" fmla="*/ 155407 h 1128227"/>
                <a:gd name="connsiteX4" fmla="*/ 0 w 1072221"/>
                <a:gd name="connsiteY4" fmla="*/ 30947 h 1128227"/>
                <a:gd name="connsiteX0" fmla="*/ 0 w 1061159"/>
                <a:gd name="connsiteY0" fmla="*/ 30947 h 1128227"/>
                <a:gd name="connsiteX1" fmla="*/ 140970 w 1061159"/>
                <a:gd name="connsiteY1" fmla="*/ 1128227 h 1128227"/>
                <a:gd name="connsiteX2" fmla="*/ 1024890 w 1061159"/>
                <a:gd name="connsiteY2" fmla="*/ 899627 h 1128227"/>
                <a:gd name="connsiteX3" fmla="*/ 822960 w 1061159"/>
                <a:gd name="connsiteY3" fmla="*/ 155407 h 1128227"/>
                <a:gd name="connsiteX4" fmla="*/ 0 w 1061159"/>
                <a:gd name="connsiteY4" fmla="*/ 30947 h 1128227"/>
                <a:gd name="connsiteX0" fmla="*/ 0 w 1061159"/>
                <a:gd name="connsiteY0" fmla="*/ 30947 h 1184617"/>
                <a:gd name="connsiteX1" fmla="*/ 140970 w 1061159"/>
                <a:gd name="connsiteY1" fmla="*/ 1128227 h 1184617"/>
                <a:gd name="connsiteX2" fmla="*/ 1024890 w 1061159"/>
                <a:gd name="connsiteY2" fmla="*/ 899627 h 1184617"/>
                <a:gd name="connsiteX3" fmla="*/ 822960 w 1061159"/>
                <a:gd name="connsiteY3" fmla="*/ 155407 h 1184617"/>
                <a:gd name="connsiteX4" fmla="*/ 0 w 1061159"/>
                <a:gd name="connsiteY4" fmla="*/ 30947 h 1184617"/>
                <a:gd name="connsiteX0" fmla="*/ 0 w 925273"/>
                <a:gd name="connsiteY0" fmla="*/ 60201 h 1131321"/>
                <a:gd name="connsiteX1" fmla="*/ 13970 w 925273"/>
                <a:gd name="connsiteY1" fmla="*/ 1074931 h 1131321"/>
                <a:gd name="connsiteX2" fmla="*/ 897890 w 925273"/>
                <a:gd name="connsiteY2" fmla="*/ 846331 h 1131321"/>
                <a:gd name="connsiteX3" fmla="*/ 695960 w 925273"/>
                <a:gd name="connsiteY3" fmla="*/ 102111 h 1131321"/>
                <a:gd name="connsiteX4" fmla="*/ 0 w 925273"/>
                <a:gd name="connsiteY4" fmla="*/ 60201 h 1131321"/>
                <a:gd name="connsiteX0" fmla="*/ 29 w 925302"/>
                <a:gd name="connsiteY0" fmla="*/ 169950 h 1241070"/>
                <a:gd name="connsiteX1" fmla="*/ 13999 w 925302"/>
                <a:gd name="connsiteY1" fmla="*/ 1184680 h 1241070"/>
                <a:gd name="connsiteX2" fmla="*/ 897919 w 925302"/>
                <a:gd name="connsiteY2" fmla="*/ 956080 h 1241070"/>
                <a:gd name="connsiteX3" fmla="*/ 695989 w 925302"/>
                <a:gd name="connsiteY3" fmla="*/ 211860 h 1241070"/>
                <a:gd name="connsiteX4" fmla="*/ 29 w 925302"/>
                <a:gd name="connsiteY4" fmla="*/ 169950 h 1241070"/>
                <a:gd name="connsiteX0" fmla="*/ 74455 w 999728"/>
                <a:gd name="connsiteY0" fmla="*/ 111525 h 1182645"/>
                <a:gd name="connsiteX1" fmla="*/ 88425 w 999728"/>
                <a:gd name="connsiteY1" fmla="*/ 1126255 h 1182645"/>
                <a:gd name="connsiteX2" fmla="*/ 972345 w 999728"/>
                <a:gd name="connsiteY2" fmla="*/ 897655 h 1182645"/>
                <a:gd name="connsiteX3" fmla="*/ 770415 w 999728"/>
                <a:gd name="connsiteY3" fmla="*/ 153435 h 1182645"/>
                <a:gd name="connsiteX4" fmla="*/ 74455 w 999728"/>
                <a:gd name="connsiteY4" fmla="*/ 111525 h 1182645"/>
                <a:gd name="connsiteX0" fmla="*/ 79369 w 985250"/>
                <a:gd name="connsiteY0" fmla="*/ 119473 h 1165193"/>
                <a:gd name="connsiteX1" fmla="*/ 74289 w 985250"/>
                <a:gd name="connsiteY1" fmla="*/ 1108803 h 1165193"/>
                <a:gd name="connsiteX2" fmla="*/ 958209 w 985250"/>
                <a:gd name="connsiteY2" fmla="*/ 880203 h 1165193"/>
                <a:gd name="connsiteX3" fmla="*/ 756279 w 985250"/>
                <a:gd name="connsiteY3" fmla="*/ 135983 h 1165193"/>
                <a:gd name="connsiteX4" fmla="*/ 79369 w 985250"/>
                <a:gd name="connsiteY4" fmla="*/ 119473 h 1165193"/>
                <a:gd name="connsiteX0" fmla="*/ 85008 w 990889"/>
                <a:gd name="connsiteY0" fmla="*/ 111446 h 1157166"/>
                <a:gd name="connsiteX1" fmla="*/ 79928 w 990889"/>
                <a:gd name="connsiteY1" fmla="*/ 1100776 h 1157166"/>
                <a:gd name="connsiteX2" fmla="*/ 963848 w 990889"/>
                <a:gd name="connsiteY2" fmla="*/ 872176 h 1157166"/>
                <a:gd name="connsiteX3" fmla="*/ 761918 w 990889"/>
                <a:gd name="connsiteY3" fmla="*/ 127956 h 1157166"/>
                <a:gd name="connsiteX4" fmla="*/ 85008 w 990889"/>
                <a:gd name="connsiteY4" fmla="*/ 111446 h 1157166"/>
                <a:gd name="connsiteX0" fmla="*/ 48659 w 963901"/>
                <a:gd name="connsiteY0" fmla="*/ 97233 h 1077983"/>
                <a:gd name="connsiteX1" fmla="*/ 56279 w 963901"/>
                <a:gd name="connsiteY1" fmla="*/ 1023063 h 1077983"/>
                <a:gd name="connsiteX2" fmla="*/ 927499 w 963901"/>
                <a:gd name="connsiteY2" fmla="*/ 857963 h 1077983"/>
                <a:gd name="connsiteX3" fmla="*/ 725569 w 963901"/>
                <a:gd name="connsiteY3" fmla="*/ 113743 h 1077983"/>
                <a:gd name="connsiteX4" fmla="*/ 48659 w 963901"/>
                <a:gd name="connsiteY4" fmla="*/ 97233 h 1077983"/>
                <a:gd name="connsiteX0" fmla="*/ 89820 w 1005062"/>
                <a:gd name="connsiteY0" fmla="*/ 97233 h 1077983"/>
                <a:gd name="connsiteX1" fmla="*/ 97440 w 1005062"/>
                <a:gd name="connsiteY1" fmla="*/ 1023063 h 1077983"/>
                <a:gd name="connsiteX2" fmla="*/ 968660 w 1005062"/>
                <a:gd name="connsiteY2" fmla="*/ 857963 h 1077983"/>
                <a:gd name="connsiteX3" fmla="*/ 766730 w 1005062"/>
                <a:gd name="connsiteY3" fmla="*/ 113743 h 1077983"/>
                <a:gd name="connsiteX4" fmla="*/ 89820 w 1005062"/>
                <a:gd name="connsiteY4" fmla="*/ 97233 h 1077983"/>
                <a:gd name="connsiteX0" fmla="*/ 117822 w 1036097"/>
                <a:gd name="connsiteY0" fmla="*/ 94215 h 1038565"/>
                <a:gd name="connsiteX1" fmla="*/ 80992 w 1036097"/>
                <a:gd name="connsiteY1" fmla="*/ 975595 h 1038565"/>
                <a:gd name="connsiteX2" fmla="*/ 996662 w 1036097"/>
                <a:gd name="connsiteY2" fmla="*/ 854945 h 1038565"/>
                <a:gd name="connsiteX3" fmla="*/ 794732 w 1036097"/>
                <a:gd name="connsiteY3" fmla="*/ 110725 h 1038565"/>
                <a:gd name="connsiteX4" fmla="*/ 117822 w 1036097"/>
                <a:gd name="connsiteY4" fmla="*/ 94215 h 1038565"/>
                <a:gd name="connsiteX0" fmla="*/ 97358 w 1013465"/>
                <a:gd name="connsiteY0" fmla="*/ 92501 h 1017048"/>
                <a:gd name="connsiteX1" fmla="*/ 92278 w 1013465"/>
                <a:gd name="connsiteY1" fmla="*/ 948481 h 1017048"/>
                <a:gd name="connsiteX2" fmla="*/ 976198 w 1013465"/>
                <a:gd name="connsiteY2" fmla="*/ 853231 h 1017048"/>
                <a:gd name="connsiteX3" fmla="*/ 774268 w 1013465"/>
                <a:gd name="connsiteY3" fmla="*/ 109011 h 1017048"/>
                <a:gd name="connsiteX4" fmla="*/ 97358 w 1013465"/>
                <a:gd name="connsiteY4" fmla="*/ 92501 h 1017048"/>
                <a:gd name="connsiteX0" fmla="*/ 97358 w 908526"/>
                <a:gd name="connsiteY0" fmla="*/ 95782 h 1039479"/>
                <a:gd name="connsiteX1" fmla="*/ 92278 w 908526"/>
                <a:gd name="connsiteY1" fmla="*/ 951762 h 1039479"/>
                <a:gd name="connsiteX2" fmla="*/ 849198 w 908526"/>
                <a:gd name="connsiteY2" fmla="*/ 913662 h 1039479"/>
                <a:gd name="connsiteX3" fmla="*/ 774268 w 908526"/>
                <a:gd name="connsiteY3" fmla="*/ 112292 h 1039479"/>
                <a:gd name="connsiteX4" fmla="*/ 97358 w 908526"/>
                <a:gd name="connsiteY4" fmla="*/ 95782 h 1039479"/>
                <a:gd name="connsiteX0" fmla="*/ 99959 w 930166"/>
                <a:gd name="connsiteY0" fmla="*/ 117126 h 1062869"/>
                <a:gd name="connsiteX1" fmla="*/ 94879 w 930166"/>
                <a:gd name="connsiteY1" fmla="*/ 973106 h 1062869"/>
                <a:gd name="connsiteX2" fmla="*/ 851799 w 930166"/>
                <a:gd name="connsiteY2" fmla="*/ 935006 h 1062869"/>
                <a:gd name="connsiteX3" fmla="*/ 821319 w 930166"/>
                <a:gd name="connsiteY3" fmla="*/ 95536 h 1062869"/>
                <a:gd name="connsiteX4" fmla="*/ 99959 w 930166"/>
                <a:gd name="connsiteY4" fmla="*/ 117126 h 1062869"/>
                <a:gd name="connsiteX0" fmla="*/ 99959 w 930166"/>
                <a:gd name="connsiteY0" fmla="*/ 108427 h 1073220"/>
                <a:gd name="connsiteX1" fmla="*/ 94879 w 930166"/>
                <a:gd name="connsiteY1" fmla="*/ 983457 h 1073220"/>
                <a:gd name="connsiteX2" fmla="*/ 851799 w 930166"/>
                <a:gd name="connsiteY2" fmla="*/ 945357 h 1073220"/>
                <a:gd name="connsiteX3" fmla="*/ 821319 w 930166"/>
                <a:gd name="connsiteY3" fmla="*/ 105887 h 1073220"/>
                <a:gd name="connsiteX4" fmla="*/ 99959 w 930166"/>
                <a:gd name="connsiteY4" fmla="*/ 108427 h 1073220"/>
                <a:gd name="connsiteX0" fmla="*/ 192550 w 882391"/>
                <a:gd name="connsiteY0" fmla="*/ 83027 h 1117670"/>
                <a:gd name="connsiteX1" fmla="*/ 54120 w 882391"/>
                <a:gd name="connsiteY1" fmla="*/ 1027907 h 1117670"/>
                <a:gd name="connsiteX2" fmla="*/ 811040 w 882391"/>
                <a:gd name="connsiteY2" fmla="*/ 989807 h 1117670"/>
                <a:gd name="connsiteX3" fmla="*/ 780560 w 882391"/>
                <a:gd name="connsiteY3" fmla="*/ 150337 h 1117670"/>
                <a:gd name="connsiteX4" fmla="*/ 192550 w 882391"/>
                <a:gd name="connsiteY4" fmla="*/ 83027 h 1117670"/>
                <a:gd name="connsiteX0" fmla="*/ 210830 w 900671"/>
                <a:gd name="connsiteY0" fmla="*/ 69332 h 1103975"/>
                <a:gd name="connsiteX1" fmla="*/ 72400 w 900671"/>
                <a:gd name="connsiteY1" fmla="*/ 1014212 h 1103975"/>
                <a:gd name="connsiteX2" fmla="*/ 829320 w 900671"/>
                <a:gd name="connsiteY2" fmla="*/ 976112 h 1103975"/>
                <a:gd name="connsiteX3" fmla="*/ 798840 w 900671"/>
                <a:gd name="connsiteY3" fmla="*/ 136642 h 1103975"/>
                <a:gd name="connsiteX4" fmla="*/ 210830 w 900671"/>
                <a:gd name="connsiteY4" fmla="*/ 69332 h 1103975"/>
                <a:gd name="connsiteX0" fmla="*/ 242162 w 932003"/>
                <a:gd name="connsiteY0" fmla="*/ 85783 h 1120426"/>
                <a:gd name="connsiteX1" fmla="*/ 103732 w 932003"/>
                <a:gd name="connsiteY1" fmla="*/ 1030663 h 1120426"/>
                <a:gd name="connsiteX2" fmla="*/ 860652 w 932003"/>
                <a:gd name="connsiteY2" fmla="*/ 992563 h 1120426"/>
                <a:gd name="connsiteX3" fmla="*/ 830172 w 932003"/>
                <a:gd name="connsiteY3" fmla="*/ 153093 h 1120426"/>
                <a:gd name="connsiteX4" fmla="*/ 242162 w 932003"/>
                <a:gd name="connsiteY4" fmla="*/ 85783 h 1120426"/>
                <a:gd name="connsiteX0" fmla="*/ 235996 w 925837"/>
                <a:gd name="connsiteY0" fmla="*/ 58516 h 1093159"/>
                <a:gd name="connsiteX1" fmla="*/ 97566 w 925837"/>
                <a:gd name="connsiteY1" fmla="*/ 1003396 h 1093159"/>
                <a:gd name="connsiteX2" fmla="*/ 854486 w 925837"/>
                <a:gd name="connsiteY2" fmla="*/ 965296 h 1093159"/>
                <a:gd name="connsiteX3" fmla="*/ 824006 w 925837"/>
                <a:gd name="connsiteY3" fmla="*/ 125826 h 1093159"/>
                <a:gd name="connsiteX4" fmla="*/ 235996 w 925837"/>
                <a:gd name="connsiteY4" fmla="*/ 58516 h 1093159"/>
                <a:gd name="connsiteX0" fmla="*/ 255997 w 912503"/>
                <a:gd name="connsiteY0" fmla="*/ 47464 h 1120207"/>
                <a:gd name="connsiteX1" fmla="*/ 85817 w 912503"/>
                <a:gd name="connsiteY1" fmla="*/ 1030444 h 1120207"/>
                <a:gd name="connsiteX2" fmla="*/ 842737 w 912503"/>
                <a:gd name="connsiteY2" fmla="*/ 992344 h 1120207"/>
                <a:gd name="connsiteX3" fmla="*/ 812257 w 912503"/>
                <a:gd name="connsiteY3" fmla="*/ 152874 h 1120207"/>
                <a:gd name="connsiteX4" fmla="*/ 255997 w 912503"/>
                <a:gd name="connsiteY4" fmla="*/ 47464 h 1120207"/>
                <a:gd name="connsiteX0" fmla="*/ 273220 w 903082"/>
                <a:gd name="connsiteY0" fmla="*/ 43056 h 1134849"/>
                <a:gd name="connsiteX1" fmla="*/ 77640 w 903082"/>
                <a:gd name="connsiteY1" fmla="*/ 1045086 h 1134849"/>
                <a:gd name="connsiteX2" fmla="*/ 834560 w 903082"/>
                <a:gd name="connsiteY2" fmla="*/ 1006986 h 1134849"/>
                <a:gd name="connsiteX3" fmla="*/ 804080 w 903082"/>
                <a:gd name="connsiteY3" fmla="*/ 167516 h 1134849"/>
                <a:gd name="connsiteX4" fmla="*/ 273220 w 903082"/>
                <a:gd name="connsiteY4" fmla="*/ 43056 h 1134849"/>
                <a:gd name="connsiteX0" fmla="*/ 249550 w 879412"/>
                <a:gd name="connsiteY0" fmla="*/ 14852 h 1106645"/>
                <a:gd name="connsiteX1" fmla="*/ 53970 w 879412"/>
                <a:gd name="connsiteY1" fmla="*/ 1016882 h 1106645"/>
                <a:gd name="connsiteX2" fmla="*/ 810890 w 879412"/>
                <a:gd name="connsiteY2" fmla="*/ 978782 h 1106645"/>
                <a:gd name="connsiteX3" fmla="*/ 780410 w 879412"/>
                <a:gd name="connsiteY3" fmla="*/ 139312 h 1106645"/>
                <a:gd name="connsiteX4" fmla="*/ 249550 w 879412"/>
                <a:gd name="connsiteY4" fmla="*/ 14852 h 1106645"/>
                <a:gd name="connsiteX0" fmla="*/ 250597 w 880459"/>
                <a:gd name="connsiteY0" fmla="*/ 14852 h 1106645"/>
                <a:gd name="connsiteX1" fmla="*/ 55017 w 880459"/>
                <a:gd name="connsiteY1" fmla="*/ 1016882 h 1106645"/>
                <a:gd name="connsiteX2" fmla="*/ 811937 w 880459"/>
                <a:gd name="connsiteY2" fmla="*/ 978782 h 1106645"/>
                <a:gd name="connsiteX3" fmla="*/ 781457 w 880459"/>
                <a:gd name="connsiteY3" fmla="*/ 139312 h 1106645"/>
                <a:gd name="connsiteX4" fmla="*/ 250597 w 880459"/>
                <a:gd name="connsiteY4" fmla="*/ 14852 h 1106645"/>
                <a:gd name="connsiteX0" fmla="*/ 303593 w 938483"/>
                <a:gd name="connsiteY0" fmla="*/ 66099 h 1138498"/>
                <a:gd name="connsiteX1" fmla="*/ 38163 w 938483"/>
                <a:gd name="connsiteY1" fmla="*/ 1036379 h 1138498"/>
                <a:gd name="connsiteX2" fmla="*/ 864933 w 938483"/>
                <a:gd name="connsiteY2" fmla="*/ 1030029 h 1138498"/>
                <a:gd name="connsiteX3" fmla="*/ 834453 w 938483"/>
                <a:gd name="connsiteY3" fmla="*/ 190559 h 1138498"/>
                <a:gd name="connsiteX4" fmla="*/ 303593 w 938483"/>
                <a:gd name="connsiteY4" fmla="*/ 66099 h 1138498"/>
                <a:gd name="connsiteX0" fmla="*/ 251848 w 882623"/>
                <a:gd name="connsiteY0" fmla="*/ 68451 h 1160244"/>
                <a:gd name="connsiteX1" fmla="*/ 43568 w 882623"/>
                <a:gd name="connsiteY1" fmla="*/ 1070481 h 1160244"/>
                <a:gd name="connsiteX2" fmla="*/ 813188 w 882623"/>
                <a:gd name="connsiteY2" fmla="*/ 1032381 h 1160244"/>
                <a:gd name="connsiteX3" fmla="*/ 782708 w 882623"/>
                <a:gd name="connsiteY3" fmla="*/ 192911 h 1160244"/>
                <a:gd name="connsiteX4" fmla="*/ 251848 w 882623"/>
                <a:gd name="connsiteY4" fmla="*/ 68451 h 1160244"/>
                <a:gd name="connsiteX0" fmla="*/ 265552 w 896327"/>
                <a:gd name="connsiteY0" fmla="*/ 62808 h 1154601"/>
                <a:gd name="connsiteX1" fmla="*/ 57272 w 896327"/>
                <a:gd name="connsiteY1" fmla="*/ 1064838 h 1154601"/>
                <a:gd name="connsiteX2" fmla="*/ 826892 w 896327"/>
                <a:gd name="connsiteY2" fmla="*/ 1026738 h 1154601"/>
                <a:gd name="connsiteX3" fmla="*/ 796412 w 896327"/>
                <a:gd name="connsiteY3" fmla="*/ 187268 h 1154601"/>
                <a:gd name="connsiteX4" fmla="*/ 265552 w 896327"/>
                <a:gd name="connsiteY4" fmla="*/ 62808 h 1154601"/>
                <a:gd name="connsiteX0" fmla="*/ 255481 w 899572"/>
                <a:gd name="connsiteY0" fmla="*/ 73812 h 1121155"/>
                <a:gd name="connsiteX1" fmla="*/ 59901 w 899572"/>
                <a:gd name="connsiteY1" fmla="*/ 1031392 h 1121155"/>
                <a:gd name="connsiteX2" fmla="*/ 829521 w 899572"/>
                <a:gd name="connsiteY2" fmla="*/ 993292 h 1121155"/>
                <a:gd name="connsiteX3" fmla="*/ 799041 w 899572"/>
                <a:gd name="connsiteY3" fmla="*/ 153822 h 1121155"/>
                <a:gd name="connsiteX4" fmla="*/ 255481 w 899572"/>
                <a:gd name="connsiteY4" fmla="*/ 73812 h 1121155"/>
                <a:gd name="connsiteX0" fmla="*/ 255481 w 899572"/>
                <a:gd name="connsiteY0" fmla="*/ 73812 h 1121155"/>
                <a:gd name="connsiteX1" fmla="*/ 59901 w 899572"/>
                <a:gd name="connsiteY1" fmla="*/ 1031392 h 1121155"/>
                <a:gd name="connsiteX2" fmla="*/ 829521 w 899572"/>
                <a:gd name="connsiteY2" fmla="*/ 993292 h 1121155"/>
                <a:gd name="connsiteX3" fmla="*/ 799041 w 899572"/>
                <a:gd name="connsiteY3" fmla="*/ 153822 h 1121155"/>
                <a:gd name="connsiteX4" fmla="*/ 255481 w 899572"/>
                <a:gd name="connsiteY4" fmla="*/ 73812 h 1121155"/>
                <a:gd name="connsiteX0" fmla="*/ 255481 w 899572"/>
                <a:gd name="connsiteY0" fmla="*/ 73812 h 1121155"/>
                <a:gd name="connsiteX1" fmla="*/ 59901 w 899572"/>
                <a:gd name="connsiteY1" fmla="*/ 1031392 h 1121155"/>
                <a:gd name="connsiteX2" fmla="*/ 829521 w 899572"/>
                <a:gd name="connsiteY2" fmla="*/ 993292 h 1121155"/>
                <a:gd name="connsiteX3" fmla="*/ 799041 w 899572"/>
                <a:gd name="connsiteY3" fmla="*/ 153822 h 1121155"/>
                <a:gd name="connsiteX4" fmla="*/ 255481 w 899572"/>
                <a:gd name="connsiteY4" fmla="*/ 73812 h 1121155"/>
                <a:gd name="connsiteX0" fmla="*/ 255481 w 899572"/>
                <a:gd name="connsiteY0" fmla="*/ 73812 h 1121155"/>
                <a:gd name="connsiteX1" fmla="*/ 59901 w 899572"/>
                <a:gd name="connsiteY1" fmla="*/ 1031392 h 1121155"/>
                <a:gd name="connsiteX2" fmla="*/ 829521 w 899572"/>
                <a:gd name="connsiteY2" fmla="*/ 993292 h 1121155"/>
                <a:gd name="connsiteX3" fmla="*/ 799041 w 899572"/>
                <a:gd name="connsiteY3" fmla="*/ 153822 h 1121155"/>
                <a:gd name="connsiteX4" fmla="*/ 255481 w 899572"/>
                <a:gd name="connsiteY4" fmla="*/ 73812 h 1121155"/>
                <a:gd name="connsiteX0" fmla="*/ 212939 w 914180"/>
                <a:gd name="connsiteY0" fmla="*/ 82846 h 1104789"/>
                <a:gd name="connsiteX1" fmla="*/ 74509 w 914180"/>
                <a:gd name="connsiteY1" fmla="*/ 1015026 h 1104789"/>
                <a:gd name="connsiteX2" fmla="*/ 844129 w 914180"/>
                <a:gd name="connsiteY2" fmla="*/ 976926 h 1104789"/>
                <a:gd name="connsiteX3" fmla="*/ 813649 w 914180"/>
                <a:gd name="connsiteY3" fmla="*/ 137456 h 1104789"/>
                <a:gd name="connsiteX4" fmla="*/ 212939 w 914180"/>
                <a:gd name="connsiteY4" fmla="*/ 82846 h 1104789"/>
                <a:gd name="connsiteX0" fmla="*/ 212939 w 914180"/>
                <a:gd name="connsiteY0" fmla="*/ 69578 h 1091521"/>
                <a:gd name="connsiteX1" fmla="*/ 74509 w 914180"/>
                <a:gd name="connsiteY1" fmla="*/ 1001758 h 1091521"/>
                <a:gd name="connsiteX2" fmla="*/ 844129 w 914180"/>
                <a:gd name="connsiteY2" fmla="*/ 963658 h 1091521"/>
                <a:gd name="connsiteX3" fmla="*/ 813649 w 914180"/>
                <a:gd name="connsiteY3" fmla="*/ 124188 h 1091521"/>
                <a:gd name="connsiteX4" fmla="*/ 212939 w 914180"/>
                <a:gd name="connsiteY4" fmla="*/ 69578 h 1091521"/>
                <a:gd name="connsiteX0" fmla="*/ 260493 w 898234"/>
                <a:gd name="connsiteY0" fmla="*/ 52074 h 1124817"/>
                <a:gd name="connsiteX1" fmla="*/ 58563 w 898234"/>
                <a:gd name="connsiteY1" fmla="*/ 1035054 h 1124817"/>
                <a:gd name="connsiteX2" fmla="*/ 828183 w 898234"/>
                <a:gd name="connsiteY2" fmla="*/ 996954 h 1124817"/>
                <a:gd name="connsiteX3" fmla="*/ 797703 w 898234"/>
                <a:gd name="connsiteY3" fmla="*/ 157484 h 1124817"/>
                <a:gd name="connsiteX4" fmla="*/ 260493 w 898234"/>
                <a:gd name="connsiteY4" fmla="*/ 52074 h 1124817"/>
                <a:gd name="connsiteX0" fmla="*/ 235968 w 905459"/>
                <a:gd name="connsiteY0" fmla="*/ 55822 h 1115865"/>
                <a:gd name="connsiteX1" fmla="*/ 65788 w 905459"/>
                <a:gd name="connsiteY1" fmla="*/ 1026102 h 1115865"/>
                <a:gd name="connsiteX2" fmla="*/ 835408 w 905459"/>
                <a:gd name="connsiteY2" fmla="*/ 988002 h 1115865"/>
                <a:gd name="connsiteX3" fmla="*/ 804928 w 905459"/>
                <a:gd name="connsiteY3" fmla="*/ 148532 h 1115865"/>
                <a:gd name="connsiteX4" fmla="*/ 235968 w 905459"/>
                <a:gd name="connsiteY4" fmla="*/ 55822 h 1115865"/>
                <a:gd name="connsiteX0" fmla="*/ 235968 w 905459"/>
                <a:gd name="connsiteY0" fmla="*/ 41876 h 1101919"/>
                <a:gd name="connsiteX1" fmla="*/ 65788 w 905459"/>
                <a:gd name="connsiteY1" fmla="*/ 1012156 h 1101919"/>
                <a:gd name="connsiteX2" fmla="*/ 835408 w 905459"/>
                <a:gd name="connsiteY2" fmla="*/ 974056 h 1101919"/>
                <a:gd name="connsiteX3" fmla="*/ 804928 w 905459"/>
                <a:gd name="connsiteY3" fmla="*/ 134586 h 1101919"/>
                <a:gd name="connsiteX4" fmla="*/ 235968 w 905459"/>
                <a:gd name="connsiteY4" fmla="*/ 41876 h 1101919"/>
                <a:gd name="connsiteX0" fmla="*/ 235968 w 905459"/>
                <a:gd name="connsiteY0" fmla="*/ 41876 h 1101919"/>
                <a:gd name="connsiteX1" fmla="*/ 65788 w 905459"/>
                <a:gd name="connsiteY1" fmla="*/ 1012156 h 1101919"/>
                <a:gd name="connsiteX2" fmla="*/ 835408 w 905459"/>
                <a:gd name="connsiteY2" fmla="*/ 974056 h 1101919"/>
                <a:gd name="connsiteX3" fmla="*/ 804928 w 905459"/>
                <a:gd name="connsiteY3" fmla="*/ 134586 h 1101919"/>
                <a:gd name="connsiteX4" fmla="*/ 235968 w 905459"/>
                <a:gd name="connsiteY4" fmla="*/ 41876 h 1101919"/>
                <a:gd name="connsiteX0" fmla="*/ 235968 w 905459"/>
                <a:gd name="connsiteY0" fmla="*/ 28053 h 1088096"/>
                <a:gd name="connsiteX1" fmla="*/ 65788 w 905459"/>
                <a:gd name="connsiteY1" fmla="*/ 998333 h 1088096"/>
                <a:gd name="connsiteX2" fmla="*/ 835408 w 905459"/>
                <a:gd name="connsiteY2" fmla="*/ 960233 h 1088096"/>
                <a:gd name="connsiteX3" fmla="*/ 804928 w 905459"/>
                <a:gd name="connsiteY3" fmla="*/ 120763 h 1088096"/>
                <a:gd name="connsiteX4" fmla="*/ 235968 w 905459"/>
                <a:gd name="connsiteY4" fmla="*/ 28053 h 1088096"/>
                <a:gd name="connsiteX0" fmla="*/ 250521 w 920012"/>
                <a:gd name="connsiteY0" fmla="*/ 28053 h 1067482"/>
                <a:gd name="connsiteX1" fmla="*/ 61291 w 920012"/>
                <a:gd name="connsiteY1" fmla="*/ 960233 h 1067482"/>
                <a:gd name="connsiteX2" fmla="*/ 849961 w 920012"/>
                <a:gd name="connsiteY2" fmla="*/ 960233 h 1067482"/>
                <a:gd name="connsiteX3" fmla="*/ 819481 w 920012"/>
                <a:gd name="connsiteY3" fmla="*/ 120763 h 1067482"/>
                <a:gd name="connsiteX4" fmla="*/ 250521 w 920012"/>
                <a:gd name="connsiteY4" fmla="*/ 28053 h 1067482"/>
                <a:gd name="connsiteX0" fmla="*/ 293470 w 962961"/>
                <a:gd name="connsiteY0" fmla="*/ 28053 h 1067482"/>
                <a:gd name="connsiteX1" fmla="*/ 104240 w 962961"/>
                <a:gd name="connsiteY1" fmla="*/ 960233 h 1067482"/>
                <a:gd name="connsiteX2" fmla="*/ 892910 w 962961"/>
                <a:gd name="connsiteY2" fmla="*/ 960233 h 1067482"/>
                <a:gd name="connsiteX3" fmla="*/ 862430 w 962961"/>
                <a:gd name="connsiteY3" fmla="*/ 120763 h 1067482"/>
                <a:gd name="connsiteX4" fmla="*/ 293470 w 962961"/>
                <a:gd name="connsiteY4" fmla="*/ 28053 h 1067482"/>
                <a:gd name="connsiteX0" fmla="*/ 301756 w 971247"/>
                <a:gd name="connsiteY0" fmla="*/ 28053 h 1067482"/>
                <a:gd name="connsiteX1" fmla="*/ 112526 w 971247"/>
                <a:gd name="connsiteY1" fmla="*/ 960233 h 1067482"/>
                <a:gd name="connsiteX2" fmla="*/ 901196 w 971247"/>
                <a:gd name="connsiteY2" fmla="*/ 960233 h 1067482"/>
                <a:gd name="connsiteX3" fmla="*/ 870716 w 971247"/>
                <a:gd name="connsiteY3" fmla="*/ 120763 h 1067482"/>
                <a:gd name="connsiteX4" fmla="*/ 301756 w 971247"/>
                <a:gd name="connsiteY4" fmla="*/ 28053 h 1067482"/>
                <a:gd name="connsiteX0" fmla="*/ 301756 w 963093"/>
                <a:gd name="connsiteY0" fmla="*/ 28053 h 1067482"/>
                <a:gd name="connsiteX1" fmla="*/ 112526 w 963093"/>
                <a:gd name="connsiteY1" fmla="*/ 960233 h 1067482"/>
                <a:gd name="connsiteX2" fmla="*/ 901196 w 963093"/>
                <a:gd name="connsiteY2" fmla="*/ 960233 h 1067482"/>
                <a:gd name="connsiteX3" fmla="*/ 870716 w 963093"/>
                <a:gd name="connsiteY3" fmla="*/ 120763 h 1067482"/>
                <a:gd name="connsiteX4" fmla="*/ 301756 w 963093"/>
                <a:gd name="connsiteY4" fmla="*/ 28053 h 1067482"/>
                <a:gd name="connsiteX0" fmla="*/ 870716 w 972761"/>
                <a:gd name="connsiteY0" fmla="*/ 120763 h 1067482"/>
                <a:gd name="connsiteX1" fmla="*/ 301756 w 972761"/>
                <a:gd name="connsiteY1" fmla="*/ 28053 h 1067482"/>
                <a:gd name="connsiteX2" fmla="*/ 112526 w 972761"/>
                <a:gd name="connsiteY2" fmla="*/ 960233 h 1067482"/>
                <a:gd name="connsiteX3" fmla="*/ 901196 w 972761"/>
                <a:gd name="connsiteY3" fmla="*/ 960233 h 1067482"/>
                <a:gd name="connsiteX4" fmla="*/ 962156 w 972761"/>
                <a:gd name="connsiteY4" fmla="*/ 212203 h 1067482"/>
                <a:gd name="connsiteX0" fmla="*/ 870716 w 969217"/>
                <a:gd name="connsiteY0" fmla="*/ 120763 h 1067482"/>
                <a:gd name="connsiteX1" fmla="*/ 301756 w 969217"/>
                <a:gd name="connsiteY1" fmla="*/ 28053 h 1067482"/>
                <a:gd name="connsiteX2" fmla="*/ 112526 w 969217"/>
                <a:gd name="connsiteY2" fmla="*/ 960233 h 1067482"/>
                <a:gd name="connsiteX3" fmla="*/ 901196 w 969217"/>
                <a:gd name="connsiteY3" fmla="*/ 960233 h 1067482"/>
                <a:gd name="connsiteX4" fmla="*/ 955806 w 969217"/>
                <a:gd name="connsiteY4" fmla="*/ 650353 h 1067482"/>
                <a:gd name="connsiteX0" fmla="*/ 870716 w 915722"/>
                <a:gd name="connsiteY0" fmla="*/ 120763 h 1067482"/>
                <a:gd name="connsiteX1" fmla="*/ 301756 w 915722"/>
                <a:gd name="connsiteY1" fmla="*/ 28053 h 1067482"/>
                <a:gd name="connsiteX2" fmla="*/ 112526 w 915722"/>
                <a:gd name="connsiteY2" fmla="*/ 960233 h 1067482"/>
                <a:gd name="connsiteX3" fmla="*/ 901196 w 915722"/>
                <a:gd name="connsiteY3" fmla="*/ 960233 h 1067482"/>
                <a:gd name="connsiteX4" fmla="*/ 511306 w 915722"/>
                <a:gd name="connsiteY4" fmla="*/ 624953 h 1067482"/>
                <a:gd name="connsiteX0" fmla="*/ 870716 w 933401"/>
                <a:gd name="connsiteY0" fmla="*/ 120763 h 1067482"/>
                <a:gd name="connsiteX1" fmla="*/ 301756 w 933401"/>
                <a:gd name="connsiteY1" fmla="*/ 28053 h 1067482"/>
                <a:gd name="connsiteX2" fmla="*/ 112526 w 933401"/>
                <a:gd name="connsiteY2" fmla="*/ 960233 h 1067482"/>
                <a:gd name="connsiteX3" fmla="*/ 901196 w 933401"/>
                <a:gd name="connsiteY3" fmla="*/ 960233 h 1067482"/>
                <a:gd name="connsiteX4" fmla="*/ 511306 w 933401"/>
                <a:gd name="connsiteY4" fmla="*/ 624953 h 1067482"/>
                <a:gd name="connsiteX0" fmla="*/ 870716 w 938513"/>
                <a:gd name="connsiteY0" fmla="*/ 120763 h 1067482"/>
                <a:gd name="connsiteX1" fmla="*/ 301756 w 938513"/>
                <a:gd name="connsiteY1" fmla="*/ 28053 h 1067482"/>
                <a:gd name="connsiteX2" fmla="*/ 112526 w 938513"/>
                <a:gd name="connsiteY2" fmla="*/ 960233 h 1067482"/>
                <a:gd name="connsiteX3" fmla="*/ 901196 w 938513"/>
                <a:gd name="connsiteY3" fmla="*/ 960233 h 1067482"/>
                <a:gd name="connsiteX4" fmla="*/ 511306 w 938513"/>
                <a:gd name="connsiteY4" fmla="*/ 624953 h 1067482"/>
                <a:gd name="connsiteX0" fmla="*/ 870716 w 916988"/>
                <a:gd name="connsiteY0" fmla="*/ 120763 h 1058269"/>
                <a:gd name="connsiteX1" fmla="*/ 301756 w 916988"/>
                <a:gd name="connsiteY1" fmla="*/ 28053 h 1058269"/>
                <a:gd name="connsiteX2" fmla="*/ 112526 w 916988"/>
                <a:gd name="connsiteY2" fmla="*/ 960233 h 1058269"/>
                <a:gd name="connsiteX3" fmla="*/ 875796 w 916988"/>
                <a:gd name="connsiteY3" fmla="*/ 941183 h 1058269"/>
                <a:gd name="connsiteX4" fmla="*/ 511306 w 916988"/>
                <a:gd name="connsiteY4" fmla="*/ 624953 h 1058269"/>
                <a:gd name="connsiteX0" fmla="*/ 870716 w 938819"/>
                <a:gd name="connsiteY0" fmla="*/ 120763 h 1058269"/>
                <a:gd name="connsiteX1" fmla="*/ 301756 w 938819"/>
                <a:gd name="connsiteY1" fmla="*/ 28053 h 1058269"/>
                <a:gd name="connsiteX2" fmla="*/ 112526 w 938819"/>
                <a:gd name="connsiteY2" fmla="*/ 960233 h 1058269"/>
                <a:gd name="connsiteX3" fmla="*/ 875796 w 938819"/>
                <a:gd name="connsiteY3" fmla="*/ 941183 h 1058269"/>
                <a:gd name="connsiteX4" fmla="*/ 511306 w 938819"/>
                <a:gd name="connsiteY4" fmla="*/ 624953 h 1058269"/>
                <a:gd name="connsiteX0" fmla="*/ 870716 w 938819"/>
                <a:gd name="connsiteY0" fmla="*/ 120763 h 1074659"/>
                <a:gd name="connsiteX1" fmla="*/ 301756 w 938819"/>
                <a:gd name="connsiteY1" fmla="*/ 28053 h 1074659"/>
                <a:gd name="connsiteX2" fmla="*/ 112526 w 938819"/>
                <a:gd name="connsiteY2" fmla="*/ 960233 h 1074659"/>
                <a:gd name="connsiteX3" fmla="*/ 875796 w 938819"/>
                <a:gd name="connsiteY3" fmla="*/ 941183 h 1074659"/>
                <a:gd name="connsiteX4" fmla="*/ 511306 w 938819"/>
                <a:gd name="connsiteY4" fmla="*/ 624953 h 1074659"/>
                <a:gd name="connsiteX0" fmla="*/ 870716 w 938819"/>
                <a:gd name="connsiteY0" fmla="*/ 120763 h 1087029"/>
                <a:gd name="connsiteX1" fmla="*/ 301756 w 938819"/>
                <a:gd name="connsiteY1" fmla="*/ 28053 h 1087029"/>
                <a:gd name="connsiteX2" fmla="*/ 112526 w 938819"/>
                <a:gd name="connsiteY2" fmla="*/ 960233 h 1087029"/>
                <a:gd name="connsiteX3" fmla="*/ 875796 w 938819"/>
                <a:gd name="connsiteY3" fmla="*/ 941183 h 1087029"/>
                <a:gd name="connsiteX4" fmla="*/ 511306 w 938819"/>
                <a:gd name="connsiteY4" fmla="*/ 624953 h 1087029"/>
                <a:gd name="connsiteX0" fmla="*/ 881173 w 949276"/>
                <a:gd name="connsiteY0" fmla="*/ 120763 h 1087029"/>
                <a:gd name="connsiteX1" fmla="*/ 312213 w 949276"/>
                <a:gd name="connsiteY1" fmla="*/ 28053 h 1087029"/>
                <a:gd name="connsiteX2" fmla="*/ 122983 w 949276"/>
                <a:gd name="connsiteY2" fmla="*/ 960233 h 1087029"/>
                <a:gd name="connsiteX3" fmla="*/ 886253 w 949276"/>
                <a:gd name="connsiteY3" fmla="*/ 941183 h 1087029"/>
                <a:gd name="connsiteX4" fmla="*/ 521763 w 949276"/>
                <a:gd name="connsiteY4" fmla="*/ 624953 h 1087029"/>
                <a:gd name="connsiteX0" fmla="*/ 868850 w 936953"/>
                <a:gd name="connsiteY0" fmla="*/ 105683 h 1071949"/>
                <a:gd name="connsiteX1" fmla="*/ 331640 w 936953"/>
                <a:gd name="connsiteY1" fmla="*/ 38373 h 1071949"/>
                <a:gd name="connsiteX2" fmla="*/ 110660 w 936953"/>
                <a:gd name="connsiteY2" fmla="*/ 945153 h 1071949"/>
                <a:gd name="connsiteX3" fmla="*/ 873930 w 936953"/>
                <a:gd name="connsiteY3" fmla="*/ 926103 h 1071949"/>
                <a:gd name="connsiteX4" fmla="*/ 509440 w 936953"/>
                <a:gd name="connsiteY4" fmla="*/ 609873 h 1071949"/>
                <a:gd name="connsiteX0" fmla="*/ 868850 w 936953"/>
                <a:gd name="connsiteY0" fmla="*/ 88297 h 1054563"/>
                <a:gd name="connsiteX1" fmla="*/ 331640 w 936953"/>
                <a:gd name="connsiteY1" fmla="*/ 20987 h 1054563"/>
                <a:gd name="connsiteX2" fmla="*/ 110660 w 936953"/>
                <a:gd name="connsiteY2" fmla="*/ 927767 h 1054563"/>
                <a:gd name="connsiteX3" fmla="*/ 873930 w 936953"/>
                <a:gd name="connsiteY3" fmla="*/ 908717 h 1054563"/>
                <a:gd name="connsiteX4" fmla="*/ 509440 w 936953"/>
                <a:gd name="connsiteY4" fmla="*/ 592487 h 1054563"/>
                <a:gd name="connsiteX0" fmla="*/ 875200 w 936953"/>
                <a:gd name="connsiteY0" fmla="*/ 113259 h 1047775"/>
                <a:gd name="connsiteX1" fmla="*/ 331640 w 936953"/>
                <a:gd name="connsiteY1" fmla="*/ 14199 h 1047775"/>
                <a:gd name="connsiteX2" fmla="*/ 110660 w 936953"/>
                <a:gd name="connsiteY2" fmla="*/ 920979 h 1047775"/>
                <a:gd name="connsiteX3" fmla="*/ 873930 w 936953"/>
                <a:gd name="connsiteY3" fmla="*/ 901929 h 1047775"/>
                <a:gd name="connsiteX4" fmla="*/ 509440 w 936953"/>
                <a:gd name="connsiteY4" fmla="*/ 585699 h 1047775"/>
                <a:gd name="connsiteX0" fmla="*/ 894250 w 936953"/>
                <a:gd name="connsiteY0" fmla="*/ 97793 h 1051359"/>
                <a:gd name="connsiteX1" fmla="*/ 331640 w 936953"/>
                <a:gd name="connsiteY1" fmla="*/ 17783 h 1051359"/>
                <a:gd name="connsiteX2" fmla="*/ 110660 w 936953"/>
                <a:gd name="connsiteY2" fmla="*/ 924563 h 1051359"/>
                <a:gd name="connsiteX3" fmla="*/ 873930 w 936953"/>
                <a:gd name="connsiteY3" fmla="*/ 905513 h 1051359"/>
                <a:gd name="connsiteX4" fmla="*/ 509440 w 936953"/>
                <a:gd name="connsiteY4" fmla="*/ 589283 h 1051359"/>
                <a:gd name="connsiteX0" fmla="*/ 917429 w 960132"/>
                <a:gd name="connsiteY0" fmla="*/ 113258 h 1066824"/>
                <a:gd name="connsiteX1" fmla="*/ 297669 w 960132"/>
                <a:gd name="connsiteY1" fmla="*/ 14198 h 1066824"/>
                <a:gd name="connsiteX2" fmla="*/ 133839 w 960132"/>
                <a:gd name="connsiteY2" fmla="*/ 940028 h 1066824"/>
                <a:gd name="connsiteX3" fmla="*/ 897109 w 960132"/>
                <a:gd name="connsiteY3" fmla="*/ 920978 h 1066824"/>
                <a:gd name="connsiteX4" fmla="*/ 532619 w 960132"/>
                <a:gd name="connsiteY4" fmla="*/ 604748 h 1066824"/>
                <a:gd name="connsiteX0" fmla="*/ 854899 w 897602"/>
                <a:gd name="connsiteY0" fmla="*/ 113258 h 982851"/>
                <a:gd name="connsiteX1" fmla="*/ 235139 w 897602"/>
                <a:gd name="connsiteY1" fmla="*/ 14198 h 982851"/>
                <a:gd name="connsiteX2" fmla="*/ 204659 w 897602"/>
                <a:gd name="connsiteY2" fmla="*/ 565378 h 982851"/>
                <a:gd name="connsiteX3" fmla="*/ 834579 w 897602"/>
                <a:gd name="connsiteY3" fmla="*/ 920978 h 982851"/>
                <a:gd name="connsiteX4" fmla="*/ 470089 w 897602"/>
                <a:gd name="connsiteY4" fmla="*/ 604748 h 982851"/>
                <a:gd name="connsiteX0" fmla="*/ 854899 w 860113"/>
                <a:gd name="connsiteY0" fmla="*/ 113258 h 1017542"/>
                <a:gd name="connsiteX1" fmla="*/ 235139 w 860113"/>
                <a:gd name="connsiteY1" fmla="*/ 14198 h 1017542"/>
                <a:gd name="connsiteX2" fmla="*/ 204659 w 860113"/>
                <a:gd name="connsiteY2" fmla="*/ 565378 h 1017542"/>
                <a:gd name="connsiteX3" fmla="*/ 834579 w 860113"/>
                <a:gd name="connsiteY3" fmla="*/ 920978 h 1017542"/>
                <a:gd name="connsiteX4" fmla="*/ 19239 w 860113"/>
                <a:gd name="connsiteY4" fmla="*/ 1017498 h 1017542"/>
                <a:gd name="connsiteX0" fmla="*/ 854899 w 903083"/>
                <a:gd name="connsiteY0" fmla="*/ 113258 h 1017539"/>
                <a:gd name="connsiteX1" fmla="*/ 235139 w 903083"/>
                <a:gd name="connsiteY1" fmla="*/ 14198 h 1017539"/>
                <a:gd name="connsiteX2" fmla="*/ 204659 w 903083"/>
                <a:gd name="connsiteY2" fmla="*/ 565378 h 1017539"/>
                <a:gd name="connsiteX3" fmla="*/ 879029 w 903083"/>
                <a:gd name="connsiteY3" fmla="*/ 889228 h 1017539"/>
                <a:gd name="connsiteX4" fmla="*/ 19239 w 903083"/>
                <a:gd name="connsiteY4" fmla="*/ 1017498 h 1017539"/>
                <a:gd name="connsiteX0" fmla="*/ 854899 w 879029"/>
                <a:gd name="connsiteY0" fmla="*/ 113258 h 1093131"/>
                <a:gd name="connsiteX1" fmla="*/ 235139 w 879029"/>
                <a:gd name="connsiteY1" fmla="*/ 14198 h 1093131"/>
                <a:gd name="connsiteX2" fmla="*/ 204659 w 879029"/>
                <a:gd name="connsiteY2" fmla="*/ 565378 h 1093131"/>
                <a:gd name="connsiteX3" fmla="*/ 879029 w 879029"/>
                <a:gd name="connsiteY3" fmla="*/ 889228 h 1093131"/>
                <a:gd name="connsiteX4" fmla="*/ 19239 w 879029"/>
                <a:gd name="connsiteY4" fmla="*/ 1017498 h 1093131"/>
                <a:gd name="connsiteX0" fmla="*/ 854899 w 880115"/>
                <a:gd name="connsiteY0" fmla="*/ 113258 h 1093131"/>
                <a:gd name="connsiteX1" fmla="*/ 235139 w 880115"/>
                <a:gd name="connsiteY1" fmla="*/ 14198 h 1093131"/>
                <a:gd name="connsiteX2" fmla="*/ 204659 w 880115"/>
                <a:gd name="connsiteY2" fmla="*/ 565378 h 1093131"/>
                <a:gd name="connsiteX3" fmla="*/ 879029 w 880115"/>
                <a:gd name="connsiteY3" fmla="*/ 889228 h 1093131"/>
                <a:gd name="connsiteX4" fmla="*/ 19239 w 880115"/>
                <a:gd name="connsiteY4" fmla="*/ 1017498 h 1093131"/>
                <a:gd name="connsiteX0" fmla="*/ 854899 w 880115"/>
                <a:gd name="connsiteY0" fmla="*/ 113258 h 1093131"/>
                <a:gd name="connsiteX1" fmla="*/ 235139 w 880115"/>
                <a:gd name="connsiteY1" fmla="*/ 14198 h 1093131"/>
                <a:gd name="connsiteX2" fmla="*/ 204659 w 880115"/>
                <a:gd name="connsiteY2" fmla="*/ 565378 h 1093131"/>
                <a:gd name="connsiteX3" fmla="*/ 879029 w 880115"/>
                <a:gd name="connsiteY3" fmla="*/ 889228 h 1093131"/>
                <a:gd name="connsiteX4" fmla="*/ 19239 w 880115"/>
                <a:gd name="connsiteY4" fmla="*/ 1017498 h 1093131"/>
                <a:gd name="connsiteX0" fmla="*/ 854899 w 880115"/>
                <a:gd name="connsiteY0" fmla="*/ 113258 h 1093131"/>
                <a:gd name="connsiteX1" fmla="*/ 235139 w 880115"/>
                <a:gd name="connsiteY1" fmla="*/ 14198 h 1093131"/>
                <a:gd name="connsiteX2" fmla="*/ 204659 w 880115"/>
                <a:gd name="connsiteY2" fmla="*/ 533628 h 1093131"/>
                <a:gd name="connsiteX3" fmla="*/ 879029 w 880115"/>
                <a:gd name="connsiteY3" fmla="*/ 889228 h 1093131"/>
                <a:gd name="connsiteX4" fmla="*/ 19239 w 880115"/>
                <a:gd name="connsiteY4" fmla="*/ 1017498 h 1093131"/>
                <a:gd name="connsiteX0" fmla="*/ 887898 w 912990"/>
                <a:gd name="connsiteY0" fmla="*/ 113258 h 1093131"/>
                <a:gd name="connsiteX1" fmla="*/ 268138 w 912990"/>
                <a:gd name="connsiteY1" fmla="*/ 14198 h 1093131"/>
                <a:gd name="connsiteX2" fmla="*/ 161458 w 912990"/>
                <a:gd name="connsiteY2" fmla="*/ 489178 h 1093131"/>
                <a:gd name="connsiteX3" fmla="*/ 912028 w 912990"/>
                <a:gd name="connsiteY3" fmla="*/ 889228 h 1093131"/>
                <a:gd name="connsiteX4" fmla="*/ 52238 w 912990"/>
                <a:gd name="connsiteY4" fmla="*/ 1017498 h 1093131"/>
                <a:gd name="connsiteX0" fmla="*/ 844924 w 870016"/>
                <a:gd name="connsiteY0" fmla="*/ 113258 h 1093131"/>
                <a:gd name="connsiteX1" fmla="*/ 225164 w 870016"/>
                <a:gd name="connsiteY1" fmla="*/ 14198 h 1093131"/>
                <a:gd name="connsiteX2" fmla="*/ 118484 w 870016"/>
                <a:gd name="connsiteY2" fmla="*/ 489178 h 1093131"/>
                <a:gd name="connsiteX3" fmla="*/ 869054 w 870016"/>
                <a:gd name="connsiteY3" fmla="*/ 889228 h 1093131"/>
                <a:gd name="connsiteX4" fmla="*/ 9264 w 870016"/>
                <a:gd name="connsiteY4" fmla="*/ 1017498 h 1093131"/>
                <a:gd name="connsiteX0" fmla="*/ 844924 w 869723"/>
                <a:gd name="connsiteY0" fmla="*/ 113258 h 1093131"/>
                <a:gd name="connsiteX1" fmla="*/ 225164 w 869723"/>
                <a:gd name="connsiteY1" fmla="*/ 14198 h 1093131"/>
                <a:gd name="connsiteX2" fmla="*/ 118484 w 869723"/>
                <a:gd name="connsiteY2" fmla="*/ 489178 h 1093131"/>
                <a:gd name="connsiteX3" fmla="*/ 869054 w 869723"/>
                <a:gd name="connsiteY3" fmla="*/ 889228 h 1093131"/>
                <a:gd name="connsiteX4" fmla="*/ 9264 w 869723"/>
                <a:gd name="connsiteY4" fmla="*/ 1017498 h 1093131"/>
                <a:gd name="connsiteX0" fmla="*/ 835660 w 860459"/>
                <a:gd name="connsiteY0" fmla="*/ 113258 h 1093131"/>
                <a:gd name="connsiteX1" fmla="*/ 215900 w 860459"/>
                <a:gd name="connsiteY1" fmla="*/ 14198 h 1093131"/>
                <a:gd name="connsiteX2" fmla="*/ 109220 w 860459"/>
                <a:gd name="connsiteY2" fmla="*/ 489178 h 1093131"/>
                <a:gd name="connsiteX3" fmla="*/ 859790 w 860459"/>
                <a:gd name="connsiteY3" fmla="*/ 889228 h 1093131"/>
                <a:gd name="connsiteX4" fmla="*/ 0 w 860459"/>
                <a:gd name="connsiteY4" fmla="*/ 1017498 h 1093131"/>
                <a:gd name="connsiteX0" fmla="*/ 878762 w 903561"/>
                <a:gd name="connsiteY0" fmla="*/ 113258 h 1093131"/>
                <a:gd name="connsiteX1" fmla="*/ 259002 w 903561"/>
                <a:gd name="connsiteY1" fmla="*/ 14198 h 1093131"/>
                <a:gd name="connsiteX2" fmla="*/ 152322 w 903561"/>
                <a:gd name="connsiteY2" fmla="*/ 489178 h 1093131"/>
                <a:gd name="connsiteX3" fmla="*/ 902892 w 903561"/>
                <a:gd name="connsiteY3" fmla="*/ 889228 h 1093131"/>
                <a:gd name="connsiteX4" fmla="*/ 43102 w 903561"/>
                <a:gd name="connsiteY4" fmla="*/ 1017498 h 1093131"/>
                <a:gd name="connsiteX0" fmla="*/ 878762 w 903819"/>
                <a:gd name="connsiteY0" fmla="*/ 113258 h 1093131"/>
                <a:gd name="connsiteX1" fmla="*/ 259002 w 903819"/>
                <a:gd name="connsiteY1" fmla="*/ 14198 h 1093131"/>
                <a:gd name="connsiteX2" fmla="*/ 152322 w 903819"/>
                <a:gd name="connsiteY2" fmla="*/ 489178 h 1093131"/>
                <a:gd name="connsiteX3" fmla="*/ 902892 w 903819"/>
                <a:gd name="connsiteY3" fmla="*/ 889228 h 1093131"/>
                <a:gd name="connsiteX4" fmla="*/ 43102 w 903819"/>
                <a:gd name="connsiteY4" fmla="*/ 1017498 h 1093131"/>
                <a:gd name="connsiteX0" fmla="*/ 835660 w 860717"/>
                <a:gd name="connsiteY0" fmla="*/ 113258 h 1093131"/>
                <a:gd name="connsiteX1" fmla="*/ 215900 w 860717"/>
                <a:gd name="connsiteY1" fmla="*/ 14198 h 1093131"/>
                <a:gd name="connsiteX2" fmla="*/ 109220 w 860717"/>
                <a:gd name="connsiteY2" fmla="*/ 489178 h 1093131"/>
                <a:gd name="connsiteX3" fmla="*/ 859790 w 860717"/>
                <a:gd name="connsiteY3" fmla="*/ 889228 h 1093131"/>
                <a:gd name="connsiteX4" fmla="*/ 0 w 860717"/>
                <a:gd name="connsiteY4" fmla="*/ 1017498 h 1093131"/>
                <a:gd name="connsiteX0" fmla="*/ 835660 w 860692"/>
                <a:gd name="connsiteY0" fmla="*/ 113258 h 1093131"/>
                <a:gd name="connsiteX1" fmla="*/ 215900 w 860692"/>
                <a:gd name="connsiteY1" fmla="*/ 14198 h 1093131"/>
                <a:gd name="connsiteX2" fmla="*/ 90170 w 860692"/>
                <a:gd name="connsiteY2" fmla="*/ 444728 h 1093131"/>
                <a:gd name="connsiteX3" fmla="*/ 859790 w 860692"/>
                <a:gd name="connsiteY3" fmla="*/ 889228 h 1093131"/>
                <a:gd name="connsiteX4" fmla="*/ 0 w 860692"/>
                <a:gd name="connsiteY4" fmla="*/ 1017498 h 1093131"/>
                <a:gd name="connsiteX0" fmla="*/ 835660 w 860661"/>
                <a:gd name="connsiteY0" fmla="*/ 113258 h 1093131"/>
                <a:gd name="connsiteX1" fmla="*/ 215900 w 860661"/>
                <a:gd name="connsiteY1" fmla="*/ 14198 h 1093131"/>
                <a:gd name="connsiteX2" fmla="*/ 64770 w 860661"/>
                <a:gd name="connsiteY2" fmla="*/ 393928 h 1093131"/>
                <a:gd name="connsiteX3" fmla="*/ 859790 w 860661"/>
                <a:gd name="connsiteY3" fmla="*/ 889228 h 1093131"/>
                <a:gd name="connsiteX4" fmla="*/ 0 w 860661"/>
                <a:gd name="connsiteY4" fmla="*/ 1017498 h 1093131"/>
                <a:gd name="connsiteX0" fmla="*/ 835660 w 860661"/>
                <a:gd name="connsiteY0" fmla="*/ 141200 h 1121073"/>
                <a:gd name="connsiteX1" fmla="*/ 209550 w 860661"/>
                <a:gd name="connsiteY1" fmla="*/ 10390 h 1121073"/>
                <a:gd name="connsiteX2" fmla="*/ 64770 w 860661"/>
                <a:gd name="connsiteY2" fmla="*/ 421870 h 1121073"/>
                <a:gd name="connsiteX3" fmla="*/ 859790 w 860661"/>
                <a:gd name="connsiteY3" fmla="*/ 917170 h 1121073"/>
                <a:gd name="connsiteX4" fmla="*/ 0 w 860661"/>
                <a:gd name="connsiteY4" fmla="*/ 1045440 h 1121073"/>
                <a:gd name="connsiteX0" fmla="*/ 835660 w 860661"/>
                <a:gd name="connsiteY0" fmla="*/ 124181 h 1104054"/>
                <a:gd name="connsiteX1" fmla="*/ 209550 w 860661"/>
                <a:gd name="connsiteY1" fmla="*/ 12421 h 1104054"/>
                <a:gd name="connsiteX2" fmla="*/ 64770 w 860661"/>
                <a:gd name="connsiteY2" fmla="*/ 404851 h 1104054"/>
                <a:gd name="connsiteX3" fmla="*/ 859790 w 860661"/>
                <a:gd name="connsiteY3" fmla="*/ 900151 h 1104054"/>
                <a:gd name="connsiteX4" fmla="*/ 0 w 860661"/>
                <a:gd name="connsiteY4" fmla="*/ 1028421 h 1104054"/>
                <a:gd name="connsiteX0" fmla="*/ 835660 w 860661"/>
                <a:gd name="connsiteY0" fmla="*/ 124181 h 1104054"/>
                <a:gd name="connsiteX1" fmla="*/ 209550 w 860661"/>
                <a:gd name="connsiteY1" fmla="*/ 12421 h 1104054"/>
                <a:gd name="connsiteX2" fmla="*/ 64770 w 860661"/>
                <a:gd name="connsiteY2" fmla="*/ 404851 h 1104054"/>
                <a:gd name="connsiteX3" fmla="*/ 859790 w 860661"/>
                <a:gd name="connsiteY3" fmla="*/ 900151 h 1104054"/>
                <a:gd name="connsiteX4" fmla="*/ 0 w 860661"/>
                <a:gd name="connsiteY4" fmla="*/ 1028421 h 1104054"/>
                <a:gd name="connsiteX0" fmla="*/ 844123 w 869124"/>
                <a:gd name="connsiteY0" fmla="*/ 124181 h 1104054"/>
                <a:gd name="connsiteX1" fmla="*/ 218013 w 869124"/>
                <a:gd name="connsiteY1" fmla="*/ 12421 h 1104054"/>
                <a:gd name="connsiteX2" fmla="*/ 73233 w 869124"/>
                <a:gd name="connsiteY2" fmla="*/ 404851 h 1104054"/>
                <a:gd name="connsiteX3" fmla="*/ 868253 w 869124"/>
                <a:gd name="connsiteY3" fmla="*/ 900151 h 1104054"/>
                <a:gd name="connsiteX4" fmla="*/ 8463 w 869124"/>
                <a:gd name="connsiteY4" fmla="*/ 1028421 h 1104054"/>
                <a:gd name="connsiteX0" fmla="*/ 835660 w 860661"/>
                <a:gd name="connsiteY0" fmla="*/ 124181 h 1104054"/>
                <a:gd name="connsiteX1" fmla="*/ 209550 w 860661"/>
                <a:gd name="connsiteY1" fmla="*/ 12421 h 1104054"/>
                <a:gd name="connsiteX2" fmla="*/ 64770 w 860661"/>
                <a:gd name="connsiteY2" fmla="*/ 404851 h 1104054"/>
                <a:gd name="connsiteX3" fmla="*/ 859790 w 860661"/>
                <a:gd name="connsiteY3" fmla="*/ 900151 h 1104054"/>
                <a:gd name="connsiteX4" fmla="*/ 0 w 860661"/>
                <a:gd name="connsiteY4" fmla="*/ 1028421 h 1104054"/>
                <a:gd name="connsiteX0" fmla="*/ 847482 w 872483"/>
                <a:gd name="connsiteY0" fmla="*/ 124181 h 1104054"/>
                <a:gd name="connsiteX1" fmla="*/ 221372 w 872483"/>
                <a:gd name="connsiteY1" fmla="*/ 12421 h 1104054"/>
                <a:gd name="connsiteX2" fmla="*/ 76592 w 872483"/>
                <a:gd name="connsiteY2" fmla="*/ 404851 h 1104054"/>
                <a:gd name="connsiteX3" fmla="*/ 871612 w 872483"/>
                <a:gd name="connsiteY3" fmla="*/ 900151 h 1104054"/>
                <a:gd name="connsiteX4" fmla="*/ 11822 w 872483"/>
                <a:gd name="connsiteY4" fmla="*/ 1028421 h 1104054"/>
                <a:gd name="connsiteX0" fmla="*/ 847482 w 904197"/>
                <a:gd name="connsiteY0" fmla="*/ 124181 h 1082782"/>
                <a:gd name="connsiteX1" fmla="*/ 221372 w 904197"/>
                <a:gd name="connsiteY1" fmla="*/ 12421 h 1082782"/>
                <a:gd name="connsiteX2" fmla="*/ 76592 w 904197"/>
                <a:gd name="connsiteY2" fmla="*/ 404851 h 1082782"/>
                <a:gd name="connsiteX3" fmla="*/ 903362 w 904197"/>
                <a:gd name="connsiteY3" fmla="*/ 862051 h 1082782"/>
                <a:gd name="connsiteX4" fmla="*/ 11822 w 904197"/>
                <a:gd name="connsiteY4" fmla="*/ 1028421 h 1082782"/>
                <a:gd name="connsiteX0" fmla="*/ 847482 w 923226"/>
                <a:gd name="connsiteY0" fmla="*/ 124181 h 1073158"/>
                <a:gd name="connsiteX1" fmla="*/ 221372 w 923226"/>
                <a:gd name="connsiteY1" fmla="*/ 12421 h 1073158"/>
                <a:gd name="connsiteX2" fmla="*/ 76592 w 923226"/>
                <a:gd name="connsiteY2" fmla="*/ 404851 h 1073158"/>
                <a:gd name="connsiteX3" fmla="*/ 922412 w 923226"/>
                <a:gd name="connsiteY3" fmla="*/ 843001 h 1073158"/>
                <a:gd name="connsiteX4" fmla="*/ 11822 w 923226"/>
                <a:gd name="connsiteY4" fmla="*/ 1028421 h 1073158"/>
                <a:gd name="connsiteX0" fmla="*/ 847482 w 904197"/>
                <a:gd name="connsiteY0" fmla="*/ 124181 h 1070117"/>
                <a:gd name="connsiteX1" fmla="*/ 221372 w 904197"/>
                <a:gd name="connsiteY1" fmla="*/ 12421 h 1070117"/>
                <a:gd name="connsiteX2" fmla="*/ 76592 w 904197"/>
                <a:gd name="connsiteY2" fmla="*/ 404851 h 1070117"/>
                <a:gd name="connsiteX3" fmla="*/ 903362 w 904197"/>
                <a:gd name="connsiteY3" fmla="*/ 836651 h 1070117"/>
                <a:gd name="connsiteX4" fmla="*/ 11822 w 904197"/>
                <a:gd name="connsiteY4" fmla="*/ 1028421 h 1070117"/>
                <a:gd name="connsiteX0" fmla="*/ 847482 w 904197"/>
                <a:gd name="connsiteY0" fmla="*/ 124181 h 1099014"/>
                <a:gd name="connsiteX1" fmla="*/ 221372 w 904197"/>
                <a:gd name="connsiteY1" fmla="*/ 12421 h 1099014"/>
                <a:gd name="connsiteX2" fmla="*/ 76592 w 904197"/>
                <a:gd name="connsiteY2" fmla="*/ 404851 h 1099014"/>
                <a:gd name="connsiteX3" fmla="*/ 903362 w 904197"/>
                <a:gd name="connsiteY3" fmla="*/ 836651 h 1099014"/>
                <a:gd name="connsiteX4" fmla="*/ 11822 w 904197"/>
                <a:gd name="connsiteY4" fmla="*/ 1028421 h 1099014"/>
                <a:gd name="connsiteX0" fmla="*/ 847482 w 904197"/>
                <a:gd name="connsiteY0" fmla="*/ 124181 h 1129660"/>
                <a:gd name="connsiteX1" fmla="*/ 221372 w 904197"/>
                <a:gd name="connsiteY1" fmla="*/ 12421 h 1129660"/>
                <a:gd name="connsiteX2" fmla="*/ 76592 w 904197"/>
                <a:gd name="connsiteY2" fmla="*/ 404851 h 1129660"/>
                <a:gd name="connsiteX3" fmla="*/ 903362 w 904197"/>
                <a:gd name="connsiteY3" fmla="*/ 836651 h 1129660"/>
                <a:gd name="connsiteX4" fmla="*/ 11822 w 904197"/>
                <a:gd name="connsiteY4" fmla="*/ 1028421 h 1129660"/>
                <a:gd name="connsiteX0" fmla="*/ 847482 w 904197"/>
                <a:gd name="connsiteY0" fmla="*/ 124181 h 1113756"/>
                <a:gd name="connsiteX1" fmla="*/ 221372 w 904197"/>
                <a:gd name="connsiteY1" fmla="*/ 12421 h 1113756"/>
                <a:gd name="connsiteX2" fmla="*/ 76592 w 904197"/>
                <a:gd name="connsiteY2" fmla="*/ 404851 h 1113756"/>
                <a:gd name="connsiteX3" fmla="*/ 903362 w 904197"/>
                <a:gd name="connsiteY3" fmla="*/ 836651 h 1113756"/>
                <a:gd name="connsiteX4" fmla="*/ 43572 w 904197"/>
                <a:gd name="connsiteY4" fmla="*/ 996671 h 1113756"/>
                <a:gd name="connsiteX0" fmla="*/ 847482 w 904197"/>
                <a:gd name="connsiteY0" fmla="*/ 124181 h 1116075"/>
                <a:gd name="connsiteX1" fmla="*/ 221372 w 904197"/>
                <a:gd name="connsiteY1" fmla="*/ 12421 h 1116075"/>
                <a:gd name="connsiteX2" fmla="*/ 76592 w 904197"/>
                <a:gd name="connsiteY2" fmla="*/ 404851 h 1116075"/>
                <a:gd name="connsiteX3" fmla="*/ 903362 w 904197"/>
                <a:gd name="connsiteY3" fmla="*/ 836651 h 1116075"/>
                <a:gd name="connsiteX4" fmla="*/ 43572 w 904197"/>
                <a:gd name="connsiteY4" fmla="*/ 996671 h 1116075"/>
                <a:gd name="connsiteX0" fmla="*/ 847482 w 904197"/>
                <a:gd name="connsiteY0" fmla="*/ 124181 h 1116075"/>
                <a:gd name="connsiteX1" fmla="*/ 221372 w 904197"/>
                <a:gd name="connsiteY1" fmla="*/ 12421 h 1116075"/>
                <a:gd name="connsiteX2" fmla="*/ 76592 w 904197"/>
                <a:gd name="connsiteY2" fmla="*/ 404851 h 1116075"/>
                <a:gd name="connsiteX3" fmla="*/ 903362 w 904197"/>
                <a:gd name="connsiteY3" fmla="*/ 836651 h 1116075"/>
                <a:gd name="connsiteX4" fmla="*/ 43572 w 904197"/>
                <a:gd name="connsiteY4" fmla="*/ 996671 h 1116075"/>
                <a:gd name="connsiteX0" fmla="*/ 847482 w 904176"/>
                <a:gd name="connsiteY0" fmla="*/ 124181 h 1116075"/>
                <a:gd name="connsiteX1" fmla="*/ 221372 w 904176"/>
                <a:gd name="connsiteY1" fmla="*/ 12421 h 1116075"/>
                <a:gd name="connsiteX2" fmla="*/ 76592 w 904176"/>
                <a:gd name="connsiteY2" fmla="*/ 404851 h 1116075"/>
                <a:gd name="connsiteX3" fmla="*/ 903362 w 904176"/>
                <a:gd name="connsiteY3" fmla="*/ 836651 h 1116075"/>
                <a:gd name="connsiteX4" fmla="*/ 43572 w 904176"/>
                <a:gd name="connsiteY4" fmla="*/ 996671 h 1116075"/>
                <a:gd name="connsiteX0" fmla="*/ 847482 w 904170"/>
                <a:gd name="connsiteY0" fmla="*/ 124181 h 1116075"/>
                <a:gd name="connsiteX1" fmla="*/ 221372 w 904170"/>
                <a:gd name="connsiteY1" fmla="*/ 12421 h 1116075"/>
                <a:gd name="connsiteX2" fmla="*/ 76592 w 904170"/>
                <a:gd name="connsiteY2" fmla="*/ 404851 h 1116075"/>
                <a:gd name="connsiteX3" fmla="*/ 903362 w 904170"/>
                <a:gd name="connsiteY3" fmla="*/ 836651 h 1116075"/>
                <a:gd name="connsiteX4" fmla="*/ 43572 w 904170"/>
                <a:gd name="connsiteY4" fmla="*/ 996671 h 1116075"/>
                <a:gd name="connsiteX0" fmla="*/ 847482 w 903362"/>
                <a:gd name="connsiteY0" fmla="*/ 124181 h 1116075"/>
                <a:gd name="connsiteX1" fmla="*/ 221372 w 903362"/>
                <a:gd name="connsiteY1" fmla="*/ 12421 h 1116075"/>
                <a:gd name="connsiteX2" fmla="*/ 76592 w 903362"/>
                <a:gd name="connsiteY2" fmla="*/ 404851 h 1116075"/>
                <a:gd name="connsiteX3" fmla="*/ 903362 w 903362"/>
                <a:gd name="connsiteY3" fmla="*/ 836651 h 1116075"/>
                <a:gd name="connsiteX4" fmla="*/ 43572 w 903362"/>
                <a:gd name="connsiteY4" fmla="*/ 996671 h 1116075"/>
                <a:gd name="connsiteX0" fmla="*/ 847482 w 903362"/>
                <a:gd name="connsiteY0" fmla="*/ 124181 h 1116075"/>
                <a:gd name="connsiteX1" fmla="*/ 221372 w 903362"/>
                <a:gd name="connsiteY1" fmla="*/ 12421 h 1116075"/>
                <a:gd name="connsiteX2" fmla="*/ 76592 w 903362"/>
                <a:gd name="connsiteY2" fmla="*/ 404851 h 1116075"/>
                <a:gd name="connsiteX3" fmla="*/ 903362 w 903362"/>
                <a:gd name="connsiteY3" fmla="*/ 836651 h 1116075"/>
                <a:gd name="connsiteX4" fmla="*/ 43572 w 903362"/>
                <a:gd name="connsiteY4" fmla="*/ 996671 h 1116075"/>
                <a:gd name="connsiteX0" fmla="*/ 847482 w 903362"/>
                <a:gd name="connsiteY0" fmla="*/ 124181 h 1116075"/>
                <a:gd name="connsiteX1" fmla="*/ 221372 w 903362"/>
                <a:gd name="connsiteY1" fmla="*/ 12421 h 1116075"/>
                <a:gd name="connsiteX2" fmla="*/ 76592 w 903362"/>
                <a:gd name="connsiteY2" fmla="*/ 404851 h 1116075"/>
                <a:gd name="connsiteX3" fmla="*/ 903362 w 903362"/>
                <a:gd name="connsiteY3" fmla="*/ 836651 h 1116075"/>
                <a:gd name="connsiteX4" fmla="*/ 43572 w 903362"/>
                <a:gd name="connsiteY4" fmla="*/ 996671 h 1116075"/>
                <a:gd name="connsiteX0" fmla="*/ 847482 w 903362"/>
                <a:gd name="connsiteY0" fmla="*/ 124181 h 1116075"/>
                <a:gd name="connsiteX1" fmla="*/ 221372 w 903362"/>
                <a:gd name="connsiteY1" fmla="*/ 12421 h 1116075"/>
                <a:gd name="connsiteX2" fmla="*/ 76592 w 903362"/>
                <a:gd name="connsiteY2" fmla="*/ 404851 h 1116075"/>
                <a:gd name="connsiteX3" fmla="*/ 903362 w 903362"/>
                <a:gd name="connsiteY3" fmla="*/ 836651 h 1116075"/>
                <a:gd name="connsiteX4" fmla="*/ 43572 w 903362"/>
                <a:gd name="connsiteY4" fmla="*/ 996671 h 1116075"/>
                <a:gd name="connsiteX0" fmla="*/ 847482 w 903362"/>
                <a:gd name="connsiteY0" fmla="*/ 124181 h 1079212"/>
                <a:gd name="connsiteX1" fmla="*/ 221372 w 903362"/>
                <a:gd name="connsiteY1" fmla="*/ 12421 h 1079212"/>
                <a:gd name="connsiteX2" fmla="*/ 76592 w 903362"/>
                <a:gd name="connsiteY2" fmla="*/ 404851 h 1079212"/>
                <a:gd name="connsiteX3" fmla="*/ 903362 w 903362"/>
                <a:gd name="connsiteY3" fmla="*/ 836651 h 1079212"/>
                <a:gd name="connsiteX4" fmla="*/ 43572 w 903362"/>
                <a:gd name="connsiteY4" fmla="*/ 996671 h 1079212"/>
                <a:gd name="connsiteX0" fmla="*/ 847482 w 903362"/>
                <a:gd name="connsiteY0" fmla="*/ 124181 h 1113647"/>
                <a:gd name="connsiteX1" fmla="*/ 221372 w 903362"/>
                <a:gd name="connsiteY1" fmla="*/ 12421 h 1113647"/>
                <a:gd name="connsiteX2" fmla="*/ 76592 w 903362"/>
                <a:gd name="connsiteY2" fmla="*/ 404851 h 1113647"/>
                <a:gd name="connsiteX3" fmla="*/ 903362 w 903362"/>
                <a:gd name="connsiteY3" fmla="*/ 836651 h 1113647"/>
                <a:gd name="connsiteX4" fmla="*/ 43572 w 903362"/>
                <a:gd name="connsiteY4" fmla="*/ 996671 h 11136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03362" h="1113647">
                  <a:moveTo>
                    <a:pt x="847482" y="124181"/>
                  </a:moveTo>
                  <a:cubicBezTo>
                    <a:pt x="726409" y="28084"/>
                    <a:pt x="357262" y="-25891"/>
                    <a:pt x="221372" y="12421"/>
                  </a:cubicBezTo>
                  <a:cubicBezTo>
                    <a:pt x="34682" y="50733"/>
                    <a:pt x="-86815" y="231708"/>
                    <a:pt x="76592" y="404851"/>
                  </a:cubicBezTo>
                  <a:cubicBezTo>
                    <a:pt x="161047" y="589001"/>
                    <a:pt x="856372" y="544763"/>
                    <a:pt x="903362" y="836651"/>
                  </a:cubicBezTo>
                  <a:cubicBezTo>
                    <a:pt x="880502" y="1268239"/>
                    <a:pt x="257355" y="1090228"/>
                    <a:pt x="43572" y="996671"/>
                  </a:cubicBezTo>
                </a:path>
              </a:pathLst>
            </a:custGeom>
            <a:noFill/>
            <a:ln w="409575" cap="rnd">
              <a:solidFill>
                <a:schemeClr val="bg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4D755BE5-1DF5-5E6D-95CD-4D5BE020ABBD}"/>
                </a:ext>
              </a:extLst>
            </p:cNvPr>
            <p:cNvSpPr/>
            <p:nvPr/>
          </p:nvSpPr>
          <p:spPr>
            <a:xfrm>
              <a:off x="3455791" y="1751654"/>
              <a:ext cx="897721" cy="1067482"/>
            </a:xfrm>
            <a:custGeom>
              <a:avLst/>
              <a:gdLst>
                <a:gd name="connsiteX0" fmla="*/ 0 w 1082040"/>
                <a:gd name="connsiteY0" fmla="*/ 0 h 1097280"/>
                <a:gd name="connsiteX1" fmla="*/ 121920 w 1082040"/>
                <a:gd name="connsiteY1" fmla="*/ 1097280 h 1097280"/>
                <a:gd name="connsiteX2" fmla="*/ 929640 w 1082040"/>
                <a:gd name="connsiteY2" fmla="*/ 944880 h 1097280"/>
                <a:gd name="connsiteX3" fmla="*/ 1082040 w 1082040"/>
                <a:gd name="connsiteY3" fmla="*/ 525780 h 1097280"/>
                <a:gd name="connsiteX4" fmla="*/ 746760 w 1082040"/>
                <a:gd name="connsiteY4" fmla="*/ 22860 h 1097280"/>
                <a:gd name="connsiteX5" fmla="*/ 0 w 1082040"/>
                <a:gd name="connsiteY5" fmla="*/ 0 h 1097280"/>
                <a:gd name="connsiteX0" fmla="*/ 0 w 1082040"/>
                <a:gd name="connsiteY0" fmla="*/ 94636 h 1191916"/>
                <a:gd name="connsiteX1" fmla="*/ 121920 w 1082040"/>
                <a:gd name="connsiteY1" fmla="*/ 1191916 h 1191916"/>
                <a:gd name="connsiteX2" fmla="*/ 929640 w 1082040"/>
                <a:gd name="connsiteY2" fmla="*/ 1039516 h 1191916"/>
                <a:gd name="connsiteX3" fmla="*/ 1082040 w 1082040"/>
                <a:gd name="connsiteY3" fmla="*/ 620416 h 1191916"/>
                <a:gd name="connsiteX4" fmla="*/ 746760 w 1082040"/>
                <a:gd name="connsiteY4" fmla="*/ 117496 h 1191916"/>
                <a:gd name="connsiteX5" fmla="*/ 0 w 1082040"/>
                <a:gd name="connsiteY5" fmla="*/ 94636 h 1191916"/>
                <a:gd name="connsiteX0" fmla="*/ 0 w 1082040"/>
                <a:gd name="connsiteY0" fmla="*/ 81612 h 1178892"/>
                <a:gd name="connsiteX1" fmla="*/ 121920 w 1082040"/>
                <a:gd name="connsiteY1" fmla="*/ 1178892 h 1178892"/>
                <a:gd name="connsiteX2" fmla="*/ 929640 w 1082040"/>
                <a:gd name="connsiteY2" fmla="*/ 1026492 h 1178892"/>
                <a:gd name="connsiteX3" fmla="*/ 1082040 w 1082040"/>
                <a:gd name="connsiteY3" fmla="*/ 607392 h 1178892"/>
                <a:gd name="connsiteX4" fmla="*/ 727710 w 1082040"/>
                <a:gd name="connsiteY4" fmla="*/ 148922 h 1178892"/>
                <a:gd name="connsiteX5" fmla="*/ 0 w 1082040"/>
                <a:gd name="connsiteY5" fmla="*/ 81612 h 1178892"/>
                <a:gd name="connsiteX0" fmla="*/ 0 w 1082040"/>
                <a:gd name="connsiteY0" fmla="*/ 80009 h 1177289"/>
                <a:gd name="connsiteX1" fmla="*/ 121920 w 1082040"/>
                <a:gd name="connsiteY1" fmla="*/ 1177289 h 1177289"/>
                <a:gd name="connsiteX2" fmla="*/ 929640 w 1082040"/>
                <a:gd name="connsiteY2" fmla="*/ 1024889 h 1177289"/>
                <a:gd name="connsiteX3" fmla="*/ 1082040 w 1082040"/>
                <a:gd name="connsiteY3" fmla="*/ 605789 h 1177289"/>
                <a:gd name="connsiteX4" fmla="*/ 759460 w 1082040"/>
                <a:gd name="connsiteY4" fmla="*/ 153669 h 1177289"/>
                <a:gd name="connsiteX5" fmla="*/ 0 w 1082040"/>
                <a:gd name="connsiteY5" fmla="*/ 80009 h 1177289"/>
                <a:gd name="connsiteX0" fmla="*/ 0 w 1082040"/>
                <a:gd name="connsiteY0" fmla="*/ 70151 h 1167431"/>
                <a:gd name="connsiteX1" fmla="*/ 121920 w 1082040"/>
                <a:gd name="connsiteY1" fmla="*/ 1167431 h 1167431"/>
                <a:gd name="connsiteX2" fmla="*/ 929640 w 1082040"/>
                <a:gd name="connsiteY2" fmla="*/ 1015031 h 1167431"/>
                <a:gd name="connsiteX3" fmla="*/ 1082040 w 1082040"/>
                <a:gd name="connsiteY3" fmla="*/ 595931 h 1167431"/>
                <a:gd name="connsiteX4" fmla="*/ 759460 w 1082040"/>
                <a:gd name="connsiteY4" fmla="*/ 143811 h 1167431"/>
                <a:gd name="connsiteX5" fmla="*/ 0 w 1082040"/>
                <a:gd name="connsiteY5" fmla="*/ 70151 h 1167431"/>
                <a:gd name="connsiteX0" fmla="*/ 0 w 1082040"/>
                <a:gd name="connsiteY0" fmla="*/ 10997 h 1108277"/>
                <a:gd name="connsiteX1" fmla="*/ 121920 w 1082040"/>
                <a:gd name="connsiteY1" fmla="*/ 1108277 h 1108277"/>
                <a:gd name="connsiteX2" fmla="*/ 929640 w 1082040"/>
                <a:gd name="connsiteY2" fmla="*/ 955877 h 1108277"/>
                <a:gd name="connsiteX3" fmla="*/ 1082040 w 1082040"/>
                <a:gd name="connsiteY3" fmla="*/ 536777 h 1108277"/>
                <a:gd name="connsiteX4" fmla="*/ 759460 w 1082040"/>
                <a:gd name="connsiteY4" fmla="*/ 84657 h 1108277"/>
                <a:gd name="connsiteX5" fmla="*/ 0 w 1082040"/>
                <a:gd name="connsiteY5" fmla="*/ 10997 h 1108277"/>
                <a:gd name="connsiteX0" fmla="*/ 0 w 1082040"/>
                <a:gd name="connsiteY0" fmla="*/ 21102 h 1118382"/>
                <a:gd name="connsiteX1" fmla="*/ 121920 w 1082040"/>
                <a:gd name="connsiteY1" fmla="*/ 1118382 h 1118382"/>
                <a:gd name="connsiteX2" fmla="*/ 929640 w 1082040"/>
                <a:gd name="connsiteY2" fmla="*/ 965982 h 1118382"/>
                <a:gd name="connsiteX3" fmla="*/ 1082040 w 1082040"/>
                <a:gd name="connsiteY3" fmla="*/ 546882 h 1118382"/>
                <a:gd name="connsiteX4" fmla="*/ 759460 w 1082040"/>
                <a:gd name="connsiteY4" fmla="*/ 94762 h 1118382"/>
                <a:gd name="connsiteX5" fmla="*/ 0 w 1082040"/>
                <a:gd name="connsiteY5" fmla="*/ 21102 h 1118382"/>
                <a:gd name="connsiteX0" fmla="*/ 0 w 1082040"/>
                <a:gd name="connsiteY0" fmla="*/ 13447 h 1110727"/>
                <a:gd name="connsiteX1" fmla="*/ 121920 w 1082040"/>
                <a:gd name="connsiteY1" fmla="*/ 1110727 h 1110727"/>
                <a:gd name="connsiteX2" fmla="*/ 929640 w 1082040"/>
                <a:gd name="connsiteY2" fmla="*/ 958327 h 1110727"/>
                <a:gd name="connsiteX3" fmla="*/ 1082040 w 1082040"/>
                <a:gd name="connsiteY3" fmla="*/ 539227 h 1110727"/>
                <a:gd name="connsiteX4" fmla="*/ 759460 w 1082040"/>
                <a:gd name="connsiteY4" fmla="*/ 87107 h 1110727"/>
                <a:gd name="connsiteX5" fmla="*/ 0 w 1082040"/>
                <a:gd name="connsiteY5" fmla="*/ 13447 h 1110727"/>
                <a:gd name="connsiteX0" fmla="*/ 0 w 1082040"/>
                <a:gd name="connsiteY0" fmla="*/ 34409 h 1131689"/>
                <a:gd name="connsiteX1" fmla="*/ 121920 w 1082040"/>
                <a:gd name="connsiteY1" fmla="*/ 1131689 h 1131689"/>
                <a:gd name="connsiteX2" fmla="*/ 929640 w 1082040"/>
                <a:gd name="connsiteY2" fmla="*/ 979289 h 1131689"/>
                <a:gd name="connsiteX3" fmla="*/ 1082040 w 1082040"/>
                <a:gd name="connsiteY3" fmla="*/ 560189 h 1131689"/>
                <a:gd name="connsiteX4" fmla="*/ 759460 w 1082040"/>
                <a:gd name="connsiteY4" fmla="*/ 108069 h 1131689"/>
                <a:gd name="connsiteX5" fmla="*/ 0 w 1082040"/>
                <a:gd name="connsiteY5" fmla="*/ 34409 h 1131689"/>
                <a:gd name="connsiteX0" fmla="*/ 0 w 1082040"/>
                <a:gd name="connsiteY0" fmla="*/ 29033 h 1126313"/>
                <a:gd name="connsiteX1" fmla="*/ 121920 w 1082040"/>
                <a:gd name="connsiteY1" fmla="*/ 1126313 h 1126313"/>
                <a:gd name="connsiteX2" fmla="*/ 929640 w 1082040"/>
                <a:gd name="connsiteY2" fmla="*/ 973913 h 1126313"/>
                <a:gd name="connsiteX3" fmla="*/ 1082040 w 1082040"/>
                <a:gd name="connsiteY3" fmla="*/ 554813 h 1126313"/>
                <a:gd name="connsiteX4" fmla="*/ 759460 w 1082040"/>
                <a:gd name="connsiteY4" fmla="*/ 102693 h 1126313"/>
                <a:gd name="connsiteX5" fmla="*/ 0 w 1082040"/>
                <a:gd name="connsiteY5" fmla="*/ 29033 h 1126313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8690 w 1101090"/>
                <a:gd name="connsiteY2" fmla="*/ 98259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8690 w 1101090"/>
                <a:gd name="connsiteY2" fmla="*/ 98259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8690 w 1101090"/>
                <a:gd name="connsiteY2" fmla="*/ 98259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8690 w 1101090"/>
                <a:gd name="connsiteY2" fmla="*/ 98259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8690 w 1101090"/>
                <a:gd name="connsiteY2" fmla="*/ 98259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98088"/>
                <a:gd name="connsiteX1" fmla="*/ 140970 w 1101090"/>
                <a:gd name="connsiteY1" fmla="*/ 1134995 h 1198088"/>
                <a:gd name="connsiteX2" fmla="*/ 948690 w 1101090"/>
                <a:gd name="connsiteY2" fmla="*/ 982595 h 1198088"/>
                <a:gd name="connsiteX3" fmla="*/ 1101090 w 1101090"/>
                <a:gd name="connsiteY3" fmla="*/ 563495 h 1198088"/>
                <a:gd name="connsiteX4" fmla="*/ 778510 w 1101090"/>
                <a:gd name="connsiteY4" fmla="*/ 111375 h 1198088"/>
                <a:gd name="connsiteX5" fmla="*/ 0 w 1101090"/>
                <a:gd name="connsiteY5" fmla="*/ 37715 h 1198088"/>
                <a:gd name="connsiteX0" fmla="*/ 0 w 1101090"/>
                <a:gd name="connsiteY0" fmla="*/ 37715 h 1189237"/>
                <a:gd name="connsiteX1" fmla="*/ 140970 w 1101090"/>
                <a:gd name="connsiteY1" fmla="*/ 1134995 h 1189237"/>
                <a:gd name="connsiteX2" fmla="*/ 948690 w 1101090"/>
                <a:gd name="connsiteY2" fmla="*/ 982595 h 1189237"/>
                <a:gd name="connsiteX3" fmla="*/ 1101090 w 1101090"/>
                <a:gd name="connsiteY3" fmla="*/ 563495 h 1189237"/>
                <a:gd name="connsiteX4" fmla="*/ 778510 w 1101090"/>
                <a:gd name="connsiteY4" fmla="*/ 111375 h 1189237"/>
                <a:gd name="connsiteX5" fmla="*/ 0 w 1101090"/>
                <a:gd name="connsiteY5" fmla="*/ 37715 h 1189237"/>
                <a:gd name="connsiteX0" fmla="*/ 0 w 1101090"/>
                <a:gd name="connsiteY0" fmla="*/ 37715 h 1186478"/>
                <a:gd name="connsiteX1" fmla="*/ 140970 w 1101090"/>
                <a:gd name="connsiteY1" fmla="*/ 1134995 h 1186478"/>
                <a:gd name="connsiteX2" fmla="*/ 961390 w 1101090"/>
                <a:gd name="connsiteY2" fmla="*/ 963545 h 1186478"/>
                <a:gd name="connsiteX3" fmla="*/ 1101090 w 1101090"/>
                <a:gd name="connsiteY3" fmla="*/ 563495 h 1186478"/>
                <a:gd name="connsiteX4" fmla="*/ 778510 w 1101090"/>
                <a:gd name="connsiteY4" fmla="*/ 111375 h 1186478"/>
                <a:gd name="connsiteX5" fmla="*/ 0 w 1101090"/>
                <a:gd name="connsiteY5" fmla="*/ 37715 h 1186478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61390 w 1101090"/>
                <a:gd name="connsiteY2" fmla="*/ 96354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61390 w 1101090"/>
                <a:gd name="connsiteY2" fmla="*/ 96354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61390 w 1101090"/>
                <a:gd name="connsiteY2" fmla="*/ 96354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2340 w 1101090"/>
                <a:gd name="connsiteY2" fmla="*/ 96354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082040"/>
                <a:gd name="connsiteY0" fmla="*/ 37715 h 1134995"/>
                <a:gd name="connsiteX1" fmla="*/ 140970 w 1082040"/>
                <a:gd name="connsiteY1" fmla="*/ 1134995 h 1134995"/>
                <a:gd name="connsiteX2" fmla="*/ 942340 w 1082040"/>
                <a:gd name="connsiteY2" fmla="*/ 963545 h 1134995"/>
                <a:gd name="connsiteX3" fmla="*/ 1082040 w 1082040"/>
                <a:gd name="connsiteY3" fmla="*/ 563495 h 1134995"/>
                <a:gd name="connsiteX4" fmla="*/ 778510 w 1082040"/>
                <a:gd name="connsiteY4" fmla="*/ 111375 h 1134995"/>
                <a:gd name="connsiteX5" fmla="*/ 0 w 1082040"/>
                <a:gd name="connsiteY5" fmla="*/ 37715 h 1134995"/>
                <a:gd name="connsiteX0" fmla="*/ 0 w 983901"/>
                <a:gd name="connsiteY0" fmla="*/ 37715 h 1134995"/>
                <a:gd name="connsiteX1" fmla="*/ 140970 w 983901"/>
                <a:gd name="connsiteY1" fmla="*/ 1134995 h 1134995"/>
                <a:gd name="connsiteX2" fmla="*/ 942340 w 983901"/>
                <a:gd name="connsiteY2" fmla="*/ 963545 h 1134995"/>
                <a:gd name="connsiteX3" fmla="*/ 778510 w 983901"/>
                <a:gd name="connsiteY3" fmla="*/ 111375 h 1134995"/>
                <a:gd name="connsiteX4" fmla="*/ 0 w 983901"/>
                <a:gd name="connsiteY4" fmla="*/ 37715 h 1134995"/>
                <a:gd name="connsiteX0" fmla="*/ 0 w 1033650"/>
                <a:gd name="connsiteY0" fmla="*/ 52605 h 1149885"/>
                <a:gd name="connsiteX1" fmla="*/ 140970 w 1033650"/>
                <a:gd name="connsiteY1" fmla="*/ 1149885 h 1149885"/>
                <a:gd name="connsiteX2" fmla="*/ 999490 w 1033650"/>
                <a:gd name="connsiteY2" fmla="*/ 933985 h 1149885"/>
                <a:gd name="connsiteX3" fmla="*/ 778510 w 1033650"/>
                <a:gd name="connsiteY3" fmla="*/ 126265 h 1149885"/>
                <a:gd name="connsiteX4" fmla="*/ 0 w 1033650"/>
                <a:gd name="connsiteY4" fmla="*/ 52605 h 1149885"/>
                <a:gd name="connsiteX0" fmla="*/ 0 w 1056496"/>
                <a:gd name="connsiteY0" fmla="*/ 51985 h 1149265"/>
                <a:gd name="connsiteX1" fmla="*/ 140970 w 1056496"/>
                <a:gd name="connsiteY1" fmla="*/ 1149265 h 1149265"/>
                <a:gd name="connsiteX2" fmla="*/ 1024890 w 1056496"/>
                <a:gd name="connsiteY2" fmla="*/ 920665 h 1149265"/>
                <a:gd name="connsiteX3" fmla="*/ 778510 w 1056496"/>
                <a:gd name="connsiteY3" fmla="*/ 125645 h 1149265"/>
                <a:gd name="connsiteX4" fmla="*/ 0 w 1056496"/>
                <a:gd name="connsiteY4" fmla="*/ 51985 h 1149265"/>
                <a:gd name="connsiteX0" fmla="*/ 0 w 1058985"/>
                <a:gd name="connsiteY0" fmla="*/ 51985 h 1149265"/>
                <a:gd name="connsiteX1" fmla="*/ 140970 w 1058985"/>
                <a:gd name="connsiteY1" fmla="*/ 1149265 h 1149265"/>
                <a:gd name="connsiteX2" fmla="*/ 1024890 w 1058985"/>
                <a:gd name="connsiteY2" fmla="*/ 920665 h 1149265"/>
                <a:gd name="connsiteX3" fmla="*/ 778510 w 1058985"/>
                <a:gd name="connsiteY3" fmla="*/ 125645 h 1149265"/>
                <a:gd name="connsiteX4" fmla="*/ 0 w 1058985"/>
                <a:gd name="connsiteY4" fmla="*/ 51985 h 1149265"/>
                <a:gd name="connsiteX0" fmla="*/ 0 w 1058802"/>
                <a:gd name="connsiteY0" fmla="*/ 45717 h 1142997"/>
                <a:gd name="connsiteX1" fmla="*/ 140970 w 1058802"/>
                <a:gd name="connsiteY1" fmla="*/ 1142997 h 1142997"/>
                <a:gd name="connsiteX2" fmla="*/ 1024890 w 1058802"/>
                <a:gd name="connsiteY2" fmla="*/ 914397 h 1142997"/>
                <a:gd name="connsiteX3" fmla="*/ 791210 w 1058802"/>
                <a:gd name="connsiteY3" fmla="*/ 138427 h 1142997"/>
                <a:gd name="connsiteX4" fmla="*/ 0 w 1058802"/>
                <a:gd name="connsiteY4" fmla="*/ 45717 h 1142997"/>
                <a:gd name="connsiteX0" fmla="*/ 0 w 1064369"/>
                <a:gd name="connsiteY0" fmla="*/ 37131 h 1134411"/>
                <a:gd name="connsiteX1" fmla="*/ 140970 w 1064369"/>
                <a:gd name="connsiteY1" fmla="*/ 1134411 h 1134411"/>
                <a:gd name="connsiteX2" fmla="*/ 1024890 w 1064369"/>
                <a:gd name="connsiteY2" fmla="*/ 905811 h 1134411"/>
                <a:gd name="connsiteX3" fmla="*/ 791210 w 1064369"/>
                <a:gd name="connsiteY3" fmla="*/ 129841 h 1134411"/>
                <a:gd name="connsiteX4" fmla="*/ 0 w 1064369"/>
                <a:gd name="connsiteY4" fmla="*/ 37131 h 1134411"/>
                <a:gd name="connsiteX0" fmla="*/ 0 w 1072221"/>
                <a:gd name="connsiteY0" fmla="*/ 30947 h 1128227"/>
                <a:gd name="connsiteX1" fmla="*/ 140970 w 1072221"/>
                <a:gd name="connsiteY1" fmla="*/ 1128227 h 1128227"/>
                <a:gd name="connsiteX2" fmla="*/ 1024890 w 1072221"/>
                <a:gd name="connsiteY2" fmla="*/ 899627 h 1128227"/>
                <a:gd name="connsiteX3" fmla="*/ 822960 w 1072221"/>
                <a:gd name="connsiteY3" fmla="*/ 155407 h 1128227"/>
                <a:gd name="connsiteX4" fmla="*/ 0 w 1072221"/>
                <a:gd name="connsiteY4" fmla="*/ 30947 h 1128227"/>
                <a:gd name="connsiteX0" fmla="*/ 0 w 1072221"/>
                <a:gd name="connsiteY0" fmla="*/ 30947 h 1128227"/>
                <a:gd name="connsiteX1" fmla="*/ 140970 w 1072221"/>
                <a:gd name="connsiteY1" fmla="*/ 1128227 h 1128227"/>
                <a:gd name="connsiteX2" fmla="*/ 1024890 w 1072221"/>
                <a:gd name="connsiteY2" fmla="*/ 899627 h 1128227"/>
                <a:gd name="connsiteX3" fmla="*/ 822960 w 1072221"/>
                <a:gd name="connsiteY3" fmla="*/ 155407 h 1128227"/>
                <a:gd name="connsiteX4" fmla="*/ 0 w 1072221"/>
                <a:gd name="connsiteY4" fmla="*/ 30947 h 1128227"/>
                <a:gd name="connsiteX0" fmla="*/ 0 w 1061159"/>
                <a:gd name="connsiteY0" fmla="*/ 30947 h 1128227"/>
                <a:gd name="connsiteX1" fmla="*/ 140970 w 1061159"/>
                <a:gd name="connsiteY1" fmla="*/ 1128227 h 1128227"/>
                <a:gd name="connsiteX2" fmla="*/ 1024890 w 1061159"/>
                <a:gd name="connsiteY2" fmla="*/ 899627 h 1128227"/>
                <a:gd name="connsiteX3" fmla="*/ 822960 w 1061159"/>
                <a:gd name="connsiteY3" fmla="*/ 155407 h 1128227"/>
                <a:gd name="connsiteX4" fmla="*/ 0 w 1061159"/>
                <a:gd name="connsiteY4" fmla="*/ 30947 h 1128227"/>
                <a:gd name="connsiteX0" fmla="*/ 0 w 1061159"/>
                <a:gd name="connsiteY0" fmla="*/ 30947 h 1184617"/>
                <a:gd name="connsiteX1" fmla="*/ 140970 w 1061159"/>
                <a:gd name="connsiteY1" fmla="*/ 1128227 h 1184617"/>
                <a:gd name="connsiteX2" fmla="*/ 1024890 w 1061159"/>
                <a:gd name="connsiteY2" fmla="*/ 899627 h 1184617"/>
                <a:gd name="connsiteX3" fmla="*/ 822960 w 1061159"/>
                <a:gd name="connsiteY3" fmla="*/ 155407 h 1184617"/>
                <a:gd name="connsiteX4" fmla="*/ 0 w 1061159"/>
                <a:gd name="connsiteY4" fmla="*/ 30947 h 1184617"/>
                <a:gd name="connsiteX0" fmla="*/ 0 w 925273"/>
                <a:gd name="connsiteY0" fmla="*/ 60201 h 1131321"/>
                <a:gd name="connsiteX1" fmla="*/ 13970 w 925273"/>
                <a:gd name="connsiteY1" fmla="*/ 1074931 h 1131321"/>
                <a:gd name="connsiteX2" fmla="*/ 897890 w 925273"/>
                <a:gd name="connsiteY2" fmla="*/ 846331 h 1131321"/>
                <a:gd name="connsiteX3" fmla="*/ 695960 w 925273"/>
                <a:gd name="connsiteY3" fmla="*/ 102111 h 1131321"/>
                <a:gd name="connsiteX4" fmla="*/ 0 w 925273"/>
                <a:gd name="connsiteY4" fmla="*/ 60201 h 1131321"/>
                <a:gd name="connsiteX0" fmla="*/ 29 w 925302"/>
                <a:gd name="connsiteY0" fmla="*/ 169950 h 1241070"/>
                <a:gd name="connsiteX1" fmla="*/ 13999 w 925302"/>
                <a:gd name="connsiteY1" fmla="*/ 1184680 h 1241070"/>
                <a:gd name="connsiteX2" fmla="*/ 897919 w 925302"/>
                <a:gd name="connsiteY2" fmla="*/ 956080 h 1241070"/>
                <a:gd name="connsiteX3" fmla="*/ 695989 w 925302"/>
                <a:gd name="connsiteY3" fmla="*/ 211860 h 1241070"/>
                <a:gd name="connsiteX4" fmla="*/ 29 w 925302"/>
                <a:gd name="connsiteY4" fmla="*/ 169950 h 1241070"/>
                <a:gd name="connsiteX0" fmla="*/ 74455 w 999728"/>
                <a:gd name="connsiteY0" fmla="*/ 111525 h 1182645"/>
                <a:gd name="connsiteX1" fmla="*/ 88425 w 999728"/>
                <a:gd name="connsiteY1" fmla="*/ 1126255 h 1182645"/>
                <a:gd name="connsiteX2" fmla="*/ 972345 w 999728"/>
                <a:gd name="connsiteY2" fmla="*/ 897655 h 1182645"/>
                <a:gd name="connsiteX3" fmla="*/ 770415 w 999728"/>
                <a:gd name="connsiteY3" fmla="*/ 153435 h 1182645"/>
                <a:gd name="connsiteX4" fmla="*/ 74455 w 999728"/>
                <a:gd name="connsiteY4" fmla="*/ 111525 h 1182645"/>
                <a:gd name="connsiteX0" fmla="*/ 79369 w 985250"/>
                <a:gd name="connsiteY0" fmla="*/ 119473 h 1165193"/>
                <a:gd name="connsiteX1" fmla="*/ 74289 w 985250"/>
                <a:gd name="connsiteY1" fmla="*/ 1108803 h 1165193"/>
                <a:gd name="connsiteX2" fmla="*/ 958209 w 985250"/>
                <a:gd name="connsiteY2" fmla="*/ 880203 h 1165193"/>
                <a:gd name="connsiteX3" fmla="*/ 756279 w 985250"/>
                <a:gd name="connsiteY3" fmla="*/ 135983 h 1165193"/>
                <a:gd name="connsiteX4" fmla="*/ 79369 w 985250"/>
                <a:gd name="connsiteY4" fmla="*/ 119473 h 1165193"/>
                <a:gd name="connsiteX0" fmla="*/ 85008 w 990889"/>
                <a:gd name="connsiteY0" fmla="*/ 111446 h 1157166"/>
                <a:gd name="connsiteX1" fmla="*/ 79928 w 990889"/>
                <a:gd name="connsiteY1" fmla="*/ 1100776 h 1157166"/>
                <a:gd name="connsiteX2" fmla="*/ 963848 w 990889"/>
                <a:gd name="connsiteY2" fmla="*/ 872176 h 1157166"/>
                <a:gd name="connsiteX3" fmla="*/ 761918 w 990889"/>
                <a:gd name="connsiteY3" fmla="*/ 127956 h 1157166"/>
                <a:gd name="connsiteX4" fmla="*/ 85008 w 990889"/>
                <a:gd name="connsiteY4" fmla="*/ 111446 h 1157166"/>
                <a:gd name="connsiteX0" fmla="*/ 48659 w 963901"/>
                <a:gd name="connsiteY0" fmla="*/ 97233 h 1077983"/>
                <a:gd name="connsiteX1" fmla="*/ 56279 w 963901"/>
                <a:gd name="connsiteY1" fmla="*/ 1023063 h 1077983"/>
                <a:gd name="connsiteX2" fmla="*/ 927499 w 963901"/>
                <a:gd name="connsiteY2" fmla="*/ 857963 h 1077983"/>
                <a:gd name="connsiteX3" fmla="*/ 725569 w 963901"/>
                <a:gd name="connsiteY3" fmla="*/ 113743 h 1077983"/>
                <a:gd name="connsiteX4" fmla="*/ 48659 w 963901"/>
                <a:gd name="connsiteY4" fmla="*/ 97233 h 1077983"/>
                <a:gd name="connsiteX0" fmla="*/ 89820 w 1005062"/>
                <a:gd name="connsiteY0" fmla="*/ 97233 h 1077983"/>
                <a:gd name="connsiteX1" fmla="*/ 97440 w 1005062"/>
                <a:gd name="connsiteY1" fmla="*/ 1023063 h 1077983"/>
                <a:gd name="connsiteX2" fmla="*/ 968660 w 1005062"/>
                <a:gd name="connsiteY2" fmla="*/ 857963 h 1077983"/>
                <a:gd name="connsiteX3" fmla="*/ 766730 w 1005062"/>
                <a:gd name="connsiteY3" fmla="*/ 113743 h 1077983"/>
                <a:gd name="connsiteX4" fmla="*/ 89820 w 1005062"/>
                <a:gd name="connsiteY4" fmla="*/ 97233 h 1077983"/>
                <a:gd name="connsiteX0" fmla="*/ 117822 w 1036097"/>
                <a:gd name="connsiteY0" fmla="*/ 94215 h 1038565"/>
                <a:gd name="connsiteX1" fmla="*/ 80992 w 1036097"/>
                <a:gd name="connsiteY1" fmla="*/ 975595 h 1038565"/>
                <a:gd name="connsiteX2" fmla="*/ 996662 w 1036097"/>
                <a:gd name="connsiteY2" fmla="*/ 854945 h 1038565"/>
                <a:gd name="connsiteX3" fmla="*/ 794732 w 1036097"/>
                <a:gd name="connsiteY3" fmla="*/ 110725 h 1038565"/>
                <a:gd name="connsiteX4" fmla="*/ 117822 w 1036097"/>
                <a:gd name="connsiteY4" fmla="*/ 94215 h 1038565"/>
                <a:gd name="connsiteX0" fmla="*/ 97358 w 1013465"/>
                <a:gd name="connsiteY0" fmla="*/ 92501 h 1017048"/>
                <a:gd name="connsiteX1" fmla="*/ 92278 w 1013465"/>
                <a:gd name="connsiteY1" fmla="*/ 948481 h 1017048"/>
                <a:gd name="connsiteX2" fmla="*/ 976198 w 1013465"/>
                <a:gd name="connsiteY2" fmla="*/ 853231 h 1017048"/>
                <a:gd name="connsiteX3" fmla="*/ 774268 w 1013465"/>
                <a:gd name="connsiteY3" fmla="*/ 109011 h 1017048"/>
                <a:gd name="connsiteX4" fmla="*/ 97358 w 1013465"/>
                <a:gd name="connsiteY4" fmla="*/ 92501 h 1017048"/>
                <a:gd name="connsiteX0" fmla="*/ 97358 w 908526"/>
                <a:gd name="connsiteY0" fmla="*/ 95782 h 1039479"/>
                <a:gd name="connsiteX1" fmla="*/ 92278 w 908526"/>
                <a:gd name="connsiteY1" fmla="*/ 951762 h 1039479"/>
                <a:gd name="connsiteX2" fmla="*/ 849198 w 908526"/>
                <a:gd name="connsiteY2" fmla="*/ 913662 h 1039479"/>
                <a:gd name="connsiteX3" fmla="*/ 774268 w 908526"/>
                <a:gd name="connsiteY3" fmla="*/ 112292 h 1039479"/>
                <a:gd name="connsiteX4" fmla="*/ 97358 w 908526"/>
                <a:gd name="connsiteY4" fmla="*/ 95782 h 1039479"/>
                <a:gd name="connsiteX0" fmla="*/ 99959 w 930166"/>
                <a:gd name="connsiteY0" fmla="*/ 117126 h 1062869"/>
                <a:gd name="connsiteX1" fmla="*/ 94879 w 930166"/>
                <a:gd name="connsiteY1" fmla="*/ 973106 h 1062869"/>
                <a:gd name="connsiteX2" fmla="*/ 851799 w 930166"/>
                <a:gd name="connsiteY2" fmla="*/ 935006 h 1062869"/>
                <a:gd name="connsiteX3" fmla="*/ 821319 w 930166"/>
                <a:gd name="connsiteY3" fmla="*/ 95536 h 1062869"/>
                <a:gd name="connsiteX4" fmla="*/ 99959 w 930166"/>
                <a:gd name="connsiteY4" fmla="*/ 117126 h 1062869"/>
                <a:gd name="connsiteX0" fmla="*/ 99959 w 930166"/>
                <a:gd name="connsiteY0" fmla="*/ 108427 h 1073220"/>
                <a:gd name="connsiteX1" fmla="*/ 94879 w 930166"/>
                <a:gd name="connsiteY1" fmla="*/ 983457 h 1073220"/>
                <a:gd name="connsiteX2" fmla="*/ 851799 w 930166"/>
                <a:gd name="connsiteY2" fmla="*/ 945357 h 1073220"/>
                <a:gd name="connsiteX3" fmla="*/ 821319 w 930166"/>
                <a:gd name="connsiteY3" fmla="*/ 105887 h 1073220"/>
                <a:gd name="connsiteX4" fmla="*/ 99959 w 930166"/>
                <a:gd name="connsiteY4" fmla="*/ 108427 h 1073220"/>
                <a:gd name="connsiteX0" fmla="*/ 192550 w 882391"/>
                <a:gd name="connsiteY0" fmla="*/ 83027 h 1117670"/>
                <a:gd name="connsiteX1" fmla="*/ 54120 w 882391"/>
                <a:gd name="connsiteY1" fmla="*/ 1027907 h 1117670"/>
                <a:gd name="connsiteX2" fmla="*/ 811040 w 882391"/>
                <a:gd name="connsiteY2" fmla="*/ 989807 h 1117670"/>
                <a:gd name="connsiteX3" fmla="*/ 780560 w 882391"/>
                <a:gd name="connsiteY3" fmla="*/ 150337 h 1117670"/>
                <a:gd name="connsiteX4" fmla="*/ 192550 w 882391"/>
                <a:gd name="connsiteY4" fmla="*/ 83027 h 1117670"/>
                <a:gd name="connsiteX0" fmla="*/ 210830 w 900671"/>
                <a:gd name="connsiteY0" fmla="*/ 69332 h 1103975"/>
                <a:gd name="connsiteX1" fmla="*/ 72400 w 900671"/>
                <a:gd name="connsiteY1" fmla="*/ 1014212 h 1103975"/>
                <a:gd name="connsiteX2" fmla="*/ 829320 w 900671"/>
                <a:gd name="connsiteY2" fmla="*/ 976112 h 1103975"/>
                <a:gd name="connsiteX3" fmla="*/ 798840 w 900671"/>
                <a:gd name="connsiteY3" fmla="*/ 136642 h 1103975"/>
                <a:gd name="connsiteX4" fmla="*/ 210830 w 900671"/>
                <a:gd name="connsiteY4" fmla="*/ 69332 h 1103975"/>
                <a:gd name="connsiteX0" fmla="*/ 242162 w 932003"/>
                <a:gd name="connsiteY0" fmla="*/ 85783 h 1120426"/>
                <a:gd name="connsiteX1" fmla="*/ 103732 w 932003"/>
                <a:gd name="connsiteY1" fmla="*/ 1030663 h 1120426"/>
                <a:gd name="connsiteX2" fmla="*/ 860652 w 932003"/>
                <a:gd name="connsiteY2" fmla="*/ 992563 h 1120426"/>
                <a:gd name="connsiteX3" fmla="*/ 830172 w 932003"/>
                <a:gd name="connsiteY3" fmla="*/ 153093 h 1120426"/>
                <a:gd name="connsiteX4" fmla="*/ 242162 w 932003"/>
                <a:gd name="connsiteY4" fmla="*/ 85783 h 1120426"/>
                <a:gd name="connsiteX0" fmla="*/ 235996 w 925837"/>
                <a:gd name="connsiteY0" fmla="*/ 58516 h 1093159"/>
                <a:gd name="connsiteX1" fmla="*/ 97566 w 925837"/>
                <a:gd name="connsiteY1" fmla="*/ 1003396 h 1093159"/>
                <a:gd name="connsiteX2" fmla="*/ 854486 w 925837"/>
                <a:gd name="connsiteY2" fmla="*/ 965296 h 1093159"/>
                <a:gd name="connsiteX3" fmla="*/ 824006 w 925837"/>
                <a:gd name="connsiteY3" fmla="*/ 125826 h 1093159"/>
                <a:gd name="connsiteX4" fmla="*/ 235996 w 925837"/>
                <a:gd name="connsiteY4" fmla="*/ 58516 h 1093159"/>
                <a:gd name="connsiteX0" fmla="*/ 255997 w 912503"/>
                <a:gd name="connsiteY0" fmla="*/ 47464 h 1120207"/>
                <a:gd name="connsiteX1" fmla="*/ 85817 w 912503"/>
                <a:gd name="connsiteY1" fmla="*/ 1030444 h 1120207"/>
                <a:gd name="connsiteX2" fmla="*/ 842737 w 912503"/>
                <a:gd name="connsiteY2" fmla="*/ 992344 h 1120207"/>
                <a:gd name="connsiteX3" fmla="*/ 812257 w 912503"/>
                <a:gd name="connsiteY3" fmla="*/ 152874 h 1120207"/>
                <a:gd name="connsiteX4" fmla="*/ 255997 w 912503"/>
                <a:gd name="connsiteY4" fmla="*/ 47464 h 1120207"/>
                <a:gd name="connsiteX0" fmla="*/ 273220 w 903082"/>
                <a:gd name="connsiteY0" fmla="*/ 43056 h 1134849"/>
                <a:gd name="connsiteX1" fmla="*/ 77640 w 903082"/>
                <a:gd name="connsiteY1" fmla="*/ 1045086 h 1134849"/>
                <a:gd name="connsiteX2" fmla="*/ 834560 w 903082"/>
                <a:gd name="connsiteY2" fmla="*/ 1006986 h 1134849"/>
                <a:gd name="connsiteX3" fmla="*/ 804080 w 903082"/>
                <a:gd name="connsiteY3" fmla="*/ 167516 h 1134849"/>
                <a:gd name="connsiteX4" fmla="*/ 273220 w 903082"/>
                <a:gd name="connsiteY4" fmla="*/ 43056 h 1134849"/>
                <a:gd name="connsiteX0" fmla="*/ 249550 w 879412"/>
                <a:gd name="connsiteY0" fmla="*/ 14852 h 1106645"/>
                <a:gd name="connsiteX1" fmla="*/ 53970 w 879412"/>
                <a:gd name="connsiteY1" fmla="*/ 1016882 h 1106645"/>
                <a:gd name="connsiteX2" fmla="*/ 810890 w 879412"/>
                <a:gd name="connsiteY2" fmla="*/ 978782 h 1106645"/>
                <a:gd name="connsiteX3" fmla="*/ 780410 w 879412"/>
                <a:gd name="connsiteY3" fmla="*/ 139312 h 1106645"/>
                <a:gd name="connsiteX4" fmla="*/ 249550 w 879412"/>
                <a:gd name="connsiteY4" fmla="*/ 14852 h 1106645"/>
                <a:gd name="connsiteX0" fmla="*/ 250597 w 880459"/>
                <a:gd name="connsiteY0" fmla="*/ 14852 h 1106645"/>
                <a:gd name="connsiteX1" fmla="*/ 55017 w 880459"/>
                <a:gd name="connsiteY1" fmla="*/ 1016882 h 1106645"/>
                <a:gd name="connsiteX2" fmla="*/ 811937 w 880459"/>
                <a:gd name="connsiteY2" fmla="*/ 978782 h 1106645"/>
                <a:gd name="connsiteX3" fmla="*/ 781457 w 880459"/>
                <a:gd name="connsiteY3" fmla="*/ 139312 h 1106645"/>
                <a:gd name="connsiteX4" fmla="*/ 250597 w 880459"/>
                <a:gd name="connsiteY4" fmla="*/ 14852 h 1106645"/>
                <a:gd name="connsiteX0" fmla="*/ 303593 w 938483"/>
                <a:gd name="connsiteY0" fmla="*/ 66099 h 1138498"/>
                <a:gd name="connsiteX1" fmla="*/ 38163 w 938483"/>
                <a:gd name="connsiteY1" fmla="*/ 1036379 h 1138498"/>
                <a:gd name="connsiteX2" fmla="*/ 864933 w 938483"/>
                <a:gd name="connsiteY2" fmla="*/ 1030029 h 1138498"/>
                <a:gd name="connsiteX3" fmla="*/ 834453 w 938483"/>
                <a:gd name="connsiteY3" fmla="*/ 190559 h 1138498"/>
                <a:gd name="connsiteX4" fmla="*/ 303593 w 938483"/>
                <a:gd name="connsiteY4" fmla="*/ 66099 h 1138498"/>
                <a:gd name="connsiteX0" fmla="*/ 251848 w 882623"/>
                <a:gd name="connsiteY0" fmla="*/ 68451 h 1160244"/>
                <a:gd name="connsiteX1" fmla="*/ 43568 w 882623"/>
                <a:gd name="connsiteY1" fmla="*/ 1070481 h 1160244"/>
                <a:gd name="connsiteX2" fmla="*/ 813188 w 882623"/>
                <a:gd name="connsiteY2" fmla="*/ 1032381 h 1160244"/>
                <a:gd name="connsiteX3" fmla="*/ 782708 w 882623"/>
                <a:gd name="connsiteY3" fmla="*/ 192911 h 1160244"/>
                <a:gd name="connsiteX4" fmla="*/ 251848 w 882623"/>
                <a:gd name="connsiteY4" fmla="*/ 68451 h 1160244"/>
                <a:gd name="connsiteX0" fmla="*/ 265552 w 896327"/>
                <a:gd name="connsiteY0" fmla="*/ 62808 h 1154601"/>
                <a:gd name="connsiteX1" fmla="*/ 57272 w 896327"/>
                <a:gd name="connsiteY1" fmla="*/ 1064838 h 1154601"/>
                <a:gd name="connsiteX2" fmla="*/ 826892 w 896327"/>
                <a:gd name="connsiteY2" fmla="*/ 1026738 h 1154601"/>
                <a:gd name="connsiteX3" fmla="*/ 796412 w 896327"/>
                <a:gd name="connsiteY3" fmla="*/ 187268 h 1154601"/>
                <a:gd name="connsiteX4" fmla="*/ 265552 w 896327"/>
                <a:gd name="connsiteY4" fmla="*/ 62808 h 1154601"/>
                <a:gd name="connsiteX0" fmla="*/ 255481 w 899572"/>
                <a:gd name="connsiteY0" fmla="*/ 73812 h 1121155"/>
                <a:gd name="connsiteX1" fmla="*/ 59901 w 899572"/>
                <a:gd name="connsiteY1" fmla="*/ 1031392 h 1121155"/>
                <a:gd name="connsiteX2" fmla="*/ 829521 w 899572"/>
                <a:gd name="connsiteY2" fmla="*/ 993292 h 1121155"/>
                <a:gd name="connsiteX3" fmla="*/ 799041 w 899572"/>
                <a:gd name="connsiteY3" fmla="*/ 153822 h 1121155"/>
                <a:gd name="connsiteX4" fmla="*/ 255481 w 899572"/>
                <a:gd name="connsiteY4" fmla="*/ 73812 h 1121155"/>
                <a:gd name="connsiteX0" fmla="*/ 255481 w 899572"/>
                <a:gd name="connsiteY0" fmla="*/ 73812 h 1121155"/>
                <a:gd name="connsiteX1" fmla="*/ 59901 w 899572"/>
                <a:gd name="connsiteY1" fmla="*/ 1031392 h 1121155"/>
                <a:gd name="connsiteX2" fmla="*/ 829521 w 899572"/>
                <a:gd name="connsiteY2" fmla="*/ 993292 h 1121155"/>
                <a:gd name="connsiteX3" fmla="*/ 799041 w 899572"/>
                <a:gd name="connsiteY3" fmla="*/ 153822 h 1121155"/>
                <a:gd name="connsiteX4" fmla="*/ 255481 w 899572"/>
                <a:gd name="connsiteY4" fmla="*/ 73812 h 1121155"/>
                <a:gd name="connsiteX0" fmla="*/ 255481 w 899572"/>
                <a:gd name="connsiteY0" fmla="*/ 73812 h 1121155"/>
                <a:gd name="connsiteX1" fmla="*/ 59901 w 899572"/>
                <a:gd name="connsiteY1" fmla="*/ 1031392 h 1121155"/>
                <a:gd name="connsiteX2" fmla="*/ 829521 w 899572"/>
                <a:gd name="connsiteY2" fmla="*/ 993292 h 1121155"/>
                <a:gd name="connsiteX3" fmla="*/ 799041 w 899572"/>
                <a:gd name="connsiteY3" fmla="*/ 153822 h 1121155"/>
                <a:gd name="connsiteX4" fmla="*/ 255481 w 899572"/>
                <a:gd name="connsiteY4" fmla="*/ 73812 h 1121155"/>
                <a:gd name="connsiteX0" fmla="*/ 255481 w 899572"/>
                <a:gd name="connsiteY0" fmla="*/ 73812 h 1121155"/>
                <a:gd name="connsiteX1" fmla="*/ 59901 w 899572"/>
                <a:gd name="connsiteY1" fmla="*/ 1031392 h 1121155"/>
                <a:gd name="connsiteX2" fmla="*/ 829521 w 899572"/>
                <a:gd name="connsiteY2" fmla="*/ 993292 h 1121155"/>
                <a:gd name="connsiteX3" fmla="*/ 799041 w 899572"/>
                <a:gd name="connsiteY3" fmla="*/ 153822 h 1121155"/>
                <a:gd name="connsiteX4" fmla="*/ 255481 w 899572"/>
                <a:gd name="connsiteY4" fmla="*/ 73812 h 1121155"/>
                <a:gd name="connsiteX0" fmla="*/ 212939 w 914180"/>
                <a:gd name="connsiteY0" fmla="*/ 82846 h 1104789"/>
                <a:gd name="connsiteX1" fmla="*/ 74509 w 914180"/>
                <a:gd name="connsiteY1" fmla="*/ 1015026 h 1104789"/>
                <a:gd name="connsiteX2" fmla="*/ 844129 w 914180"/>
                <a:gd name="connsiteY2" fmla="*/ 976926 h 1104789"/>
                <a:gd name="connsiteX3" fmla="*/ 813649 w 914180"/>
                <a:gd name="connsiteY3" fmla="*/ 137456 h 1104789"/>
                <a:gd name="connsiteX4" fmla="*/ 212939 w 914180"/>
                <a:gd name="connsiteY4" fmla="*/ 82846 h 1104789"/>
                <a:gd name="connsiteX0" fmla="*/ 212939 w 914180"/>
                <a:gd name="connsiteY0" fmla="*/ 69578 h 1091521"/>
                <a:gd name="connsiteX1" fmla="*/ 74509 w 914180"/>
                <a:gd name="connsiteY1" fmla="*/ 1001758 h 1091521"/>
                <a:gd name="connsiteX2" fmla="*/ 844129 w 914180"/>
                <a:gd name="connsiteY2" fmla="*/ 963658 h 1091521"/>
                <a:gd name="connsiteX3" fmla="*/ 813649 w 914180"/>
                <a:gd name="connsiteY3" fmla="*/ 124188 h 1091521"/>
                <a:gd name="connsiteX4" fmla="*/ 212939 w 914180"/>
                <a:gd name="connsiteY4" fmla="*/ 69578 h 1091521"/>
                <a:gd name="connsiteX0" fmla="*/ 260493 w 898234"/>
                <a:gd name="connsiteY0" fmla="*/ 52074 h 1124817"/>
                <a:gd name="connsiteX1" fmla="*/ 58563 w 898234"/>
                <a:gd name="connsiteY1" fmla="*/ 1035054 h 1124817"/>
                <a:gd name="connsiteX2" fmla="*/ 828183 w 898234"/>
                <a:gd name="connsiteY2" fmla="*/ 996954 h 1124817"/>
                <a:gd name="connsiteX3" fmla="*/ 797703 w 898234"/>
                <a:gd name="connsiteY3" fmla="*/ 157484 h 1124817"/>
                <a:gd name="connsiteX4" fmla="*/ 260493 w 898234"/>
                <a:gd name="connsiteY4" fmla="*/ 52074 h 1124817"/>
                <a:gd name="connsiteX0" fmla="*/ 235968 w 905459"/>
                <a:gd name="connsiteY0" fmla="*/ 55822 h 1115865"/>
                <a:gd name="connsiteX1" fmla="*/ 65788 w 905459"/>
                <a:gd name="connsiteY1" fmla="*/ 1026102 h 1115865"/>
                <a:gd name="connsiteX2" fmla="*/ 835408 w 905459"/>
                <a:gd name="connsiteY2" fmla="*/ 988002 h 1115865"/>
                <a:gd name="connsiteX3" fmla="*/ 804928 w 905459"/>
                <a:gd name="connsiteY3" fmla="*/ 148532 h 1115865"/>
                <a:gd name="connsiteX4" fmla="*/ 235968 w 905459"/>
                <a:gd name="connsiteY4" fmla="*/ 55822 h 1115865"/>
                <a:gd name="connsiteX0" fmla="*/ 235968 w 905459"/>
                <a:gd name="connsiteY0" fmla="*/ 41876 h 1101919"/>
                <a:gd name="connsiteX1" fmla="*/ 65788 w 905459"/>
                <a:gd name="connsiteY1" fmla="*/ 1012156 h 1101919"/>
                <a:gd name="connsiteX2" fmla="*/ 835408 w 905459"/>
                <a:gd name="connsiteY2" fmla="*/ 974056 h 1101919"/>
                <a:gd name="connsiteX3" fmla="*/ 804928 w 905459"/>
                <a:gd name="connsiteY3" fmla="*/ 134586 h 1101919"/>
                <a:gd name="connsiteX4" fmla="*/ 235968 w 905459"/>
                <a:gd name="connsiteY4" fmla="*/ 41876 h 1101919"/>
                <a:gd name="connsiteX0" fmla="*/ 235968 w 905459"/>
                <a:gd name="connsiteY0" fmla="*/ 41876 h 1101919"/>
                <a:gd name="connsiteX1" fmla="*/ 65788 w 905459"/>
                <a:gd name="connsiteY1" fmla="*/ 1012156 h 1101919"/>
                <a:gd name="connsiteX2" fmla="*/ 835408 w 905459"/>
                <a:gd name="connsiteY2" fmla="*/ 974056 h 1101919"/>
                <a:gd name="connsiteX3" fmla="*/ 804928 w 905459"/>
                <a:gd name="connsiteY3" fmla="*/ 134586 h 1101919"/>
                <a:gd name="connsiteX4" fmla="*/ 235968 w 905459"/>
                <a:gd name="connsiteY4" fmla="*/ 41876 h 1101919"/>
                <a:gd name="connsiteX0" fmla="*/ 235968 w 905459"/>
                <a:gd name="connsiteY0" fmla="*/ 28053 h 1088096"/>
                <a:gd name="connsiteX1" fmla="*/ 65788 w 905459"/>
                <a:gd name="connsiteY1" fmla="*/ 998333 h 1088096"/>
                <a:gd name="connsiteX2" fmla="*/ 835408 w 905459"/>
                <a:gd name="connsiteY2" fmla="*/ 960233 h 1088096"/>
                <a:gd name="connsiteX3" fmla="*/ 804928 w 905459"/>
                <a:gd name="connsiteY3" fmla="*/ 120763 h 1088096"/>
                <a:gd name="connsiteX4" fmla="*/ 235968 w 905459"/>
                <a:gd name="connsiteY4" fmla="*/ 28053 h 1088096"/>
                <a:gd name="connsiteX0" fmla="*/ 250521 w 920012"/>
                <a:gd name="connsiteY0" fmla="*/ 28053 h 1067482"/>
                <a:gd name="connsiteX1" fmla="*/ 61291 w 920012"/>
                <a:gd name="connsiteY1" fmla="*/ 960233 h 1067482"/>
                <a:gd name="connsiteX2" fmla="*/ 849961 w 920012"/>
                <a:gd name="connsiteY2" fmla="*/ 960233 h 1067482"/>
                <a:gd name="connsiteX3" fmla="*/ 819481 w 920012"/>
                <a:gd name="connsiteY3" fmla="*/ 120763 h 1067482"/>
                <a:gd name="connsiteX4" fmla="*/ 250521 w 920012"/>
                <a:gd name="connsiteY4" fmla="*/ 28053 h 1067482"/>
                <a:gd name="connsiteX0" fmla="*/ 293470 w 962961"/>
                <a:gd name="connsiteY0" fmla="*/ 28053 h 1067482"/>
                <a:gd name="connsiteX1" fmla="*/ 104240 w 962961"/>
                <a:gd name="connsiteY1" fmla="*/ 960233 h 1067482"/>
                <a:gd name="connsiteX2" fmla="*/ 892910 w 962961"/>
                <a:gd name="connsiteY2" fmla="*/ 960233 h 1067482"/>
                <a:gd name="connsiteX3" fmla="*/ 862430 w 962961"/>
                <a:gd name="connsiteY3" fmla="*/ 120763 h 1067482"/>
                <a:gd name="connsiteX4" fmla="*/ 293470 w 962961"/>
                <a:gd name="connsiteY4" fmla="*/ 28053 h 1067482"/>
                <a:gd name="connsiteX0" fmla="*/ 301756 w 971247"/>
                <a:gd name="connsiteY0" fmla="*/ 28053 h 1067482"/>
                <a:gd name="connsiteX1" fmla="*/ 112526 w 971247"/>
                <a:gd name="connsiteY1" fmla="*/ 960233 h 1067482"/>
                <a:gd name="connsiteX2" fmla="*/ 901196 w 971247"/>
                <a:gd name="connsiteY2" fmla="*/ 960233 h 1067482"/>
                <a:gd name="connsiteX3" fmla="*/ 870716 w 971247"/>
                <a:gd name="connsiteY3" fmla="*/ 120763 h 1067482"/>
                <a:gd name="connsiteX4" fmla="*/ 301756 w 971247"/>
                <a:gd name="connsiteY4" fmla="*/ 28053 h 1067482"/>
                <a:gd name="connsiteX0" fmla="*/ 301756 w 963093"/>
                <a:gd name="connsiteY0" fmla="*/ 28053 h 1067482"/>
                <a:gd name="connsiteX1" fmla="*/ 112526 w 963093"/>
                <a:gd name="connsiteY1" fmla="*/ 960233 h 1067482"/>
                <a:gd name="connsiteX2" fmla="*/ 901196 w 963093"/>
                <a:gd name="connsiteY2" fmla="*/ 960233 h 1067482"/>
                <a:gd name="connsiteX3" fmla="*/ 870716 w 963093"/>
                <a:gd name="connsiteY3" fmla="*/ 120763 h 1067482"/>
                <a:gd name="connsiteX4" fmla="*/ 301756 w 963093"/>
                <a:gd name="connsiteY4" fmla="*/ 28053 h 1067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3093" h="1067482">
                  <a:moveTo>
                    <a:pt x="301756" y="28053"/>
                  </a:moveTo>
                  <a:cubicBezTo>
                    <a:pt x="-107184" y="333065"/>
                    <a:pt x="-25481" y="729940"/>
                    <a:pt x="112526" y="960233"/>
                  </a:cubicBezTo>
                  <a:cubicBezTo>
                    <a:pt x="247781" y="1099933"/>
                    <a:pt x="778006" y="1106495"/>
                    <a:pt x="901196" y="960233"/>
                  </a:cubicBezTo>
                  <a:cubicBezTo>
                    <a:pt x="1005336" y="801271"/>
                    <a:pt x="966389" y="274010"/>
                    <a:pt x="870716" y="120763"/>
                  </a:cubicBezTo>
                  <a:cubicBezTo>
                    <a:pt x="775043" y="-32484"/>
                    <a:pt x="437646" y="-10259"/>
                    <a:pt x="301756" y="28053"/>
                  </a:cubicBezTo>
                  <a:close/>
                </a:path>
              </a:pathLst>
            </a:custGeom>
            <a:noFill/>
            <a:ln w="254000" cap="rnd">
              <a:solidFill>
                <a:srgbClr val="FFC800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1F31D19D-56BB-A47A-ADBD-19587F56B552}"/>
                </a:ext>
              </a:extLst>
            </p:cNvPr>
            <p:cNvSpPr/>
            <p:nvPr/>
          </p:nvSpPr>
          <p:spPr>
            <a:xfrm>
              <a:off x="6539033" y="1821001"/>
              <a:ext cx="952588" cy="1110142"/>
            </a:xfrm>
            <a:custGeom>
              <a:avLst/>
              <a:gdLst>
                <a:gd name="connsiteX0" fmla="*/ 0 w 1082040"/>
                <a:gd name="connsiteY0" fmla="*/ 0 h 1097280"/>
                <a:gd name="connsiteX1" fmla="*/ 121920 w 1082040"/>
                <a:gd name="connsiteY1" fmla="*/ 1097280 h 1097280"/>
                <a:gd name="connsiteX2" fmla="*/ 929640 w 1082040"/>
                <a:gd name="connsiteY2" fmla="*/ 944880 h 1097280"/>
                <a:gd name="connsiteX3" fmla="*/ 1082040 w 1082040"/>
                <a:gd name="connsiteY3" fmla="*/ 525780 h 1097280"/>
                <a:gd name="connsiteX4" fmla="*/ 746760 w 1082040"/>
                <a:gd name="connsiteY4" fmla="*/ 22860 h 1097280"/>
                <a:gd name="connsiteX5" fmla="*/ 0 w 1082040"/>
                <a:gd name="connsiteY5" fmla="*/ 0 h 1097280"/>
                <a:gd name="connsiteX0" fmla="*/ 0 w 1082040"/>
                <a:gd name="connsiteY0" fmla="*/ 94636 h 1191916"/>
                <a:gd name="connsiteX1" fmla="*/ 121920 w 1082040"/>
                <a:gd name="connsiteY1" fmla="*/ 1191916 h 1191916"/>
                <a:gd name="connsiteX2" fmla="*/ 929640 w 1082040"/>
                <a:gd name="connsiteY2" fmla="*/ 1039516 h 1191916"/>
                <a:gd name="connsiteX3" fmla="*/ 1082040 w 1082040"/>
                <a:gd name="connsiteY3" fmla="*/ 620416 h 1191916"/>
                <a:gd name="connsiteX4" fmla="*/ 746760 w 1082040"/>
                <a:gd name="connsiteY4" fmla="*/ 117496 h 1191916"/>
                <a:gd name="connsiteX5" fmla="*/ 0 w 1082040"/>
                <a:gd name="connsiteY5" fmla="*/ 94636 h 1191916"/>
                <a:gd name="connsiteX0" fmla="*/ 0 w 1082040"/>
                <a:gd name="connsiteY0" fmla="*/ 81612 h 1178892"/>
                <a:gd name="connsiteX1" fmla="*/ 121920 w 1082040"/>
                <a:gd name="connsiteY1" fmla="*/ 1178892 h 1178892"/>
                <a:gd name="connsiteX2" fmla="*/ 929640 w 1082040"/>
                <a:gd name="connsiteY2" fmla="*/ 1026492 h 1178892"/>
                <a:gd name="connsiteX3" fmla="*/ 1082040 w 1082040"/>
                <a:gd name="connsiteY3" fmla="*/ 607392 h 1178892"/>
                <a:gd name="connsiteX4" fmla="*/ 727710 w 1082040"/>
                <a:gd name="connsiteY4" fmla="*/ 148922 h 1178892"/>
                <a:gd name="connsiteX5" fmla="*/ 0 w 1082040"/>
                <a:gd name="connsiteY5" fmla="*/ 81612 h 1178892"/>
                <a:gd name="connsiteX0" fmla="*/ 0 w 1082040"/>
                <a:gd name="connsiteY0" fmla="*/ 80009 h 1177289"/>
                <a:gd name="connsiteX1" fmla="*/ 121920 w 1082040"/>
                <a:gd name="connsiteY1" fmla="*/ 1177289 h 1177289"/>
                <a:gd name="connsiteX2" fmla="*/ 929640 w 1082040"/>
                <a:gd name="connsiteY2" fmla="*/ 1024889 h 1177289"/>
                <a:gd name="connsiteX3" fmla="*/ 1082040 w 1082040"/>
                <a:gd name="connsiteY3" fmla="*/ 605789 h 1177289"/>
                <a:gd name="connsiteX4" fmla="*/ 759460 w 1082040"/>
                <a:gd name="connsiteY4" fmla="*/ 153669 h 1177289"/>
                <a:gd name="connsiteX5" fmla="*/ 0 w 1082040"/>
                <a:gd name="connsiteY5" fmla="*/ 80009 h 1177289"/>
                <a:gd name="connsiteX0" fmla="*/ 0 w 1082040"/>
                <a:gd name="connsiteY0" fmla="*/ 70151 h 1167431"/>
                <a:gd name="connsiteX1" fmla="*/ 121920 w 1082040"/>
                <a:gd name="connsiteY1" fmla="*/ 1167431 h 1167431"/>
                <a:gd name="connsiteX2" fmla="*/ 929640 w 1082040"/>
                <a:gd name="connsiteY2" fmla="*/ 1015031 h 1167431"/>
                <a:gd name="connsiteX3" fmla="*/ 1082040 w 1082040"/>
                <a:gd name="connsiteY3" fmla="*/ 595931 h 1167431"/>
                <a:gd name="connsiteX4" fmla="*/ 759460 w 1082040"/>
                <a:gd name="connsiteY4" fmla="*/ 143811 h 1167431"/>
                <a:gd name="connsiteX5" fmla="*/ 0 w 1082040"/>
                <a:gd name="connsiteY5" fmla="*/ 70151 h 1167431"/>
                <a:gd name="connsiteX0" fmla="*/ 0 w 1082040"/>
                <a:gd name="connsiteY0" fmla="*/ 10997 h 1108277"/>
                <a:gd name="connsiteX1" fmla="*/ 121920 w 1082040"/>
                <a:gd name="connsiteY1" fmla="*/ 1108277 h 1108277"/>
                <a:gd name="connsiteX2" fmla="*/ 929640 w 1082040"/>
                <a:gd name="connsiteY2" fmla="*/ 955877 h 1108277"/>
                <a:gd name="connsiteX3" fmla="*/ 1082040 w 1082040"/>
                <a:gd name="connsiteY3" fmla="*/ 536777 h 1108277"/>
                <a:gd name="connsiteX4" fmla="*/ 759460 w 1082040"/>
                <a:gd name="connsiteY4" fmla="*/ 84657 h 1108277"/>
                <a:gd name="connsiteX5" fmla="*/ 0 w 1082040"/>
                <a:gd name="connsiteY5" fmla="*/ 10997 h 1108277"/>
                <a:gd name="connsiteX0" fmla="*/ 0 w 1082040"/>
                <a:gd name="connsiteY0" fmla="*/ 21102 h 1118382"/>
                <a:gd name="connsiteX1" fmla="*/ 121920 w 1082040"/>
                <a:gd name="connsiteY1" fmla="*/ 1118382 h 1118382"/>
                <a:gd name="connsiteX2" fmla="*/ 929640 w 1082040"/>
                <a:gd name="connsiteY2" fmla="*/ 965982 h 1118382"/>
                <a:gd name="connsiteX3" fmla="*/ 1082040 w 1082040"/>
                <a:gd name="connsiteY3" fmla="*/ 546882 h 1118382"/>
                <a:gd name="connsiteX4" fmla="*/ 759460 w 1082040"/>
                <a:gd name="connsiteY4" fmla="*/ 94762 h 1118382"/>
                <a:gd name="connsiteX5" fmla="*/ 0 w 1082040"/>
                <a:gd name="connsiteY5" fmla="*/ 21102 h 1118382"/>
                <a:gd name="connsiteX0" fmla="*/ 0 w 1082040"/>
                <a:gd name="connsiteY0" fmla="*/ 13447 h 1110727"/>
                <a:gd name="connsiteX1" fmla="*/ 121920 w 1082040"/>
                <a:gd name="connsiteY1" fmla="*/ 1110727 h 1110727"/>
                <a:gd name="connsiteX2" fmla="*/ 929640 w 1082040"/>
                <a:gd name="connsiteY2" fmla="*/ 958327 h 1110727"/>
                <a:gd name="connsiteX3" fmla="*/ 1082040 w 1082040"/>
                <a:gd name="connsiteY3" fmla="*/ 539227 h 1110727"/>
                <a:gd name="connsiteX4" fmla="*/ 759460 w 1082040"/>
                <a:gd name="connsiteY4" fmla="*/ 87107 h 1110727"/>
                <a:gd name="connsiteX5" fmla="*/ 0 w 1082040"/>
                <a:gd name="connsiteY5" fmla="*/ 13447 h 1110727"/>
                <a:gd name="connsiteX0" fmla="*/ 0 w 1082040"/>
                <a:gd name="connsiteY0" fmla="*/ 34409 h 1131689"/>
                <a:gd name="connsiteX1" fmla="*/ 121920 w 1082040"/>
                <a:gd name="connsiteY1" fmla="*/ 1131689 h 1131689"/>
                <a:gd name="connsiteX2" fmla="*/ 929640 w 1082040"/>
                <a:gd name="connsiteY2" fmla="*/ 979289 h 1131689"/>
                <a:gd name="connsiteX3" fmla="*/ 1082040 w 1082040"/>
                <a:gd name="connsiteY3" fmla="*/ 560189 h 1131689"/>
                <a:gd name="connsiteX4" fmla="*/ 759460 w 1082040"/>
                <a:gd name="connsiteY4" fmla="*/ 108069 h 1131689"/>
                <a:gd name="connsiteX5" fmla="*/ 0 w 1082040"/>
                <a:gd name="connsiteY5" fmla="*/ 34409 h 1131689"/>
                <a:gd name="connsiteX0" fmla="*/ 0 w 1082040"/>
                <a:gd name="connsiteY0" fmla="*/ 29033 h 1126313"/>
                <a:gd name="connsiteX1" fmla="*/ 121920 w 1082040"/>
                <a:gd name="connsiteY1" fmla="*/ 1126313 h 1126313"/>
                <a:gd name="connsiteX2" fmla="*/ 929640 w 1082040"/>
                <a:gd name="connsiteY2" fmla="*/ 973913 h 1126313"/>
                <a:gd name="connsiteX3" fmla="*/ 1082040 w 1082040"/>
                <a:gd name="connsiteY3" fmla="*/ 554813 h 1126313"/>
                <a:gd name="connsiteX4" fmla="*/ 759460 w 1082040"/>
                <a:gd name="connsiteY4" fmla="*/ 102693 h 1126313"/>
                <a:gd name="connsiteX5" fmla="*/ 0 w 1082040"/>
                <a:gd name="connsiteY5" fmla="*/ 29033 h 1126313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8690 w 1101090"/>
                <a:gd name="connsiteY2" fmla="*/ 98259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8690 w 1101090"/>
                <a:gd name="connsiteY2" fmla="*/ 98259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8690 w 1101090"/>
                <a:gd name="connsiteY2" fmla="*/ 98259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8690 w 1101090"/>
                <a:gd name="connsiteY2" fmla="*/ 98259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8690 w 1101090"/>
                <a:gd name="connsiteY2" fmla="*/ 98259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98088"/>
                <a:gd name="connsiteX1" fmla="*/ 140970 w 1101090"/>
                <a:gd name="connsiteY1" fmla="*/ 1134995 h 1198088"/>
                <a:gd name="connsiteX2" fmla="*/ 948690 w 1101090"/>
                <a:gd name="connsiteY2" fmla="*/ 982595 h 1198088"/>
                <a:gd name="connsiteX3" fmla="*/ 1101090 w 1101090"/>
                <a:gd name="connsiteY3" fmla="*/ 563495 h 1198088"/>
                <a:gd name="connsiteX4" fmla="*/ 778510 w 1101090"/>
                <a:gd name="connsiteY4" fmla="*/ 111375 h 1198088"/>
                <a:gd name="connsiteX5" fmla="*/ 0 w 1101090"/>
                <a:gd name="connsiteY5" fmla="*/ 37715 h 1198088"/>
                <a:gd name="connsiteX0" fmla="*/ 0 w 1101090"/>
                <a:gd name="connsiteY0" fmla="*/ 37715 h 1189237"/>
                <a:gd name="connsiteX1" fmla="*/ 140970 w 1101090"/>
                <a:gd name="connsiteY1" fmla="*/ 1134995 h 1189237"/>
                <a:gd name="connsiteX2" fmla="*/ 948690 w 1101090"/>
                <a:gd name="connsiteY2" fmla="*/ 982595 h 1189237"/>
                <a:gd name="connsiteX3" fmla="*/ 1101090 w 1101090"/>
                <a:gd name="connsiteY3" fmla="*/ 563495 h 1189237"/>
                <a:gd name="connsiteX4" fmla="*/ 778510 w 1101090"/>
                <a:gd name="connsiteY4" fmla="*/ 111375 h 1189237"/>
                <a:gd name="connsiteX5" fmla="*/ 0 w 1101090"/>
                <a:gd name="connsiteY5" fmla="*/ 37715 h 1189237"/>
                <a:gd name="connsiteX0" fmla="*/ 0 w 1101090"/>
                <a:gd name="connsiteY0" fmla="*/ 37715 h 1186478"/>
                <a:gd name="connsiteX1" fmla="*/ 140970 w 1101090"/>
                <a:gd name="connsiteY1" fmla="*/ 1134995 h 1186478"/>
                <a:gd name="connsiteX2" fmla="*/ 961390 w 1101090"/>
                <a:gd name="connsiteY2" fmla="*/ 963545 h 1186478"/>
                <a:gd name="connsiteX3" fmla="*/ 1101090 w 1101090"/>
                <a:gd name="connsiteY3" fmla="*/ 563495 h 1186478"/>
                <a:gd name="connsiteX4" fmla="*/ 778510 w 1101090"/>
                <a:gd name="connsiteY4" fmla="*/ 111375 h 1186478"/>
                <a:gd name="connsiteX5" fmla="*/ 0 w 1101090"/>
                <a:gd name="connsiteY5" fmla="*/ 37715 h 1186478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61390 w 1101090"/>
                <a:gd name="connsiteY2" fmla="*/ 96354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61390 w 1101090"/>
                <a:gd name="connsiteY2" fmla="*/ 96354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61390 w 1101090"/>
                <a:gd name="connsiteY2" fmla="*/ 96354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2340 w 1101090"/>
                <a:gd name="connsiteY2" fmla="*/ 96354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082040"/>
                <a:gd name="connsiteY0" fmla="*/ 37715 h 1134995"/>
                <a:gd name="connsiteX1" fmla="*/ 140970 w 1082040"/>
                <a:gd name="connsiteY1" fmla="*/ 1134995 h 1134995"/>
                <a:gd name="connsiteX2" fmla="*/ 942340 w 1082040"/>
                <a:gd name="connsiteY2" fmla="*/ 963545 h 1134995"/>
                <a:gd name="connsiteX3" fmla="*/ 1082040 w 1082040"/>
                <a:gd name="connsiteY3" fmla="*/ 563495 h 1134995"/>
                <a:gd name="connsiteX4" fmla="*/ 778510 w 1082040"/>
                <a:gd name="connsiteY4" fmla="*/ 111375 h 1134995"/>
                <a:gd name="connsiteX5" fmla="*/ 0 w 1082040"/>
                <a:gd name="connsiteY5" fmla="*/ 37715 h 1134995"/>
                <a:gd name="connsiteX0" fmla="*/ 0 w 983901"/>
                <a:gd name="connsiteY0" fmla="*/ 37715 h 1134995"/>
                <a:gd name="connsiteX1" fmla="*/ 140970 w 983901"/>
                <a:gd name="connsiteY1" fmla="*/ 1134995 h 1134995"/>
                <a:gd name="connsiteX2" fmla="*/ 942340 w 983901"/>
                <a:gd name="connsiteY2" fmla="*/ 963545 h 1134995"/>
                <a:gd name="connsiteX3" fmla="*/ 778510 w 983901"/>
                <a:gd name="connsiteY3" fmla="*/ 111375 h 1134995"/>
                <a:gd name="connsiteX4" fmla="*/ 0 w 983901"/>
                <a:gd name="connsiteY4" fmla="*/ 37715 h 1134995"/>
                <a:gd name="connsiteX0" fmla="*/ 0 w 1033650"/>
                <a:gd name="connsiteY0" fmla="*/ 52605 h 1149885"/>
                <a:gd name="connsiteX1" fmla="*/ 140970 w 1033650"/>
                <a:gd name="connsiteY1" fmla="*/ 1149885 h 1149885"/>
                <a:gd name="connsiteX2" fmla="*/ 999490 w 1033650"/>
                <a:gd name="connsiteY2" fmla="*/ 933985 h 1149885"/>
                <a:gd name="connsiteX3" fmla="*/ 778510 w 1033650"/>
                <a:gd name="connsiteY3" fmla="*/ 126265 h 1149885"/>
                <a:gd name="connsiteX4" fmla="*/ 0 w 1033650"/>
                <a:gd name="connsiteY4" fmla="*/ 52605 h 1149885"/>
                <a:gd name="connsiteX0" fmla="*/ 0 w 1056496"/>
                <a:gd name="connsiteY0" fmla="*/ 51985 h 1149265"/>
                <a:gd name="connsiteX1" fmla="*/ 140970 w 1056496"/>
                <a:gd name="connsiteY1" fmla="*/ 1149265 h 1149265"/>
                <a:gd name="connsiteX2" fmla="*/ 1024890 w 1056496"/>
                <a:gd name="connsiteY2" fmla="*/ 920665 h 1149265"/>
                <a:gd name="connsiteX3" fmla="*/ 778510 w 1056496"/>
                <a:gd name="connsiteY3" fmla="*/ 125645 h 1149265"/>
                <a:gd name="connsiteX4" fmla="*/ 0 w 1056496"/>
                <a:gd name="connsiteY4" fmla="*/ 51985 h 1149265"/>
                <a:gd name="connsiteX0" fmla="*/ 0 w 1058985"/>
                <a:gd name="connsiteY0" fmla="*/ 51985 h 1149265"/>
                <a:gd name="connsiteX1" fmla="*/ 140970 w 1058985"/>
                <a:gd name="connsiteY1" fmla="*/ 1149265 h 1149265"/>
                <a:gd name="connsiteX2" fmla="*/ 1024890 w 1058985"/>
                <a:gd name="connsiteY2" fmla="*/ 920665 h 1149265"/>
                <a:gd name="connsiteX3" fmla="*/ 778510 w 1058985"/>
                <a:gd name="connsiteY3" fmla="*/ 125645 h 1149265"/>
                <a:gd name="connsiteX4" fmla="*/ 0 w 1058985"/>
                <a:gd name="connsiteY4" fmla="*/ 51985 h 1149265"/>
                <a:gd name="connsiteX0" fmla="*/ 0 w 1058802"/>
                <a:gd name="connsiteY0" fmla="*/ 45717 h 1142997"/>
                <a:gd name="connsiteX1" fmla="*/ 140970 w 1058802"/>
                <a:gd name="connsiteY1" fmla="*/ 1142997 h 1142997"/>
                <a:gd name="connsiteX2" fmla="*/ 1024890 w 1058802"/>
                <a:gd name="connsiteY2" fmla="*/ 914397 h 1142997"/>
                <a:gd name="connsiteX3" fmla="*/ 791210 w 1058802"/>
                <a:gd name="connsiteY3" fmla="*/ 138427 h 1142997"/>
                <a:gd name="connsiteX4" fmla="*/ 0 w 1058802"/>
                <a:gd name="connsiteY4" fmla="*/ 45717 h 1142997"/>
                <a:gd name="connsiteX0" fmla="*/ 0 w 1064369"/>
                <a:gd name="connsiteY0" fmla="*/ 37131 h 1134411"/>
                <a:gd name="connsiteX1" fmla="*/ 140970 w 1064369"/>
                <a:gd name="connsiteY1" fmla="*/ 1134411 h 1134411"/>
                <a:gd name="connsiteX2" fmla="*/ 1024890 w 1064369"/>
                <a:gd name="connsiteY2" fmla="*/ 905811 h 1134411"/>
                <a:gd name="connsiteX3" fmla="*/ 791210 w 1064369"/>
                <a:gd name="connsiteY3" fmla="*/ 129841 h 1134411"/>
                <a:gd name="connsiteX4" fmla="*/ 0 w 1064369"/>
                <a:gd name="connsiteY4" fmla="*/ 37131 h 1134411"/>
                <a:gd name="connsiteX0" fmla="*/ 0 w 1072221"/>
                <a:gd name="connsiteY0" fmla="*/ 30947 h 1128227"/>
                <a:gd name="connsiteX1" fmla="*/ 140970 w 1072221"/>
                <a:gd name="connsiteY1" fmla="*/ 1128227 h 1128227"/>
                <a:gd name="connsiteX2" fmla="*/ 1024890 w 1072221"/>
                <a:gd name="connsiteY2" fmla="*/ 899627 h 1128227"/>
                <a:gd name="connsiteX3" fmla="*/ 822960 w 1072221"/>
                <a:gd name="connsiteY3" fmla="*/ 155407 h 1128227"/>
                <a:gd name="connsiteX4" fmla="*/ 0 w 1072221"/>
                <a:gd name="connsiteY4" fmla="*/ 30947 h 1128227"/>
                <a:gd name="connsiteX0" fmla="*/ 0 w 1072221"/>
                <a:gd name="connsiteY0" fmla="*/ 30947 h 1128227"/>
                <a:gd name="connsiteX1" fmla="*/ 140970 w 1072221"/>
                <a:gd name="connsiteY1" fmla="*/ 1128227 h 1128227"/>
                <a:gd name="connsiteX2" fmla="*/ 1024890 w 1072221"/>
                <a:gd name="connsiteY2" fmla="*/ 899627 h 1128227"/>
                <a:gd name="connsiteX3" fmla="*/ 822960 w 1072221"/>
                <a:gd name="connsiteY3" fmla="*/ 155407 h 1128227"/>
                <a:gd name="connsiteX4" fmla="*/ 0 w 1072221"/>
                <a:gd name="connsiteY4" fmla="*/ 30947 h 1128227"/>
                <a:gd name="connsiteX0" fmla="*/ 0 w 1061159"/>
                <a:gd name="connsiteY0" fmla="*/ 30947 h 1128227"/>
                <a:gd name="connsiteX1" fmla="*/ 140970 w 1061159"/>
                <a:gd name="connsiteY1" fmla="*/ 1128227 h 1128227"/>
                <a:gd name="connsiteX2" fmla="*/ 1024890 w 1061159"/>
                <a:gd name="connsiteY2" fmla="*/ 899627 h 1128227"/>
                <a:gd name="connsiteX3" fmla="*/ 822960 w 1061159"/>
                <a:gd name="connsiteY3" fmla="*/ 155407 h 1128227"/>
                <a:gd name="connsiteX4" fmla="*/ 0 w 1061159"/>
                <a:gd name="connsiteY4" fmla="*/ 30947 h 1128227"/>
                <a:gd name="connsiteX0" fmla="*/ 0 w 1061159"/>
                <a:gd name="connsiteY0" fmla="*/ 30947 h 1184617"/>
                <a:gd name="connsiteX1" fmla="*/ 140970 w 1061159"/>
                <a:gd name="connsiteY1" fmla="*/ 1128227 h 1184617"/>
                <a:gd name="connsiteX2" fmla="*/ 1024890 w 1061159"/>
                <a:gd name="connsiteY2" fmla="*/ 899627 h 1184617"/>
                <a:gd name="connsiteX3" fmla="*/ 822960 w 1061159"/>
                <a:gd name="connsiteY3" fmla="*/ 155407 h 1184617"/>
                <a:gd name="connsiteX4" fmla="*/ 0 w 1061159"/>
                <a:gd name="connsiteY4" fmla="*/ 30947 h 1184617"/>
                <a:gd name="connsiteX0" fmla="*/ 0 w 925273"/>
                <a:gd name="connsiteY0" fmla="*/ 60201 h 1131321"/>
                <a:gd name="connsiteX1" fmla="*/ 13970 w 925273"/>
                <a:gd name="connsiteY1" fmla="*/ 1074931 h 1131321"/>
                <a:gd name="connsiteX2" fmla="*/ 897890 w 925273"/>
                <a:gd name="connsiteY2" fmla="*/ 846331 h 1131321"/>
                <a:gd name="connsiteX3" fmla="*/ 695960 w 925273"/>
                <a:gd name="connsiteY3" fmla="*/ 102111 h 1131321"/>
                <a:gd name="connsiteX4" fmla="*/ 0 w 925273"/>
                <a:gd name="connsiteY4" fmla="*/ 60201 h 1131321"/>
                <a:gd name="connsiteX0" fmla="*/ 29 w 925302"/>
                <a:gd name="connsiteY0" fmla="*/ 169950 h 1241070"/>
                <a:gd name="connsiteX1" fmla="*/ 13999 w 925302"/>
                <a:gd name="connsiteY1" fmla="*/ 1184680 h 1241070"/>
                <a:gd name="connsiteX2" fmla="*/ 897919 w 925302"/>
                <a:gd name="connsiteY2" fmla="*/ 956080 h 1241070"/>
                <a:gd name="connsiteX3" fmla="*/ 695989 w 925302"/>
                <a:gd name="connsiteY3" fmla="*/ 211860 h 1241070"/>
                <a:gd name="connsiteX4" fmla="*/ 29 w 925302"/>
                <a:gd name="connsiteY4" fmla="*/ 169950 h 1241070"/>
                <a:gd name="connsiteX0" fmla="*/ 74455 w 999728"/>
                <a:gd name="connsiteY0" fmla="*/ 111525 h 1182645"/>
                <a:gd name="connsiteX1" fmla="*/ 88425 w 999728"/>
                <a:gd name="connsiteY1" fmla="*/ 1126255 h 1182645"/>
                <a:gd name="connsiteX2" fmla="*/ 972345 w 999728"/>
                <a:gd name="connsiteY2" fmla="*/ 897655 h 1182645"/>
                <a:gd name="connsiteX3" fmla="*/ 770415 w 999728"/>
                <a:gd name="connsiteY3" fmla="*/ 153435 h 1182645"/>
                <a:gd name="connsiteX4" fmla="*/ 74455 w 999728"/>
                <a:gd name="connsiteY4" fmla="*/ 111525 h 1182645"/>
                <a:gd name="connsiteX0" fmla="*/ 79369 w 985250"/>
                <a:gd name="connsiteY0" fmla="*/ 119473 h 1165193"/>
                <a:gd name="connsiteX1" fmla="*/ 74289 w 985250"/>
                <a:gd name="connsiteY1" fmla="*/ 1108803 h 1165193"/>
                <a:gd name="connsiteX2" fmla="*/ 958209 w 985250"/>
                <a:gd name="connsiteY2" fmla="*/ 880203 h 1165193"/>
                <a:gd name="connsiteX3" fmla="*/ 756279 w 985250"/>
                <a:gd name="connsiteY3" fmla="*/ 135983 h 1165193"/>
                <a:gd name="connsiteX4" fmla="*/ 79369 w 985250"/>
                <a:gd name="connsiteY4" fmla="*/ 119473 h 1165193"/>
                <a:gd name="connsiteX0" fmla="*/ 85008 w 990889"/>
                <a:gd name="connsiteY0" fmla="*/ 111446 h 1157166"/>
                <a:gd name="connsiteX1" fmla="*/ 79928 w 990889"/>
                <a:gd name="connsiteY1" fmla="*/ 1100776 h 1157166"/>
                <a:gd name="connsiteX2" fmla="*/ 963848 w 990889"/>
                <a:gd name="connsiteY2" fmla="*/ 872176 h 1157166"/>
                <a:gd name="connsiteX3" fmla="*/ 761918 w 990889"/>
                <a:gd name="connsiteY3" fmla="*/ 127956 h 1157166"/>
                <a:gd name="connsiteX4" fmla="*/ 85008 w 990889"/>
                <a:gd name="connsiteY4" fmla="*/ 111446 h 1157166"/>
                <a:gd name="connsiteX0" fmla="*/ 48659 w 963901"/>
                <a:gd name="connsiteY0" fmla="*/ 97233 h 1077983"/>
                <a:gd name="connsiteX1" fmla="*/ 56279 w 963901"/>
                <a:gd name="connsiteY1" fmla="*/ 1023063 h 1077983"/>
                <a:gd name="connsiteX2" fmla="*/ 927499 w 963901"/>
                <a:gd name="connsiteY2" fmla="*/ 857963 h 1077983"/>
                <a:gd name="connsiteX3" fmla="*/ 725569 w 963901"/>
                <a:gd name="connsiteY3" fmla="*/ 113743 h 1077983"/>
                <a:gd name="connsiteX4" fmla="*/ 48659 w 963901"/>
                <a:gd name="connsiteY4" fmla="*/ 97233 h 1077983"/>
                <a:gd name="connsiteX0" fmla="*/ 89820 w 1005062"/>
                <a:gd name="connsiteY0" fmla="*/ 97233 h 1077983"/>
                <a:gd name="connsiteX1" fmla="*/ 97440 w 1005062"/>
                <a:gd name="connsiteY1" fmla="*/ 1023063 h 1077983"/>
                <a:gd name="connsiteX2" fmla="*/ 968660 w 1005062"/>
                <a:gd name="connsiteY2" fmla="*/ 857963 h 1077983"/>
                <a:gd name="connsiteX3" fmla="*/ 766730 w 1005062"/>
                <a:gd name="connsiteY3" fmla="*/ 113743 h 1077983"/>
                <a:gd name="connsiteX4" fmla="*/ 89820 w 1005062"/>
                <a:gd name="connsiteY4" fmla="*/ 97233 h 1077983"/>
                <a:gd name="connsiteX0" fmla="*/ 117822 w 1036097"/>
                <a:gd name="connsiteY0" fmla="*/ 94215 h 1038565"/>
                <a:gd name="connsiteX1" fmla="*/ 80992 w 1036097"/>
                <a:gd name="connsiteY1" fmla="*/ 975595 h 1038565"/>
                <a:gd name="connsiteX2" fmla="*/ 996662 w 1036097"/>
                <a:gd name="connsiteY2" fmla="*/ 854945 h 1038565"/>
                <a:gd name="connsiteX3" fmla="*/ 794732 w 1036097"/>
                <a:gd name="connsiteY3" fmla="*/ 110725 h 1038565"/>
                <a:gd name="connsiteX4" fmla="*/ 117822 w 1036097"/>
                <a:gd name="connsiteY4" fmla="*/ 94215 h 1038565"/>
                <a:gd name="connsiteX0" fmla="*/ 97358 w 1013465"/>
                <a:gd name="connsiteY0" fmla="*/ 92501 h 1017048"/>
                <a:gd name="connsiteX1" fmla="*/ 92278 w 1013465"/>
                <a:gd name="connsiteY1" fmla="*/ 948481 h 1017048"/>
                <a:gd name="connsiteX2" fmla="*/ 976198 w 1013465"/>
                <a:gd name="connsiteY2" fmla="*/ 853231 h 1017048"/>
                <a:gd name="connsiteX3" fmla="*/ 774268 w 1013465"/>
                <a:gd name="connsiteY3" fmla="*/ 109011 h 1017048"/>
                <a:gd name="connsiteX4" fmla="*/ 97358 w 1013465"/>
                <a:gd name="connsiteY4" fmla="*/ 92501 h 1017048"/>
                <a:gd name="connsiteX0" fmla="*/ 97358 w 908526"/>
                <a:gd name="connsiteY0" fmla="*/ 95782 h 1039479"/>
                <a:gd name="connsiteX1" fmla="*/ 92278 w 908526"/>
                <a:gd name="connsiteY1" fmla="*/ 951762 h 1039479"/>
                <a:gd name="connsiteX2" fmla="*/ 849198 w 908526"/>
                <a:gd name="connsiteY2" fmla="*/ 913662 h 1039479"/>
                <a:gd name="connsiteX3" fmla="*/ 774268 w 908526"/>
                <a:gd name="connsiteY3" fmla="*/ 112292 h 1039479"/>
                <a:gd name="connsiteX4" fmla="*/ 97358 w 908526"/>
                <a:gd name="connsiteY4" fmla="*/ 95782 h 1039479"/>
                <a:gd name="connsiteX0" fmla="*/ 99959 w 930166"/>
                <a:gd name="connsiteY0" fmla="*/ 117126 h 1062869"/>
                <a:gd name="connsiteX1" fmla="*/ 94879 w 930166"/>
                <a:gd name="connsiteY1" fmla="*/ 973106 h 1062869"/>
                <a:gd name="connsiteX2" fmla="*/ 851799 w 930166"/>
                <a:gd name="connsiteY2" fmla="*/ 935006 h 1062869"/>
                <a:gd name="connsiteX3" fmla="*/ 821319 w 930166"/>
                <a:gd name="connsiteY3" fmla="*/ 95536 h 1062869"/>
                <a:gd name="connsiteX4" fmla="*/ 99959 w 930166"/>
                <a:gd name="connsiteY4" fmla="*/ 117126 h 1062869"/>
                <a:gd name="connsiteX0" fmla="*/ 99959 w 930166"/>
                <a:gd name="connsiteY0" fmla="*/ 108427 h 1073220"/>
                <a:gd name="connsiteX1" fmla="*/ 94879 w 930166"/>
                <a:gd name="connsiteY1" fmla="*/ 983457 h 1073220"/>
                <a:gd name="connsiteX2" fmla="*/ 851799 w 930166"/>
                <a:gd name="connsiteY2" fmla="*/ 945357 h 1073220"/>
                <a:gd name="connsiteX3" fmla="*/ 821319 w 930166"/>
                <a:gd name="connsiteY3" fmla="*/ 105887 h 1073220"/>
                <a:gd name="connsiteX4" fmla="*/ 99959 w 930166"/>
                <a:gd name="connsiteY4" fmla="*/ 108427 h 1073220"/>
                <a:gd name="connsiteX0" fmla="*/ 192550 w 882391"/>
                <a:gd name="connsiteY0" fmla="*/ 83027 h 1117670"/>
                <a:gd name="connsiteX1" fmla="*/ 54120 w 882391"/>
                <a:gd name="connsiteY1" fmla="*/ 1027907 h 1117670"/>
                <a:gd name="connsiteX2" fmla="*/ 811040 w 882391"/>
                <a:gd name="connsiteY2" fmla="*/ 989807 h 1117670"/>
                <a:gd name="connsiteX3" fmla="*/ 780560 w 882391"/>
                <a:gd name="connsiteY3" fmla="*/ 150337 h 1117670"/>
                <a:gd name="connsiteX4" fmla="*/ 192550 w 882391"/>
                <a:gd name="connsiteY4" fmla="*/ 83027 h 1117670"/>
                <a:gd name="connsiteX0" fmla="*/ 210830 w 900671"/>
                <a:gd name="connsiteY0" fmla="*/ 69332 h 1103975"/>
                <a:gd name="connsiteX1" fmla="*/ 72400 w 900671"/>
                <a:gd name="connsiteY1" fmla="*/ 1014212 h 1103975"/>
                <a:gd name="connsiteX2" fmla="*/ 829320 w 900671"/>
                <a:gd name="connsiteY2" fmla="*/ 976112 h 1103975"/>
                <a:gd name="connsiteX3" fmla="*/ 798840 w 900671"/>
                <a:gd name="connsiteY3" fmla="*/ 136642 h 1103975"/>
                <a:gd name="connsiteX4" fmla="*/ 210830 w 900671"/>
                <a:gd name="connsiteY4" fmla="*/ 69332 h 1103975"/>
                <a:gd name="connsiteX0" fmla="*/ 242162 w 932003"/>
                <a:gd name="connsiteY0" fmla="*/ 85783 h 1120426"/>
                <a:gd name="connsiteX1" fmla="*/ 103732 w 932003"/>
                <a:gd name="connsiteY1" fmla="*/ 1030663 h 1120426"/>
                <a:gd name="connsiteX2" fmla="*/ 860652 w 932003"/>
                <a:gd name="connsiteY2" fmla="*/ 992563 h 1120426"/>
                <a:gd name="connsiteX3" fmla="*/ 830172 w 932003"/>
                <a:gd name="connsiteY3" fmla="*/ 153093 h 1120426"/>
                <a:gd name="connsiteX4" fmla="*/ 242162 w 932003"/>
                <a:gd name="connsiteY4" fmla="*/ 85783 h 1120426"/>
                <a:gd name="connsiteX0" fmla="*/ 235996 w 925837"/>
                <a:gd name="connsiteY0" fmla="*/ 58516 h 1093159"/>
                <a:gd name="connsiteX1" fmla="*/ 97566 w 925837"/>
                <a:gd name="connsiteY1" fmla="*/ 1003396 h 1093159"/>
                <a:gd name="connsiteX2" fmla="*/ 854486 w 925837"/>
                <a:gd name="connsiteY2" fmla="*/ 965296 h 1093159"/>
                <a:gd name="connsiteX3" fmla="*/ 824006 w 925837"/>
                <a:gd name="connsiteY3" fmla="*/ 125826 h 1093159"/>
                <a:gd name="connsiteX4" fmla="*/ 235996 w 925837"/>
                <a:gd name="connsiteY4" fmla="*/ 58516 h 1093159"/>
                <a:gd name="connsiteX0" fmla="*/ 255997 w 912503"/>
                <a:gd name="connsiteY0" fmla="*/ 47464 h 1120207"/>
                <a:gd name="connsiteX1" fmla="*/ 85817 w 912503"/>
                <a:gd name="connsiteY1" fmla="*/ 1030444 h 1120207"/>
                <a:gd name="connsiteX2" fmla="*/ 842737 w 912503"/>
                <a:gd name="connsiteY2" fmla="*/ 992344 h 1120207"/>
                <a:gd name="connsiteX3" fmla="*/ 812257 w 912503"/>
                <a:gd name="connsiteY3" fmla="*/ 152874 h 1120207"/>
                <a:gd name="connsiteX4" fmla="*/ 255997 w 912503"/>
                <a:gd name="connsiteY4" fmla="*/ 47464 h 1120207"/>
                <a:gd name="connsiteX0" fmla="*/ 273220 w 903082"/>
                <a:gd name="connsiteY0" fmla="*/ 43056 h 1134849"/>
                <a:gd name="connsiteX1" fmla="*/ 77640 w 903082"/>
                <a:gd name="connsiteY1" fmla="*/ 1045086 h 1134849"/>
                <a:gd name="connsiteX2" fmla="*/ 834560 w 903082"/>
                <a:gd name="connsiteY2" fmla="*/ 1006986 h 1134849"/>
                <a:gd name="connsiteX3" fmla="*/ 804080 w 903082"/>
                <a:gd name="connsiteY3" fmla="*/ 167516 h 1134849"/>
                <a:gd name="connsiteX4" fmla="*/ 273220 w 903082"/>
                <a:gd name="connsiteY4" fmla="*/ 43056 h 1134849"/>
                <a:gd name="connsiteX0" fmla="*/ 249550 w 879412"/>
                <a:gd name="connsiteY0" fmla="*/ 14852 h 1106645"/>
                <a:gd name="connsiteX1" fmla="*/ 53970 w 879412"/>
                <a:gd name="connsiteY1" fmla="*/ 1016882 h 1106645"/>
                <a:gd name="connsiteX2" fmla="*/ 810890 w 879412"/>
                <a:gd name="connsiteY2" fmla="*/ 978782 h 1106645"/>
                <a:gd name="connsiteX3" fmla="*/ 780410 w 879412"/>
                <a:gd name="connsiteY3" fmla="*/ 139312 h 1106645"/>
                <a:gd name="connsiteX4" fmla="*/ 249550 w 879412"/>
                <a:gd name="connsiteY4" fmla="*/ 14852 h 1106645"/>
                <a:gd name="connsiteX0" fmla="*/ 250597 w 880459"/>
                <a:gd name="connsiteY0" fmla="*/ 14852 h 1106645"/>
                <a:gd name="connsiteX1" fmla="*/ 55017 w 880459"/>
                <a:gd name="connsiteY1" fmla="*/ 1016882 h 1106645"/>
                <a:gd name="connsiteX2" fmla="*/ 811937 w 880459"/>
                <a:gd name="connsiteY2" fmla="*/ 978782 h 1106645"/>
                <a:gd name="connsiteX3" fmla="*/ 781457 w 880459"/>
                <a:gd name="connsiteY3" fmla="*/ 139312 h 1106645"/>
                <a:gd name="connsiteX4" fmla="*/ 250597 w 880459"/>
                <a:gd name="connsiteY4" fmla="*/ 14852 h 1106645"/>
                <a:gd name="connsiteX0" fmla="*/ 303593 w 938483"/>
                <a:gd name="connsiteY0" fmla="*/ 66099 h 1138498"/>
                <a:gd name="connsiteX1" fmla="*/ 38163 w 938483"/>
                <a:gd name="connsiteY1" fmla="*/ 1036379 h 1138498"/>
                <a:gd name="connsiteX2" fmla="*/ 864933 w 938483"/>
                <a:gd name="connsiteY2" fmla="*/ 1030029 h 1138498"/>
                <a:gd name="connsiteX3" fmla="*/ 834453 w 938483"/>
                <a:gd name="connsiteY3" fmla="*/ 190559 h 1138498"/>
                <a:gd name="connsiteX4" fmla="*/ 303593 w 938483"/>
                <a:gd name="connsiteY4" fmla="*/ 66099 h 1138498"/>
                <a:gd name="connsiteX0" fmla="*/ 251848 w 882623"/>
                <a:gd name="connsiteY0" fmla="*/ 68451 h 1160244"/>
                <a:gd name="connsiteX1" fmla="*/ 43568 w 882623"/>
                <a:gd name="connsiteY1" fmla="*/ 1070481 h 1160244"/>
                <a:gd name="connsiteX2" fmla="*/ 813188 w 882623"/>
                <a:gd name="connsiteY2" fmla="*/ 1032381 h 1160244"/>
                <a:gd name="connsiteX3" fmla="*/ 782708 w 882623"/>
                <a:gd name="connsiteY3" fmla="*/ 192911 h 1160244"/>
                <a:gd name="connsiteX4" fmla="*/ 251848 w 882623"/>
                <a:gd name="connsiteY4" fmla="*/ 68451 h 1160244"/>
                <a:gd name="connsiteX0" fmla="*/ 265552 w 896327"/>
                <a:gd name="connsiteY0" fmla="*/ 62808 h 1154601"/>
                <a:gd name="connsiteX1" fmla="*/ 57272 w 896327"/>
                <a:gd name="connsiteY1" fmla="*/ 1064838 h 1154601"/>
                <a:gd name="connsiteX2" fmla="*/ 826892 w 896327"/>
                <a:gd name="connsiteY2" fmla="*/ 1026738 h 1154601"/>
                <a:gd name="connsiteX3" fmla="*/ 796412 w 896327"/>
                <a:gd name="connsiteY3" fmla="*/ 187268 h 1154601"/>
                <a:gd name="connsiteX4" fmla="*/ 265552 w 896327"/>
                <a:gd name="connsiteY4" fmla="*/ 62808 h 1154601"/>
                <a:gd name="connsiteX0" fmla="*/ 255481 w 899572"/>
                <a:gd name="connsiteY0" fmla="*/ 73812 h 1121155"/>
                <a:gd name="connsiteX1" fmla="*/ 59901 w 899572"/>
                <a:gd name="connsiteY1" fmla="*/ 1031392 h 1121155"/>
                <a:gd name="connsiteX2" fmla="*/ 829521 w 899572"/>
                <a:gd name="connsiteY2" fmla="*/ 993292 h 1121155"/>
                <a:gd name="connsiteX3" fmla="*/ 799041 w 899572"/>
                <a:gd name="connsiteY3" fmla="*/ 153822 h 1121155"/>
                <a:gd name="connsiteX4" fmla="*/ 255481 w 899572"/>
                <a:gd name="connsiteY4" fmla="*/ 73812 h 1121155"/>
                <a:gd name="connsiteX0" fmla="*/ 255481 w 899572"/>
                <a:gd name="connsiteY0" fmla="*/ 73812 h 1121155"/>
                <a:gd name="connsiteX1" fmla="*/ 59901 w 899572"/>
                <a:gd name="connsiteY1" fmla="*/ 1031392 h 1121155"/>
                <a:gd name="connsiteX2" fmla="*/ 829521 w 899572"/>
                <a:gd name="connsiteY2" fmla="*/ 993292 h 1121155"/>
                <a:gd name="connsiteX3" fmla="*/ 799041 w 899572"/>
                <a:gd name="connsiteY3" fmla="*/ 153822 h 1121155"/>
                <a:gd name="connsiteX4" fmla="*/ 255481 w 899572"/>
                <a:gd name="connsiteY4" fmla="*/ 73812 h 1121155"/>
                <a:gd name="connsiteX0" fmla="*/ 255481 w 899572"/>
                <a:gd name="connsiteY0" fmla="*/ 73812 h 1121155"/>
                <a:gd name="connsiteX1" fmla="*/ 59901 w 899572"/>
                <a:gd name="connsiteY1" fmla="*/ 1031392 h 1121155"/>
                <a:gd name="connsiteX2" fmla="*/ 829521 w 899572"/>
                <a:gd name="connsiteY2" fmla="*/ 993292 h 1121155"/>
                <a:gd name="connsiteX3" fmla="*/ 799041 w 899572"/>
                <a:gd name="connsiteY3" fmla="*/ 153822 h 1121155"/>
                <a:gd name="connsiteX4" fmla="*/ 255481 w 899572"/>
                <a:gd name="connsiteY4" fmla="*/ 73812 h 1121155"/>
                <a:gd name="connsiteX0" fmla="*/ 255481 w 899572"/>
                <a:gd name="connsiteY0" fmla="*/ 73812 h 1121155"/>
                <a:gd name="connsiteX1" fmla="*/ 59901 w 899572"/>
                <a:gd name="connsiteY1" fmla="*/ 1031392 h 1121155"/>
                <a:gd name="connsiteX2" fmla="*/ 829521 w 899572"/>
                <a:gd name="connsiteY2" fmla="*/ 993292 h 1121155"/>
                <a:gd name="connsiteX3" fmla="*/ 799041 w 899572"/>
                <a:gd name="connsiteY3" fmla="*/ 153822 h 1121155"/>
                <a:gd name="connsiteX4" fmla="*/ 255481 w 899572"/>
                <a:gd name="connsiteY4" fmla="*/ 73812 h 1121155"/>
                <a:gd name="connsiteX0" fmla="*/ 212939 w 914180"/>
                <a:gd name="connsiteY0" fmla="*/ 82846 h 1104789"/>
                <a:gd name="connsiteX1" fmla="*/ 74509 w 914180"/>
                <a:gd name="connsiteY1" fmla="*/ 1015026 h 1104789"/>
                <a:gd name="connsiteX2" fmla="*/ 844129 w 914180"/>
                <a:gd name="connsiteY2" fmla="*/ 976926 h 1104789"/>
                <a:gd name="connsiteX3" fmla="*/ 813649 w 914180"/>
                <a:gd name="connsiteY3" fmla="*/ 137456 h 1104789"/>
                <a:gd name="connsiteX4" fmla="*/ 212939 w 914180"/>
                <a:gd name="connsiteY4" fmla="*/ 82846 h 1104789"/>
                <a:gd name="connsiteX0" fmla="*/ 212939 w 914180"/>
                <a:gd name="connsiteY0" fmla="*/ 69578 h 1091521"/>
                <a:gd name="connsiteX1" fmla="*/ 74509 w 914180"/>
                <a:gd name="connsiteY1" fmla="*/ 1001758 h 1091521"/>
                <a:gd name="connsiteX2" fmla="*/ 844129 w 914180"/>
                <a:gd name="connsiteY2" fmla="*/ 963658 h 1091521"/>
                <a:gd name="connsiteX3" fmla="*/ 813649 w 914180"/>
                <a:gd name="connsiteY3" fmla="*/ 124188 h 1091521"/>
                <a:gd name="connsiteX4" fmla="*/ 212939 w 914180"/>
                <a:gd name="connsiteY4" fmla="*/ 69578 h 1091521"/>
                <a:gd name="connsiteX0" fmla="*/ 260493 w 898234"/>
                <a:gd name="connsiteY0" fmla="*/ 52074 h 1124817"/>
                <a:gd name="connsiteX1" fmla="*/ 58563 w 898234"/>
                <a:gd name="connsiteY1" fmla="*/ 1035054 h 1124817"/>
                <a:gd name="connsiteX2" fmla="*/ 828183 w 898234"/>
                <a:gd name="connsiteY2" fmla="*/ 996954 h 1124817"/>
                <a:gd name="connsiteX3" fmla="*/ 797703 w 898234"/>
                <a:gd name="connsiteY3" fmla="*/ 157484 h 1124817"/>
                <a:gd name="connsiteX4" fmla="*/ 260493 w 898234"/>
                <a:gd name="connsiteY4" fmla="*/ 52074 h 1124817"/>
                <a:gd name="connsiteX0" fmla="*/ 235968 w 905459"/>
                <a:gd name="connsiteY0" fmla="*/ 55822 h 1115865"/>
                <a:gd name="connsiteX1" fmla="*/ 65788 w 905459"/>
                <a:gd name="connsiteY1" fmla="*/ 1026102 h 1115865"/>
                <a:gd name="connsiteX2" fmla="*/ 835408 w 905459"/>
                <a:gd name="connsiteY2" fmla="*/ 988002 h 1115865"/>
                <a:gd name="connsiteX3" fmla="*/ 804928 w 905459"/>
                <a:gd name="connsiteY3" fmla="*/ 148532 h 1115865"/>
                <a:gd name="connsiteX4" fmla="*/ 235968 w 905459"/>
                <a:gd name="connsiteY4" fmla="*/ 55822 h 1115865"/>
                <a:gd name="connsiteX0" fmla="*/ 235968 w 905459"/>
                <a:gd name="connsiteY0" fmla="*/ 41876 h 1101919"/>
                <a:gd name="connsiteX1" fmla="*/ 65788 w 905459"/>
                <a:gd name="connsiteY1" fmla="*/ 1012156 h 1101919"/>
                <a:gd name="connsiteX2" fmla="*/ 835408 w 905459"/>
                <a:gd name="connsiteY2" fmla="*/ 974056 h 1101919"/>
                <a:gd name="connsiteX3" fmla="*/ 804928 w 905459"/>
                <a:gd name="connsiteY3" fmla="*/ 134586 h 1101919"/>
                <a:gd name="connsiteX4" fmla="*/ 235968 w 905459"/>
                <a:gd name="connsiteY4" fmla="*/ 41876 h 1101919"/>
                <a:gd name="connsiteX0" fmla="*/ 235968 w 905459"/>
                <a:gd name="connsiteY0" fmla="*/ 41876 h 1101919"/>
                <a:gd name="connsiteX1" fmla="*/ 65788 w 905459"/>
                <a:gd name="connsiteY1" fmla="*/ 1012156 h 1101919"/>
                <a:gd name="connsiteX2" fmla="*/ 835408 w 905459"/>
                <a:gd name="connsiteY2" fmla="*/ 974056 h 1101919"/>
                <a:gd name="connsiteX3" fmla="*/ 804928 w 905459"/>
                <a:gd name="connsiteY3" fmla="*/ 134586 h 1101919"/>
                <a:gd name="connsiteX4" fmla="*/ 235968 w 905459"/>
                <a:gd name="connsiteY4" fmla="*/ 41876 h 1101919"/>
                <a:gd name="connsiteX0" fmla="*/ 235968 w 905459"/>
                <a:gd name="connsiteY0" fmla="*/ 28053 h 1088096"/>
                <a:gd name="connsiteX1" fmla="*/ 65788 w 905459"/>
                <a:gd name="connsiteY1" fmla="*/ 998333 h 1088096"/>
                <a:gd name="connsiteX2" fmla="*/ 835408 w 905459"/>
                <a:gd name="connsiteY2" fmla="*/ 960233 h 1088096"/>
                <a:gd name="connsiteX3" fmla="*/ 804928 w 905459"/>
                <a:gd name="connsiteY3" fmla="*/ 120763 h 1088096"/>
                <a:gd name="connsiteX4" fmla="*/ 235968 w 905459"/>
                <a:gd name="connsiteY4" fmla="*/ 28053 h 1088096"/>
                <a:gd name="connsiteX0" fmla="*/ 250521 w 920012"/>
                <a:gd name="connsiteY0" fmla="*/ 28053 h 1067482"/>
                <a:gd name="connsiteX1" fmla="*/ 61291 w 920012"/>
                <a:gd name="connsiteY1" fmla="*/ 960233 h 1067482"/>
                <a:gd name="connsiteX2" fmla="*/ 849961 w 920012"/>
                <a:gd name="connsiteY2" fmla="*/ 960233 h 1067482"/>
                <a:gd name="connsiteX3" fmla="*/ 819481 w 920012"/>
                <a:gd name="connsiteY3" fmla="*/ 120763 h 1067482"/>
                <a:gd name="connsiteX4" fmla="*/ 250521 w 920012"/>
                <a:gd name="connsiteY4" fmla="*/ 28053 h 1067482"/>
                <a:gd name="connsiteX0" fmla="*/ 293470 w 962961"/>
                <a:gd name="connsiteY0" fmla="*/ 28053 h 1067482"/>
                <a:gd name="connsiteX1" fmla="*/ 104240 w 962961"/>
                <a:gd name="connsiteY1" fmla="*/ 960233 h 1067482"/>
                <a:gd name="connsiteX2" fmla="*/ 892910 w 962961"/>
                <a:gd name="connsiteY2" fmla="*/ 960233 h 1067482"/>
                <a:gd name="connsiteX3" fmla="*/ 862430 w 962961"/>
                <a:gd name="connsiteY3" fmla="*/ 120763 h 1067482"/>
                <a:gd name="connsiteX4" fmla="*/ 293470 w 962961"/>
                <a:gd name="connsiteY4" fmla="*/ 28053 h 1067482"/>
                <a:gd name="connsiteX0" fmla="*/ 301756 w 971247"/>
                <a:gd name="connsiteY0" fmla="*/ 28053 h 1067482"/>
                <a:gd name="connsiteX1" fmla="*/ 112526 w 971247"/>
                <a:gd name="connsiteY1" fmla="*/ 960233 h 1067482"/>
                <a:gd name="connsiteX2" fmla="*/ 901196 w 971247"/>
                <a:gd name="connsiteY2" fmla="*/ 960233 h 1067482"/>
                <a:gd name="connsiteX3" fmla="*/ 870716 w 971247"/>
                <a:gd name="connsiteY3" fmla="*/ 120763 h 1067482"/>
                <a:gd name="connsiteX4" fmla="*/ 301756 w 971247"/>
                <a:gd name="connsiteY4" fmla="*/ 28053 h 1067482"/>
                <a:gd name="connsiteX0" fmla="*/ 301756 w 963093"/>
                <a:gd name="connsiteY0" fmla="*/ 28053 h 1067482"/>
                <a:gd name="connsiteX1" fmla="*/ 112526 w 963093"/>
                <a:gd name="connsiteY1" fmla="*/ 960233 h 1067482"/>
                <a:gd name="connsiteX2" fmla="*/ 901196 w 963093"/>
                <a:gd name="connsiteY2" fmla="*/ 960233 h 1067482"/>
                <a:gd name="connsiteX3" fmla="*/ 870716 w 963093"/>
                <a:gd name="connsiteY3" fmla="*/ 120763 h 1067482"/>
                <a:gd name="connsiteX4" fmla="*/ 301756 w 963093"/>
                <a:gd name="connsiteY4" fmla="*/ 28053 h 1067482"/>
                <a:gd name="connsiteX0" fmla="*/ 291037 w 971424"/>
                <a:gd name="connsiteY0" fmla="*/ 20480 h 1085309"/>
                <a:gd name="connsiteX1" fmla="*/ 120857 w 971424"/>
                <a:gd name="connsiteY1" fmla="*/ 978060 h 1085309"/>
                <a:gd name="connsiteX2" fmla="*/ 909527 w 971424"/>
                <a:gd name="connsiteY2" fmla="*/ 978060 h 1085309"/>
                <a:gd name="connsiteX3" fmla="*/ 879047 w 971424"/>
                <a:gd name="connsiteY3" fmla="*/ 138590 h 1085309"/>
                <a:gd name="connsiteX4" fmla="*/ 291037 w 971424"/>
                <a:gd name="connsiteY4" fmla="*/ 20480 h 1085309"/>
                <a:gd name="connsiteX0" fmla="*/ 291037 w 971424"/>
                <a:gd name="connsiteY0" fmla="*/ 26122 h 1090951"/>
                <a:gd name="connsiteX1" fmla="*/ 120857 w 971424"/>
                <a:gd name="connsiteY1" fmla="*/ 983702 h 1090951"/>
                <a:gd name="connsiteX2" fmla="*/ 909527 w 971424"/>
                <a:gd name="connsiteY2" fmla="*/ 983702 h 1090951"/>
                <a:gd name="connsiteX3" fmla="*/ 879047 w 971424"/>
                <a:gd name="connsiteY3" fmla="*/ 144232 h 1090951"/>
                <a:gd name="connsiteX4" fmla="*/ 291037 w 971424"/>
                <a:gd name="connsiteY4" fmla="*/ 26122 h 1090951"/>
                <a:gd name="connsiteX0" fmla="*/ 291037 w 998731"/>
                <a:gd name="connsiteY0" fmla="*/ 35791 h 1100620"/>
                <a:gd name="connsiteX1" fmla="*/ 120857 w 998731"/>
                <a:gd name="connsiteY1" fmla="*/ 993371 h 1100620"/>
                <a:gd name="connsiteX2" fmla="*/ 909527 w 998731"/>
                <a:gd name="connsiteY2" fmla="*/ 993371 h 1100620"/>
                <a:gd name="connsiteX3" fmla="*/ 936197 w 998731"/>
                <a:gd name="connsiteY3" fmla="*/ 122151 h 1100620"/>
                <a:gd name="connsiteX4" fmla="*/ 291037 w 998731"/>
                <a:gd name="connsiteY4" fmla="*/ 35791 h 1100620"/>
                <a:gd name="connsiteX0" fmla="*/ 291037 w 998731"/>
                <a:gd name="connsiteY0" fmla="*/ 35791 h 1091732"/>
                <a:gd name="connsiteX1" fmla="*/ 120857 w 998731"/>
                <a:gd name="connsiteY1" fmla="*/ 974321 h 1091732"/>
                <a:gd name="connsiteX2" fmla="*/ 909527 w 998731"/>
                <a:gd name="connsiteY2" fmla="*/ 993371 h 1091732"/>
                <a:gd name="connsiteX3" fmla="*/ 936197 w 998731"/>
                <a:gd name="connsiteY3" fmla="*/ 122151 h 1091732"/>
                <a:gd name="connsiteX4" fmla="*/ 291037 w 998731"/>
                <a:gd name="connsiteY4" fmla="*/ 35791 h 1091732"/>
                <a:gd name="connsiteX0" fmla="*/ 291037 w 998731"/>
                <a:gd name="connsiteY0" fmla="*/ 35791 h 1110142"/>
                <a:gd name="connsiteX1" fmla="*/ 120857 w 998731"/>
                <a:gd name="connsiteY1" fmla="*/ 974321 h 1110142"/>
                <a:gd name="connsiteX2" fmla="*/ 909527 w 998731"/>
                <a:gd name="connsiteY2" fmla="*/ 993371 h 1110142"/>
                <a:gd name="connsiteX3" fmla="*/ 936197 w 998731"/>
                <a:gd name="connsiteY3" fmla="*/ 122151 h 1110142"/>
                <a:gd name="connsiteX4" fmla="*/ 291037 w 998731"/>
                <a:gd name="connsiteY4" fmla="*/ 35791 h 11101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98731" h="1110142">
                  <a:moveTo>
                    <a:pt x="291037" y="35791"/>
                  </a:moveTo>
                  <a:cubicBezTo>
                    <a:pt x="-117903" y="340803"/>
                    <a:pt x="-17150" y="744028"/>
                    <a:pt x="120857" y="974321"/>
                  </a:cubicBezTo>
                  <a:cubicBezTo>
                    <a:pt x="294212" y="1164821"/>
                    <a:pt x="786337" y="1139633"/>
                    <a:pt x="909527" y="993371"/>
                  </a:cubicBezTo>
                  <a:cubicBezTo>
                    <a:pt x="1013667" y="834409"/>
                    <a:pt x="1031870" y="275398"/>
                    <a:pt x="936197" y="122151"/>
                  </a:cubicBezTo>
                  <a:cubicBezTo>
                    <a:pt x="840524" y="-31096"/>
                    <a:pt x="496777" y="-15221"/>
                    <a:pt x="291037" y="35791"/>
                  </a:cubicBezTo>
                  <a:close/>
                </a:path>
              </a:pathLst>
            </a:custGeom>
            <a:noFill/>
            <a:ln w="254000" cap="rnd">
              <a:solidFill>
                <a:srgbClr val="00A4E0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FC0C0528-D5AC-9C0C-88F8-50909C9AE627}"/>
                </a:ext>
              </a:extLst>
            </p:cNvPr>
            <p:cNvSpPr/>
            <p:nvPr/>
          </p:nvSpPr>
          <p:spPr>
            <a:xfrm>
              <a:off x="8311372" y="1840529"/>
              <a:ext cx="903362" cy="1113647"/>
            </a:xfrm>
            <a:custGeom>
              <a:avLst/>
              <a:gdLst>
                <a:gd name="connsiteX0" fmla="*/ 0 w 1082040"/>
                <a:gd name="connsiteY0" fmla="*/ 0 h 1097280"/>
                <a:gd name="connsiteX1" fmla="*/ 121920 w 1082040"/>
                <a:gd name="connsiteY1" fmla="*/ 1097280 h 1097280"/>
                <a:gd name="connsiteX2" fmla="*/ 929640 w 1082040"/>
                <a:gd name="connsiteY2" fmla="*/ 944880 h 1097280"/>
                <a:gd name="connsiteX3" fmla="*/ 1082040 w 1082040"/>
                <a:gd name="connsiteY3" fmla="*/ 525780 h 1097280"/>
                <a:gd name="connsiteX4" fmla="*/ 746760 w 1082040"/>
                <a:gd name="connsiteY4" fmla="*/ 22860 h 1097280"/>
                <a:gd name="connsiteX5" fmla="*/ 0 w 1082040"/>
                <a:gd name="connsiteY5" fmla="*/ 0 h 1097280"/>
                <a:gd name="connsiteX0" fmla="*/ 0 w 1082040"/>
                <a:gd name="connsiteY0" fmla="*/ 94636 h 1191916"/>
                <a:gd name="connsiteX1" fmla="*/ 121920 w 1082040"/>
                <a:gd name="connsiteY1" fmla="*/ 1191916 h 1191916"/>
                <a:gd name="connsiteX2" fmla="*/ 929640 w 1082040"/>
                <a:gd name="connsiteY2" fmla="*/ 1039516 h 1191916"/>
                <a:gd name="connsiteX3" fmla="*/ 1082040 w 1082040"/>
                <a:gd name="connsiteY3" fmla="*/ 620416 h 1191916"/>
                <a:gd name="connsiteX4" fmla="*/ 746760 w 1082040"/>
                <a:gd name="connsiteY4" fmla="*/ 117496 h 1191916"/>
                <a:gd name="connsiteX5" fmla="*/ 0 w 1082040"/>
                <a:gd name="connsiteY5" fmla="*/ 94636 h 1191916"/>
                <a:gd name="connsiteX0" fmla="*/ 0 w 1082040"/>
                <a:gd name="connsiteY0" fmla="*/ 81612 h 1178892"/>
                <a:gd name="connsiteX1" fmla="*/ 121920 w 1082040"/>
                <a:gd name="connsiteY1" fmla="*/ 1178892 h 1178892"/>
                <a:gd name="connsiteX2" fmla="*/ 929640 w 1082040"/>
                <a:gd name="connsiteY2" fmla="*/ 1026492 h 1178892"/>
                <a:gd name="connsiteX3" fmla="*/ 1082040 w 1082040"/>
                <a:gd name="connsiteY3" fmla="*/ 607392 h 1178892"/>
                <a:gd name="connsiteX4" fmla="*/ 727710 w 1082040"/>
                <a:gd name="connsiteY4" fmla="*/ 148922 h 1178892"/>
                <a:gd name="connsiteX5" fmla="*/ 0 w 1082040"/>
                <a:gd name="connsiteY5" fmla="*/ 81612 h 1178892"/>
                <a:gd name="connsiteX0" fmla="*/ 0 w 1082040"/>
                <a:gd name="connsiteY0" fmla="*/ 80009 h 1177289"/>
                <a:gd name="connsiteX1" fmla="*/ 121920 w 1082040"/>
                <a:gd name="connsiteY1" fmla="*/ 1177289 h 1177289"/>
                <a:gd name="connsiteX2" fmla="*/ 929640 w 1082040"/>
                <a:gd name="connsiteY2" fmla="*/ 1024889 h 1177289"/>
                <a:gd name="connsiteX3" fmla="*/ 1082040 w 1082040"/>
                <a:gd name="connsiteY3" fmla="*/ 605789 h 1177289"/>
                <a:gd name="connsiteX4" fmla="*/ 759460 w 1082040"/>
                <a:gd name="connsiteY4" fmla="*/ 153669 h 1177289"/>
                <a:gd name="connsiteX5" fmla="*/ 0 w 1082040"/>
                <a:gd name="connsiteY5" fmla="*/ 80009 h 1177289"/>
                <a:gd name="connsiteX0" fmla="*/ 0 w 1082040"/>
                <a:gd name="connsiteY0" fmla="*/ 70151 h 1167431"/>
                <a:gd name="connsiteX1" fmla="*/ 121920 w 1082040"/>
                <a:gd name="connsiteY1" fmla="*/ 1167431 h 1167431"/>
                <a:gd name="connsiteX2" fmla="*/ 929640 w 1082040"/>
                <a:gd name="connsiteY2" fmla="*/ 1015031 h 1167431"/>
                <a:gd name="connsiteX3" fmla="*/ 1082040 w 1082040"/>
                <a:gd name="connsiteY3" fmla="*/ 595931 h 1167431"/>
                <a:gd name="connsiteX4" fmla="*/ 759460 w 1082040"/>
                <a:gd name="connsiteY4" fmla="*/ 143811 h 1167431"/>
                <a:gd name="connsiteX5" fmla="*/ 0 w 1082040"/>
                <a:gd name="connsiteY5" fmla="*/ 70151 h 1167431"/>
                <a:gd name="connsiteX0" fmla="*/ 0 w 1082040"/>
                <a:gd name="connsiteY0" fmla="*/ 10997 h 1108277"/>
                <a:gd name="connsiteX1" fmla="*/ 121920 w 1082040"/>
                <a:gd name="connsiteY1" fmla="*/ 1108277 h 1108277"/>
                <a:gd name="connsiteX2" fmla="*/ 929640 w 1082040"/>
                <a:gd name="connsiteY2" fmla="*/ 955877 h 1108277"/>
                <a:gd name="connsiteX3" fmla="*/ 1082040 w 1082040"/>
                <a:gd name="connsiteY3" fmla="*/ 536777 h 1108277"/>
                <a:gd name="connsiteX4" fmla="*/ 759460 w 1082040"/>
                <a:gd name="connsiteY4" fmla="*/ 84657 h 1108277"/>
                <a:gd name="connsiteX5" fmla="*/ 0 w 1082040"/>
                <a:gd name="connsiteY5" fmla="*/ 10997 h 1108277"/>
                <a:gd name="connsiteX0" fmla="*/ 0 w 1082040"/>
                <a:gd name="connsiteY0" fmla="*/ 21102 h 1118382"/>
                <a:gd name="connsiteX1" fmla="*/ 121920 w 1082040"/>
                <a:gd name="connsiteY1" fmla="*/ 1118382 h 1118382"/>
                <a:gd name="connsiteX2" fmla="*/ 929640 w 1082040"/>
                <a:gd name="connsiteY2" fmla="*/ 965982 h 1118382"/>
                <a:gd name="connsiteX3" fmla="*/ 1082040 w 1082040"/>
                <a:gd name="connsiteY3" fmla="*/ 546882 h 1118382"/>
                <a:gd name="connsiteX4" fmla="*/ 759460 w 1082040"/>
                <a:gd name="connsiteY4" fmla="*/ 94762 h 1118382"/>
                <a:gd name="connsiteX5" fmla="*/ 0 w 1082040"/>
                <a:gd name="connsiteY5" fmla="*/ 21102 h 1118382"/>
                <a:gd name="connsiteX0" fmla="*/ 0 w 1082040"/>
                <a:gd name="connsiteY0" fmla="*/ 13447 h 1110727"/>
                <a:gd name="connsiteX1" fmla="*/ 121920 w 1082040"/>
                <a:gd name="connsiteY1" fmla="*/ 1110727 h 1110727"/>
                <a:gd name="connsiteX2" fmla="*/ 929640 w 1082040"/>
                <a:gd name="connsiteY2" fmla="*/ 958327 h 1110727"/>
                <a:gd name="connsiteX3" fmla="*/ 1082040 w 1082040"/>
                <a:gd name="connsiteY3" fmla="*/ 539227 h 1110727"/>
                <a:gd name="connsiteX4" fmla="*/ 759460 w 1082040"/>
                <a:gd name="connsiteY4" fmla="*/ 87107 h 1110727"/>
                <a:gd name="connsiteX5" fmla="*/ 0 w 1082040"/>
                <a:gd name="connsiteY5" fmla="*/ 13447 h 1110727"/>
                <a:gd name="connsiteX0" fmla="*/ 0 w 1082040"/>
                <a:gd name="connsiteY0" fmla="*/ 34409 h 1131689"/>
                <a:gd name="connsiteX1" fmla="*/ 121920 w 1082040"/>
                <a:gd name="connsiteY1" fmla="*/ 1131689 h 1131689"/>
                <a:gd name="connsiteX2" fmla="*/ 929640 w 1082040"/>
                <a:gd name="connsiteY2" fmla="*/ 979289 h 1131689"/>
                <a:gd name="connsiteX3" fmla="*/ 1082040 w 1082040"/>
                <a:gd name="connsiteY3" fmla="*/ 560189 h 1131689"/>
                <a:gd name="connsiteX4" fmla="*/ 759460 w 1082040"/>
                <a:gd name="connsiteY4" fmla="*/ 108069 h 1131689"/>
                <a:gd name="connsiteX5" fmla="*/ 0 w 1082040"/>
                <a:gd name="connsiteY5" fmla="*/ 34409 h 1131689"/>
                <a:gd name="connsiteX0" fmla="*/ 0 w 1082040"/>
                <a:gd name="connsiteY0" fmla="*/ 29033 h 1126313"/>
                <a:gd name="connsiteX1" fmla="*/ 121920 w 1082040"/>
                <a:gd name="connsiteY1" fmla="*/ 1126313 h 1126313"/>
                <a:gd name="connsiteX2" fmla="*/ 929640 w 1082040"/>
                <a:gd name="connsiteY2" fmla="*/ 973913 h 1126313"/>
                <a:gd name="connsiteX3" fmla="*/ 1082040 w 1082040"/>
                <a:gd name="connsiteY3" fmla="*/ 554813 h 1126313"/>
                <a:gd name="connsiteX4" fmla="*/ 759460 w 1082040"/>
                <a:gd name="connsiteY4" fmla="*/ 102693 h 1126313"/>
                <a:gd name="connsiteX5" fmla="*/ 0 w 1082040"/>
                <a:gd name="connsiteY5" fmla="*/ 29033 h 1126313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8690 w 1101090"/>
                <a:gd name="connsiteY2" fmla="*/ 98259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8690 w 1101090"/>
                <a:gd name="connsiteY2" fmla="*/ 98259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8690 w 1101090"/>
                <a:gd name="connsiteY2" fmla="*/ 98259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8690 w 1101090"/>
                <a:gd name="connsiteY2" fmla="*/ 98259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8690 w 1101090"/>
                <a:gd name="connsiteY2" fmla="*/ 98259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98088"/>
                <a:gd name="connsiteX1" fmla="*/ 140970 w 1101090"/>
                <a:gd name="connsiteY1" fmla="*/ 1134995 h 1198088"/>
                <a:gd name="connsiteX2" fmla="*/ 948690 w 1101090"/>
                <a:gd name="connsiteY2" fmla="*/ 982595 h 1198088"/>
                <a:gd name="connsiteX3" fmla="*/ 1101090 w 1101090"/>
                <a:gd name="connsiteY3" fmla="*/ 563495 h 1198088"/>
                <a:gd name="connsiteX4" fmla="*/ 778510 w 1101090"/>
                <a:gd name="connsiteY4" fmla="*/ 111375 h 1198088"/>
                <a:gd name="connsiteX5" fmla="*/ 0 w 1101090"/>
                <a:gd name="connsiteY5" fmla="*/ 37715 h 1198088"/>
                <a:gd name="connsiteX0" fmla="*/ 0 w 1101090"/>
                <a:gd name="connsiteY0" fmla="*/ 37715 h 1189237"/>
                <a:gd name="connsiteX1" fmla="*/ 140970 w 1101090"/>
                <a:gd name="connsiteY1" fmla="*/ 1134995 h 1189237"/>
                <a:gd name="connsiteX2" fmla="*/ 948690 w 1101090"/>
                <a:gd name="connsiteY2" fmla="*/ 982595 h 1189237"/>
                <a:gd name="connsiteX3" fmla="*/ 1101090 w 1101090"/>
                <a:gd name="connsiteY3" fmla="*/ 563495 h 1189237"/>
                <a:gd name="connsiteX4" fmla="*/ 778510 w 1101090"/>
                <a:gd name="connsiteY4" fmla="*/ 111375 h 1189237"/>
                <a:gd name="connsiteX5" fmla="*/ 0 w 1101090"/>
                <a:gd name="connsiteY5" fmla="*/ 37715 h 1189237"/>
                <a:gd name="connsiteX0" fmla="*/ 0 w 1101090"/>
                <a:gd name="connsiteY0" fmla="*/ 37715 h 1186478"/>
                <a:gd name="connsiteX1" fmla="*/ 140970 w 1101090"/>
                <a:gd name="connsiteY1" fmla="*/ 1134995 h 1186478"/>
                <a:gd name="connsiteX2" fmla="*/ 961390 w 1101090"/>
                <a:gd name="connsiteY2" fmla="*/ 963545 h 1186478"/>
                <a:gd name="connsiteX3" fmla="*/ 1101090 w 1101090"/>
                <a:gd name="connsiteY3" fmla="*/ 563495 h 1186478"/>
                <a:gd name="connsiteX4" fmla="*/ 778510 w 1101090"/>
                <a:gd name="connsiteY4" fmla="*/ 111375 h 1186478"/>
                <a:gd name="connsiteX5" fmla="*/ 0 w 1101090"/>
                <a:gd name="connsiteY5" fmla="*/ 37715 h 1186478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61390 w 1101090"/>
                <a:gd name="connsiteY2" fmla="*/ 96354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61390 w 1101090"/>
                <a:gd name="connsiteY2" fmla="*/ 96354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61390 w 1101090"/>
                <a:gd name="connsiteY2" fmla="*/ 96354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2340 w 1101090"/>
                <a:gd name="connsiteY2" fmla="*/ 96354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082040"/>
                <a:gd name="connsiteY0" fmla="*/ 37715 h 1134995"/>
                <a:gd name="connsiteX1" fmla="*/ 140970 w 1082040"/>
                <a:gd name="connsiteY1" fmla="*/ 1134995 h 1134995"/>
                <a:gd name="connsiteX2" fmla="*/ 942340 w 1082040"/>
                <a:gd name="connsiteY2" fmla="*/ 963545 h 1134995"/>
                <a:gd name="connsiteX3" fmla="*/ 1082040 w 1082040"/>
                <a:gd name="connsiteY3" fmla="*/ 563495 h 1134995"/>
                <a:gd name="connsiteX4" fmla="*/ 778510 w 1082040"/>
                <a:gd name="connsiteY4" fmla="*/ 111375 h 1134995"/>
                <a:gd name="connsiteX5" fmla="*/ 0 w 1082040"/>
                <a:gd name="connsiteY5" fmla="*/ 37715 h 1134995"/>
                <a:gd name="connsiteX0" fmla="*/ 0 w 983901"/>
                <a:gd name="connsiteY0" fmla="*/ 37715 h 1134995"/>
                <a:gd name="connsiteX1" fmla="*/ 140970 w 983901"/>
                <a:gd name="connsiteY1" fmla="*/ 1134995 h 1134995"/>
                <a:gd name="connsiteX2" fmla="*/ 942340 w 983901"/>
                <a:gd name="connsiteY2" fmla="*/ 963545 h 1134995"/>
                <a:gd name="connsiteX3" fmla="*/ 778510 w 983901"/>
                <a:gd name="connsiteY3" fmla="*/ 111375 h 1134995"/>
                <a:gd name="connsiteX4" fmla="*/ 0 w 983901"/>
                <a:gd name="connsiteY4" fmla="*/ 37715 h 1134995"/>
                <a:gd name="connsiteX0" fmla="*/ 0 w 1033650"/>
                <a:gd name="connsiteY0" fmla="*/ 52605 h 1149885"/>
                <a:gd name="connsiteX1" fmla="*/ 140970 w 1033650"/>
                <a:gd name="connsiteY1" fmla="*/ 1149885 h 1149885"/>
                <a:gd name="connsiteX2" fmla="*/ 999490 w 1033650"/>
                <a:gd name="connsiteY2" fmla="*/ 933985 h 1149885"/>
                <a:gd name="connsiteX3" fmla="*/ 778510 w 1033650"/>
                <a:gd name="connsiteY3" fmla="*/ 126265 h 1149885"/>
                <a:gd name="connsiteX4" fmla="*/ 0 w 1033650"/>
                <a:gd name="connsiteY4" fmla="*/ 52605 h 1149885"/>
                <a:gd name="connsiteX0" fmla="*/ 0 w 1056496"/>
                <a:gd name="connsiteY0" fmla="*/ 51985 h 1149265"/>
                <a:gd name="connsiteX1" fmla="*/ 140970 w 1056496"/>
                <a:gd name="connsiteY1" fmla="*/ 1149265 h 1149265"/>
                <a:gd name="connsiteX2" fmla="*/ 1024890 w 1056496"/>
                <a:gd name="connsiteY2" fmla="*/ 920665 h 1149265"/>
                <a:gd name="connsiteX3" fmla="*/ 778510 w 1056496"/>
                <a:gd name="connsiteY3" fmla="*/ 125645 h 1149265"/>
                <a:gd name="connsiteX4" fmla="*/ 0 w 1056496"/>
                <a:gd name="connsiteY4" fmla="*/ 51985 h 1149265"/>
                <a:gd name="connsiteX0" fmla="*/ 0 w 1058985"/>
                <a:gd name="connsiteY0" fmla="*/ 51985 h 1149265"/>
                <a:gd name="connsiteX1" fmla="*/ 140970 w 1058985"/>
                <a:gd name="connsiteY1" fmla="*/ 1149265 h 1149265"/>
                <a:gd name="connsiteX2" fmla="*/ 1024890 w 1058985"/>
                <a:gd name="connsiteY2" fmla="*/ 920665 h 1149265"/>
                <a:gd name="connsiteX3" fmla="*/ 778510 w 1058985"/>
                <a:gd name="connsiteY3" fmla="*/ 125645 h 1149265"/>
                <a:gd name="connsiteX4" fmla="*/ 0 w 1058985"/>
                <a:gd name="connsiteY4" fmla="*/ 51985 h 1149265"/>
                <a:gd name="connsiteX0" fmla="*/ 0 w 1058802"/>
                <a:gd name="connsiteY0" fmla="*/ 45717 h 1142997"/>
                <a:gd name="connsiteX1" fmla="*/ 140970 w 1058802"/>
                <a:gd name="connsiteY1" fmla="*/ 1142997 h 1142997"/>
                <a:gd name="connsiteX2" fmla="*/ 1024890 w 1058802"/>
                <a:gd name="connsiteY2" fmla="*/ 914397 h 1142997"/>
                <a:gd name="connsiteX3" fmla="*/ 791210 w 1058802"/>
                <a:gd name="connsiteY3" fmla="*/ 138427 h 1142997"/>
                <a:gd name="connsiteX4" fmla="*/ 0 w 1058802"/>
                <a:gd name="connsiteY4" fmla="*/ 45717 h 1142997"/>
                <a:gd name="connsiteX0" fmla="*/ 0 w 1064369"/>
                <a:gd name="connsiteY0" fmla="*/ 37131 h 1134411"/>
                <a:gd name="connsiteX1" fmla="*/ 140970 w 1064369"/>
                <a:gd name="connsiteY1" fmla="*/ 1134411 h 1134411"/>
                <a:gd name="connsiteX2" fmla="*/ 1024890 w 1064369"/>
                <a:gd name="connsiteY2" fmla="*/ 905811 h 1134411"/>
                <a:gd name="connsiteX3" fmla="*/ 791210 w 1064369"/>
                <a:gd name="connsiteY3" fmla="*/ 129841 h 1134411"/>
                <a:gd name="connsiteX4" fmla="*/ 0 w 1064369"/>
                <a:gd name="connsiteY4" fmla="*/ 37131 h 1134411"/>
                <a:gd name="connsiteX0" fmla="*/ 0 w 1072221"/>
                <a:gd name="connsiteY0" fmla="*/ 30947 h 1128227"/>
                <a:gd name="connsiteX1" fmla="*/ 140970 w 1072221"/>
                <a:gd name="connsiteY1" fmla="*/ 1128227 h 1128227"/>
                <a:gd name="connsiteX2" fmla="*/ 1024890 w 1072221"/>
                <a:gd name="connsiteY2" fmla="*/ 899627 h 1128227"/>
                <a:gd name="connsiteX3" fmla="*/ 822960 w 1072221"/>
                <a:gd name="connsiteY3" fmla="*/ 155407 h 1128227"/>
                <a:gd name="connsiteX4" fmla="*/ 0 w 1072221"/>
                <a:gd name="connsiteY4" fmla="*/ 30947 h 1128227"/>
                <a:gd name="connsiteX0" fmla="*/ 0 w 1072221"/>
                <a:gd name="connsiteY0" fmla="*/ 30947 h 1128227"/>
                <a:gd name="connsiteX1" fmla="*/ 140970 w 1072221"/>
                <a:gd name="connsiteY1" fmla="*/ 1128227 h 1128227"/>
                <a:gd name="connsiteX2" fmla="*/ 1024890 w 1072221"/>
                <a:gd name="connsiteY2" fmla="*/ 899627 h 1128227"/>
                <a:gd name="connsiteX3" fmla="*/ 822960 w 1072221"/>
                <a:gd name="connsiteY3" fmla="*/ 155407 h 1128227"/>
                <a:gd name="connsiteX4" fmla="*/ 0 w 1072221"/>
                <a:gd name="connsiteY4" fmla="*/ 30947 h 1128227"/>
                <a:gd name="connsiteX0" fmla="*/ 0 w 1061159"/>
                <a:gd name="connsiteY0" fmla="*/ 30947 h 1128227"/>
                <a:gd name="connsiteX1" fmla="*/ 140970 w 1061159"/>
                <a:gd name="connsiteY1" fmla="*/ 1128227 h 1128227"/>
                <a:gd name="connsiteX2" fmla="*/ 1024890 w 1061159"/>
                <a:gd name="connsiteY2" fmla="*/ 899627 h 1128227"/>
                <a:gd name="connsiteX3" fmla="*/ 822960 w 1061159"/>
                <a:gd name="connsiteY3" fmla="*/ 155407 h 1128227"/>
                <a:gd name="connsiteX4" fmla="*/ 0 w 1061159"/>
                <a:gd name="connsiteY4" fmla="*/ 30947 h 1128227"/>
                <a:gd name="connsiteX0" fmla="*/ 0 w 1061159"/>
                <a:gd name="connsiteY0" fmla="*/ 30947 h 1184617"/>
                <a:gd name="connsiteX1" fmla="*/ 140970 w 1061159"/>
                <a:gd name="connsiteY1" fmla="*/ 1128227 h 1184617"/>
                <a:gd name="connsiteX2" fmla="*/ 1024890 w 1061159"/>
                <a:gd name="connsiteY2" fmla="*/ 899627 h 1184617"/>
                <a:gd name="connsiteX3" fmla="*/ 822960 w 1061159"/>
                <a:gd name="connsiteY3" fmla="*/ 155407 h 1184617"/>
                <a:gd name="connsiteX4" fmla="*/ 0 w 1061159"/>
                <a:gd name="connsiteY4" fmla="*/ 30947 h 1184617"/>
                <a:gd name="connsiteX0" fmla="*/ 0 w 925273"/>
                <a:gd name="connsiteY0" fmla="*/ 60201 h 1131321"/>
                <a:gd name="connsiteX1" fmla="*/ 13970 w 925273"/>
                <a:gd name="connsiteY1" fmla="*/ 1074931 h 1131321"/>
                <a:gd name="connsiteX2" fmla="*/ 897890 w 925273"/>
                <a:gd name="connsiteY2" fmla="*/ 846331 h 1131321"/>
                <a:gd name="connsiteX3" fmla="*/ 695960 w 925273"/>
                <a:gd name="connsiteY3" fmla="*/ 102111 h 1131321"/>
                <a:gd name="connsiteX4" fmla="*/ 0 w 925273"/>
                <a:gd name="connsiteY4" fmla="*/ 60201 h 1131321"/>
                <a:gd name="connsiteX0" fmla="*/ 29 w 925302"/>
                <a:gd name="connsiteY0" fmla="*/ 169950 h 1241070"/>
                <a:gd name="connsiteX1" fmla="*/ 13999 w 925302"/>
                <a:gd name="connsiteY1" fmla="*/ 1184680 h 1241070"/>
                <a:gd name="connsiteX2" fmla="*/ 897919 w 925302"/>
                <a:gd name="connsiteY2" fmla="*/ 956080 h 1241070"/>
                <a:gd name="connsiteX3" fmla="*/ 695989 w 925302"/>
                <a:gd name="connsiteY3" fmla="*/ 211860 h 1241070"/>
                <a:gd name="connsiteX4" fmla="*/ 29 w 925302"/>
                <a:gd name="connsiteY4" fmla="*/ 169950 h 1241070"/>
                <a:gd name="connsiteX0" fmla="*/ 74455 w 999728"/>
                <a:gd name="connsiteY0" fmla="*/ 111525 h 1182645"/>
                <a:gd name="connsiteX1" fmla="*/ 88425 w 999728"/>
                <a:gd name="connsiteY1" fmla="*/ 1126255 h 1182645"/>
                <a:gd name="connsiteX2" fmla="*/ 972345 w 999728"/>
                <a:gd name="connsiteY2" fmla="*/ 897655 h 1182645"/>
                <a:gd name="connsiteX3" fmla="*/ 770415 w 999728"/>
                <a:gd name="connsiteY3" fmla="*/ 153435 h 1182645"/>
                <a:gd name="connsiteX4" fmla="*/ 74455 w 999728"/>
                <a:gd name="connsiteY4" fmla="*/ 111525 h 1182645"/>
                <a:gd name="connsiteX0" fmla="*/ 79369 w 985250"/>
                <a:gd name="connsiteY0" fmla="*/ 119473 h 1165193"/>
                <a:gd name="connsiteX1" fmla="*/ 74289 w 985250"/>
                <a:gd name="connsiteY1" fmla="*/ 1108803 h 1165193"/>
                <a:gd name="connsiteX2" fmla="*/ 958209 w 985250"/>
                <a:gd name="connsiteY2" fmla="*/ 880203 h 1165193"/>
                <a:gd name="connsiteX3" fmla="*/ 756279 w 985250"/>
                <a:gd name="connsiteY3" fmla="*/ 135983 h 1165193"/>
                <a:gd name="connsiteX4" fmla="*/ 79369 w 985250"/>
                <a:gd name="connsiteY4" fmla="*/ 119473 h 1165193"/>
                <a:gd name="connsiteX0" fmla="*/ 85008 w 990889"/>
                <a:gd name="connsiteY0" fmla="*/ 111446 h 1157166"/>
                <a:gd name="connsiteX1" fmla="*/ 79928 w 990889"/>
                <a:gd name="connsiteY1" fmla="*/ 1100776 h 1157166"/>
                <a:gd name="connsiteX2" fmla="*/ 963848 w 990889"/>
                <a:gd name="connsiteY2" fmla="*/ 872176 h 1157166"/>
                <a:gd name="connsiteX3" fmla="*/ 761918 w 990889"/>
                <a:gd name="connsiteY3" fmla="*/ 127956 h 1157166"/>
                <a:gd name="connsiteX4" fmla="*/ 85008 w 990889"/>
                <a:gd name="connsiteY4" fmla="*/ 111446 h 1157166"/>
                <a:gd name="connsiteX0" fmla="*/ 48659 w 963901"/>
                <a:gd name="connsiteY0" fmla="*/ 97233 h 1077983"/>
                <a:gd name="connsiteX1" fmla="*/ 56279 w 963901"/>
                <a:gd name="connsiteY1" fmla="*/ 1023063 h 1077983"/>
                <a:gd name="connsiteX2" fmla="*/ 927499 w 963901"/>
                <a:gd name="connsiteY2" fmla="*/ 857963 h 1077983"/>
                <a:gd name="connsiteX3" fmla="*/ 725569 w 963901"/>
                <a:gd name="connsiteY3" fmla="*/ 113743 h 1077983"/>
                <a:gd name="connsiteX4" fmla="*/ 48659 w 963901"/>
                <a:gd name="connsiteY4" fmla="*/ 97233 h 1077983"/>
                <a:gd name="connsiteX0" fmla="*/ 89820 w 1005062"/>
                <a:gd name="connsiteY0" fmla="*/ 97233 h 1077983"/>
                <a:gd name="connsiteX1" fmla="*/ 97440 w 1005062"/>
                <a:gd name="connsiteY1" fmla="*/ 1023063 h 1077983"/>
                <a:gd name="connsiteX2" fmla="*/ 968660 w 1005062"/>
                <a:gd name="connsiteY2" fmla="*/ 857963 h 1077983"/>
                <a:gd name="connsiteX3" fmla="*/ 766730 w 1005062"/>
                <a:gd name="connsiteY3" fmla="*/ 113743 h 1077983"/>
                <a:gd name="connsiteX4" fmla="*/ 89820 w 1005062"/>
                <a:gd name="connsiteY4" fmla="*/ 97233 h 1077983"/>
                <a:gd name="connsiteX0" fmla="*/ 117822 w 1036097"/>
                <a:gd name="connsiteY0" fmla="*/ 94215 h 1038565"/>
                <a:gd name="connsiteX1" fmla="*/ 80992 w 1036097"/>
                <a:gd name="connsiteY1" fmla="*/ 975595 h 1038565"/>
                <a:gd name="connsiteX2" fmla="*/ 996662 w 1036097"/>
                <a:gd name="connsiteY2" fmla="*/ 854945 h 1038565"/>
                <a:gd name="connsiteX3" fmla="*/ 794732 w 1036097"/>
                <a:gd name="connsiteY3" fmla="*/ 110725 h 1038565"/>
                <a:gd name="connsiteX4" fmla="*/ 117822 w 1036097"/>
                <a:gd name="connsiteY4" fmla="*/ 94215 h 1038565"/>
                <a:gd name="connsiteX0" fmla="*/ 97358 w 1013465"/>
                <a:gd name="connsiteY0" fmla="*/ 92501 h 1017048"/>
                <a:gd name="connsiteX1" fmla="*/ 92278 w 1013465"/>
                <a:gd name="connsiteY1" fmla="*/ 948481 h 1017048"/>
                <a:gd name="connsiteX2" fmla="*/ 976198 w 1013465"/>
                <a:gd name="connsiteY2" fmla="*/ 853231 h 1017048"/>
                <a:gd name="connsiteX3" fmla="*/ 774268 w 1013465"/>
                <a:gd name="connsiteY3" fmla="*/ 109011 h 1017048"/>
                <a:gd name="connsiteX4" fmla="*/ 97358 w 1013465"/>
                <a:gd name="connsiteY4" fmla="*/ 92501 h 1017048"/>
                <a:gd name="connsiteX0" fmla="*/ 97358 w 908526"/>
                <a:gd name="connsiteY0" fmla="*/ 95782 h 1039479"/>
                <a:gd name="connsiteX1" fmla="*/ 92278 w 908526"/>
                <a:gd name="connsiteY1" fmla="*/ 951762 h 1039479"/>
                <a:gd name="connsiteX2" fmla="*/ 849198 w 908526"/>
                <a:gd name="connsiteY2" fmla="*/ 913662 h 1039479"/>
                <a:gd name="connsiteX3" fmla="*/ 774268 w 908526"/>
                <a:gd name="connsiteY3" fmla="*/ 112292 h 1039479"/>
                <a:gd name="connsiteX4" fmla="*/ 97358 w 908526"/>
                <a:gd name="connsiteY4" fmla="*/ 95782 h 1039479"/>
                <a:gd name="connsiteX0" fmla="*/ 99959 w 930166"/>
                <a:gd name="connsiteY0" fmla="*/ 117126 h 1062869"/>
                <a:gd name="connsiteX1" fmla="*/ 94879 w 930166"/>
                <a:gd name="connsiteY1" fmla="*/ 973106 h 1062869"/>
                <a:gd name="connsiteX2" fmla="*/ 851799 w 930166"/>
                <a:gd name="connsiteY2" fmla="*/ 935006 h 1062869"/>
                <a:gd name="connsiteX3" fmla="*/ 821319 w 930166"/>
                <a:gd name="connsiteY3" fmla="*/ 95536 h 1062869"/>
                <a:gd name="connsiteX4" fmla="*/ 99959 w 930166"/>
                <a:gd name="connsiteY4" fmla="*/ 117126 h 1062869"/>
                <a:gd name="connsiteX0" fmla="*/ 99959 w 930166"/>
                <a:gd name="connsiteY0" fmla="*/ 108427 h 1073220"/>
                <a:gd name="connsiteX1" fmla="*/ 94879 w 930166"/>
                <a:gd name="connsiteY1" fmla="*/ 983457 h 1073220"/>
                <a:gd name="connsiteX2" fmla="*/ 851799 w 930166"/>
                <a:gd name="connsiteY2" fmla="*/ 945357 h 1073220"/>
                <a:gd name="connsiteX3" fmla="*/ 821319 w 930166"/>
                <a:gd name="connsiteY3" fmla="*/ 105887 h 1073220"/>
                <a:gd name="connsiteX4" fmla="*/ 99959 w 930166"/>
                <a:gd name="connsiteY4" fmla="*/ 108427 h 1073220"/>
                <a:gd name="connsiteX0" fmla="*/ 192550 w 882391"/>
                <a:gd name="connsiteY0" fmla="*/ 83027 h 1117670"/>
                <a:gd name="connsiteX1" fmla="*/ 54120 w 882391"/>
                <a:gd name="connsiteY1" fmla="*/ 1027907 h 1117670"/>
                <a:gd name="connsiteX2" fmla="*/ 811040 w 882391"/>
                <a:gd name="connsiteY2" fmla="*/ 989807 h 1117670"/>
                <a:gd name="connsiteX3" fmla="*/ 780560 w 882391"/>
                <a:gd name="connsiteY3" fmla="*/ 150337 h 1117670"/>
                <a:gd name="connsiteX4" fmla="*/ 192550 w 882391"/>
                <a:gd name="connsiteY4" fmla="*/ 83027 h 1117670"/>
                <a:gd name="connsiteX0" fmla="*/ 210830 w 900671"/>
                <a:gd name="connsiteY0" fmla="*/ 69332 h 1103975"/>
                <a:gd name="connsiteX1" fmla="*/ 72400 w 900671"/>
                <a:gd name="connsiteY1" fmla="*/ 1014212 h 1103975"/>
                <a:gd name="connsiteX2" fmla="*/ 829320 w 900671"/>
                <a:gd name="connsiteY2" fmla="*/ 976112 h 1103975"/>
                <a:gd name="connsiteX3" fmla="*/ 798840 w 900671"/>
                <a:gd name="connsiteY3" fmla="*/ 136642 h 1103975"/>
                <a:gd name="connsiteX4" fmla="*/ 210830 w 900671"/>
                <a:gd name="connsiteY4" fmla="*/ 69332 h 1103975"/>
                <a:gd name="connsiteX0" fmla="*/ 242162 w 932003"/>
                <a:gd name="connsiteY0" fmla="*/ 85783 h 1120426"/>
                <a:gd name="connsiteX1" fmla="*/ 103732 w 932003"/>
                <a:gd name="connsiteY1" fmla="*/ 1030663 h 1120426"/>
                <a:gd name="connsiteX2" fmla="*/ 860652 w 932003"/>
                <a:gd name="connsiteY2" fmla="*/ 992563 h 1120426"/>
                <a:gd name="connsiteX3" fmla="*/ 830172 w 932003"/>
                <a:gd name="connsiteY3" fmla="*/ 153093 h 1120426"/>
                <a:gd name="connsiteX4" fmla="*/ 242162 w 932003"/>
                <a:gd name="connsiteY4" fmla="*/ 85783 h 1120426"/>
                <a:gd name="connsiteX0" fmla="*/ 235996 w 925837"/>
                <a:gd name="connsiteY0" fmla="*/ 58516 h 1093159"/>
                <a:gd name="connsiteX1" fmla="*/ 97566 w 925837"/>
                <a:gd name="connsiteY1" fmla="*/ 1003396 h 1093159"/>
                <a:gd name="connsiteX2" fmla="*/ 854486 w 925837"/>
                <a:gd name="connsiteY2" fmla="*/ 965296 h 1093159"/>
                <a:gd name="connsiteX3" fmla="*/ 824006 w 925837"/>
                <a:gd name="connsiteY3" fmla="*/ 125826 h 1093159"/>
                <a:gd name="connsiteX4" fmla="*/ 235996 w 925837"/>
                <a:gd name="connsiteY4" fmla="*/ 58516 h 1093159"/>
                <a:gd name="connsiteX0" fmla="*/ 255997 w 912503"/>
                <a:gd name="connsiteY0" fmla="*/ 47464 h 1120207"/>
                <a:gd name="connsiteX1" fmla="*/ 85817 w 912503"/>
                <a:gd name="connsiteY1" fmla="*/ 1030444 h 1120207"/>
                <a:gd name="connsiteX2" fmla="*/ 842737 w 912503"/>
                <a:gd name="connsiteY2" fmla="*/ 992344 h 1120207"/>
                <a:gd name="connsiteX3" fmla="*/ 812257 w 912503"/>
                <a:gd name="connsiteY3" fmla="*/ 152874 h 1120207"/>
                <a:gd name="connsiteX4" fmla="*/ 255997 w 912503"/>
                <a:gd name="connsiteY4" fmla="*/ 47464 h 1120207"/>
                <a:gd name="connsiteX0" fmla="*/ 273220 w 903082"/>
                <a:gd name="connsiteY0" fmla="*/ 43056 h 1134849"/>
                <a:gd name="connsiteX1" fmla="*/ 77640 w 903082"/>
                <a:gd name="connsiteY1" fmla="*/ 1045086 h 1134849"/>
                <a:gd name="connsiteX2" fmla="*/ 834560 w 903082"/>
                <a:gd name="connsiteY2" fmla="*/ 1006986 h 1134849"/>
                <a:gd name="connsiteX3" fmla="*/ 804080 w 903082"/>
                <a:gd name="connsiteY3" fmla="*/ 167516 h 1134849"/>
                <a:gd name="connsiteX4" fmla="*/ 273220 w 903082"/>
                <a:gd name="connsiteY4" fmla="*/ 43056 h 1134849"/>
                <a:gd name="connsiteX0" fmla="*/ 249550 w 879412"/>
                <a:gd name="connsiteY0" fmla="*/ 14852 h 1106645"/>
                <a:gd name="connsiteX1" fmla="*/ 53970 w 879412"/>
                <a:gd name="connsiteY1" fmla="*/ 1016882 h 1106645"/>
                <a:gd name="connsiteX2" fmla="*/ 810890 w 879412"/>
                <a:gd name="connsiteY2" fmla="*/ 978782 h 1106645"/>
                <a:gd name="connsiteX3" fmla="*/ 780410 w 879412"/>
                <a:gd name="connsiteY3" fmla="*/ 139312 h 1106645"/>
                <a:gd name="connsiteX4" fmla="*/ 249550 w 879412"/>
                <a:gd name="connsiteY4" fmla="*/ 14852 h 1106645"/>
                <a:gd name="connsiteX0" fmla="*/ 250597 w 880459"/>
                <a:gd name="connsiteY0" fmla="*/ 14852 h 1106645"/>
                <a:gd name="connsiteX1" fmla="*/ 55017 w 880459"/>
                <a:gd name="connsiteY1" fmla="*/ 1016882 h 1106645"/>
                <a:gd name="connsiteX2" fmla="*/ 811937 w 880459"/>
                <a:gd name="connsiteY2" fmla="*/ 978782 h 1106645"/>
                <a:gd name="connsiteX3" fmla="*/ 781457 w 880459"/>
                <a:gd name="connsiteY3" fmla="*/ 139312 h 1106645"/>
                <a:gd name="connsiteX4" fmla="*/ 250597 w 880459"/>
                <a:gd name="connsiteY4" fmla="*/ 14852 h 1106645"/>
                <a:gd name="connsiteX0" fmla="*/ 303593 w 938483"/>
                <a:gd name="connsiteY0" fmla="*/ 66099 h 1138498"/>
                <a:gd name="connsiteX1" fmla="*/ 38163 w 938483"/>
                <a:gd name="connsiteY1" fmla="*/ 1036379 h 1138498"/>
                <a:gd name="connsiteX2" fmla="*/ 864933 w 938483"/>
                <a:gd name="connsiteY2" fmla="*/ 1030029 h 1138498"/>
                <a:gd name="connsiteX3" fmla="*/ 834453 w 938483"/>
                <a:gd name="connsiteY3" fmla="*/ 190559 h 1138498"/>
                <a:gd name="connsiteX4" fmla="*/ 303593 w 938483"/>
                <a:gd name="connsiteY4" fmla="*/ 66099 h 1138498"/>
                <a:gd name="connsiteX0" fmla="*/ 251848 w 882623"/>
                <a:gd name="connsiteY0" fmla="*/ 68451 h 1160244"/>
                <a:gd name="connsiteX1" fmla="*/ 43568 w 882623"/>
                <a:gd name="connsiteY1" fmla="*/ 1070481 h 1160244"/>
                <a:gd name="connsiteX2" fmla="*/ 813188 w 882623"/>
                <a:gd name="connsiteY2" fmla="*/ 1032381 h 1160244"/>
                <a:gd name="connsiteX3" fmla="*/ 782708 w 882623"/>
                <a:gd name="connsiteY3" fmla="*/ 192911 h 1160244"/>
                <a:gd name="connsiteX4" fmla="*/ 251848 w 882623"/>
                <a:gd name="connsiteY4" fmla="*/ 68451 h 1160244"/>
                <a:gd name="connsiteX0" fmla="*/ 265552 w 896327"/>
                <a:gd name="connsiteY0" fmla="*/ 62808 h 1154601"/>
                <a:gd name="connsiteX1" fmla="*/ 57272 w 896327"/>
                <a:gd name="connsiteY1" fmla="*/ 1064838 h 1154601"/>
                <a:gd name="connsiteX2" fmla="*/ 826892 w 896327"/>
                <a:gd name="connsiteY2" fmla="*/ 1026738 h 1154601"/>
                <a:gd name="connsiteX3" fmla="*/ 796412 w 896327"/>
                <a:gd name="connsiteY3" fmla="*/ 187268 h 1154601"/>
                <a:gd name="connsiteX4" fmla="*/ 265552 w 896327"/>
                <a:gd name="connsiteY4" fmla="*/ 62808 h 1154601"/>
                <a:gd name="connsiteX0" fmla="*/ 255481 w 899572"/>
                <a:gd name="connsiteY0" fmla="*/ 73812 h 1121155"/>
                <a:gd name="connsiteX1" fmla="*/ 59901 w 899572"/>
                <a:gd name="connsiteY1" fmla="*/ 1031392 h 1121155"/>
                <a:gd name="connsiteX2" fmla="*/ 829521 w 899572"/>
                <a:gd name="connsiteY2" fmla="*/ 993292 h 1121155"/>
                <a:gd name="connsiteX3" fmla="*/ 799041 w 899572"/>
                <a:gd name="connsiteY3" fmla="*/ 153822 h 1121155"/>
                <a:gd name="connsiteX4" fmla="*/ 255481 w 899572"/>
                <a:gd name="connsiteY4" fmla="*/ 73812 h 1121155"/>
                <a:gd name="connsiteX0" fmla="*/ 255481 w 899572"/>
                <a:gd name="connsiteY0" fmla="*/ 73812 h 1121155"/>
                <a:gd name="connsiteX1" fmla="*/ 59901 w 899572"/>
                <a:gd name="connsiteY1" fmla="*/ 1031392 h 1121155"/>
                <a:gd name="connsiteX2" fmla="*/ 829521 w 899572"/>
                <a:gd name="connsiteY2" fmla="*/ 993292 h 1121155"/>
                <a:gd name="connsiteX3" fmla="*/ 799041 w 899572"/>
                <a:gd name="connsiteY3" fmla="*/ 153822 h 1121155"/>
                <a:gd name="connsiteX4" fmla="*/ 255481 w 899572"/>
                <a:gd name="connsiteY4" fmla="*/ 73812 h 1121155"/>
                <a:gd name="connsiteX0" fmla="*/ 255481 w 899572"/>
                <a:gd name="connsiteY0" fmla="*/ 73812 h 1121155"/>
                <a:gd name="connsiteX1" fmla="*/ 59901 w 899572"/>
                <a:gd name="connsiteY1" fmla="*/ 1031392 h 1121155"/>
                <a:gd name="connsiteX2" fmla="*/ 829521 w 899572"/>
                <a:gd name="connsiteY2" fmla="*/ 993292 h 1121155"/>
                <a:gd name="connsiteX3" fmla="*/ 799041 w 899572"/>
                <a:gd name="connsiteY3" fmla="*/ 153822 h 1121155"/>
                <a:gd name="connsiteX4" fmla="*/ 255481 w 899572"/>
                <a:gd name="connsiteY4" fmla="*/ 73812 h 1121155"/>
                <a:gd name="connsiteX0" fmla="*/ 255481 w 899572"/>
                <a:gd name="connsiteY0" fmla="*/ 73812 h 1121155"/>
                <a:gd name="connsiteX1" fmla="*/ 59901 w 899572"/>
                <a:gd name="connsiteY1" fmla="*/ 1031392 h 1121155"/>
                <a:gd name="connsiteX2" fmla="*/ 829521 w 899572"/>
                <a:gd name="connsiteY2" fmla="*/ 993292 h 1121155"/>
                <a:gd name="connsiteX3" fmla="*/ 799041 w 899572"/>
                <a:gd name="connsiteY3" fmla="*/ 153822 h 1121155"/>
                <a:gd name="connsiteX4" fmla="*/ 255481 w 899572"/>
                <a:gd name="connsiteY4" fmla="*/ 73812 h 1121155"/>
                <a:gd name="connsiteX0" fmla="*/ 212939 w 914180"/>
                <a:gd name="connsiteY0" fmla="*/ 82846 h 1104789"/>
                <a:gd name="connsiteX1" fmla="*/ 74509 w 914180"/>
                <a:gd name="connsiteY1" fmla="*/ 1015026 h 1104789"/>
                <a:gd name="connsiteX2" fmla="*/ 844129 w 914180"/>
                <a:gd name="connsiteY2" fmla="*/ 976926 h 1104789"/>
                <a:gd name="connsiteX3" fmla="*/ 813649 w 914180"/>
                <a:gd name="connsiteY3" fmla="*/ 137456 h 1104789"/>
                <a:gd name="connsiteX4" fmla="*/ 212939 w 914180"/>
                <a:gd name="connsiteY4" fmla="*/ 82846 h 1104789"/>
                <a:gd name="connsiteX0" fmla="*/ 212939 w 914180"/>
                <a:gd name="connsiteY0" fmla="*/ 69578 h 1091521"/>
                <a:gd name="connsiteX1" fmla="*/ 74509 w 914180"/>
                <a:gd name="connsiteY1" fmla="*/ 1001758 h 1091521"/>
                <a:gd name="connsiteX2" fmla="*/ 844129 w 914180"/>
                <a:gd name="connsiteY2" fmla="*/ 963658 h 1091521"/>
                <a:gd name="connsiteX3" fmla="*/ 813649 w 914180"/>
                <a:gd name="connsiteY3" fmla="*/ 124188 h 1091521"/>
                <a:gd name="connsiteX4" fmla="*/ 212939 w 914180"/>
                <a:gd name="connsiteY4" fmla="*/ 69578 h 1091521"/>
                <a:gd name="connsiteX0" fmla="*/ 260493 w 898234"/>
                <a:gd name="connsiteY0" fmla="*/ 52074 h 1124817"/>
                <a:gd name="connsiteX1" fmla="*/ 58563 w 898234"/>
                <a:gd name="connsiteY1" fmla="*/ 1035054 h 1124817"/>
                <a:gd name="connsiteX2" fmla="*/ 828183 w 898234"/>
                <a:gd name="connsiteY2" fmla="*/ 996954 h 1124817"/>
                <a:gd name="connsiteX3" fmla="*/ 797703 w 898234"/>
                <a:gd name="connsiteY3" fmla="*/ 157484 h 1124817"/>
                <a:gd name="connsiteX4" fmla="*/ 260493 w 898234"/>
                <a:gd name="connsiteY4" fmla="*/ 52074 h 1124817"/>
                <a:gd name="connsiteX0" fmla="*/ 235968 w 905459"/>
                <a:gd name="connsiteY0" fmla="*/ 55822 h 1115865"/>
                <a:gd name="connsiteX1" fmla="*/ 65788 w 905459"/>
                <a:gd name="connsiteY1" fmla="*/ 1026102 h 1115865"/>
                <a:gd name="connsiteX2" fmla="*/ 835408 w 905459"/>
                <a:gd name="connsiteY2" fmla="*/ 988002 h 1115865"/>
                <a:gd name="connsiteX3" fmla="*/ 804928 w 905459"/>
                <a:gd name="connsiteY3" fmla="*/ 148532 h 1115865"/>
                <a:gd name="connsiteX4" fmla="*/ 235968 w 905459"/>
                <a:gd name="connsiteY4" fmla="*/ 55822 h 1115865"/>
                <a:gd name="connsiteX0" fmla="*/ 235968 w 905459"/>
                <a:gd name="connsiteY0" fmla="*/ 41876 h 1101919"/>
                <a:gd name="connsiteX1" fmla="*/ 65788 w 905459"/>
                <a:gd name="connsiteY1" fmla="*/ 1012156 h 1101919"/>
                <a:gd name="connsiteX2" fmla="*/ 835408 w 905459"/>
                <a:gd name="connsiteY2" fmla="*/ 974056 h 1101919"/>
                <a:gd name="connsiteX3" fmla="*/ 804928 w 905459"/>
                <a:gd name="connsiteY3" fmla="*/ 134586 h 1101919"/>
                <a:gd name="connsiteX4" fmla="*/ 235968 w 905459"/>
                <a:gd name="connsiteY4" fmla="*/ 41876 h 1101919"/>
                <a:gd name="connsiteX0" fmla="*/ 235968 w 905459"/>
                <a:gd name="connsiteY0" fmla="*/ 41876 h 1101919"/>
                <a:gd name="connsiteX1" fmla="*/ 65788 w 905459"/>
                <a:gd name="connsiteY1" fmla="*/ 1012156 h 1101919"/>
                <a:gd name="connsiteX2" fmla="*/ 835408 w 905459"/>
                <a:gd name="connsiteY2" fmla="*/ 974056 h 1101919"/>
                <a:gd name="connsiteX3" fmla="*/ 804928 w 905459"/>
                <a:gd name="connsiteY3" fmla="*/ 134586 h 1101919"/>
                <a:gd name="connsiteX4" fmla="*/ 235968 w 905459"/>
                <a:gd name="connsiteY4" fmla="*/ 41876 h 1101919"/>
                <a:gd name="connsiteX0" fmla="*/ 235968 w 905459"/>
                <a:gd name="connsiteY0" fmla="*/ 28053 h 1088096"/>
                <a:gd name="connsiteX1" fmla="*/ 65788 w 905459"/>
                <a:gd name="connsiteY1" fmla="*/ 998333 h 1088096"/>
                <a:gd name="connsiteX2" fmla="*/ 835408 w 905459"/>
                <a:gd name="connsiteY2" fmla="*/ 960233 h 1088096"/>
                <a:gd name="connsiteX3" fmla="*/ 804928 w 905459"/>
                <a:gd name="connsiteY3" fmla="*/ 120763 h 1088096"/>
                <a:gd name="connsiteX4" fmla="*/ 235968 w 905459"/>
                <a:gd name="connsiteY4" fmla="*/ 28053 h 1088096"/>
                <a:gd name="connsiteX0" fmla="*/ 250521 w 920012"/>
                <a:gd name="connsiteY0" fmla="*/ 28053 h 1067482"/>
                <a:gd name="connsiteX1" fmla="*/ 61291 w 920012"/>
                <a:gd name="connsiteY1" fmla="*/ 960233 h 1067482"/>
                <a:gd name="connsiteX2" fmla="*/ 849961 w 920012"/>
                <a:gd name="connsiteY2" fmla="*/ 960233 h 1067482"/>
                <a:gd name="connsiteX3" fmla="*/ 819481 w 920012"/>
                <a:gd name="connsiteY3" fmla="*/ 120763 h 1067482"/>
                <a:gd name="connsiteX4" fmla="*/ 250521 w 920012"/>
                <a:gd name="connsiteY4" fmla="*/ 28053 h 1067482"/>
                <a:gd name="connsiteX0" fmla="*/ 293470 w 962961"/>
                <a:gd name="connsiteY0" fmla="*/ 28053 h 1067482"/>
                <a:gd name="connsiteX1" fmla="*/ 104240 w 962961"/>
                <a:gd name="connsiteY1" fmla="*/ 960233 h 1067482"/>
                <a:gd name="connsiteX2" fmla="*/ 892910 w 962961"/>
                <a:gd name="connsiteY2" fmla="*/ 960233 h 1067482"/>
                <a:gd name="connsiteX3" fmla="*/ 862430 w 962961"/>
                <a:gd name="connsiteY3" fmla="*/ 120763 h 1067482"/>
                <a:gd name="connsiteX4" fmla="*/ 293470 w 962961"/>
                <a:gd name="connsiteY4" fmla="*/ 28053 h 1067482"/>
                <a:gd name="connsiteX0" fmla="*/ 301756 w 971247"/>
                <a:gd name="connsiteY0" fmla="*/ 28053 h 1067482"/>
                <a:gd name="connsiteX1" fmla="*/ 112526 w 971247"/>
                <a:gd name="connsiteY1" fmla="*/ 960233 h 1067482"/>
                <a:gd name="connsiteX2" fmla="*/ 901196 w 971247"/>
                <a:gd name="connsiteY2" fmla="*/ 960233 h 1067482"/>
                <a:gd name="connsiteX3" fmla="*/ 870716 w 971247"/>
                <a:gd name="connsiteY3" fmla="*/ 120763 h 1067482"/>
                <a:gd name="connsiteX4" fmla="*/ 301756 w 971247"/>
                <a:gd name="connsiteY4" fmla="*/ 28053 h 1067482"/>
                <a:gd name="connsiteX0" fmla="*/ 301756 w 963093"/>
                <a:gd name="connsiteY0" fmla="*/ 28053 h 1067482"/>
                <a:gd name="connsiteX1" fmla="*/ 112526 w 963093"/>
                <a:gd name="connsiteY1" fmla="*/ 960233 h 1067482"/>
                <a:gd name="connsiteX2" fmla="*/ 901196 w 963093"/>
                <a:gd name="connsiteY2" fmla="*/ 960233 h 1067482"/>
                <a:gd name="connsiteX3" fmla="*/ 870716 w 963093"/>
                <a:gd name="connsiteY3" fmla="*/ 120763 h 1067482"/>
                <a:gd name="connsiteX4" fmla="*/ 301756 w 963093"/>
                <a:gd name="connsiteY4" fmla="*/ 28053 h 1067482"/>
                <a:gd name="connsiteX0" fmla="*/ 870716 w 972761"/>
                <a:gd name="connsiteY0" fmla="*/ 120763 h 1067482"/>
                <a:gd name="connsiteX1" fmla="*/ 301756 w 972761"/>
                <a:gd name="connsiteY1" fmla="*/ 28053 h 1067482"/>
                <a:gd name="connsiteX2" fmla="*/ 112526 w 972761"/>
                <a:gd name="connsiteY2" fmla="*/ 960233 h 1067482"/>
                <a:gd name="connsiteX3" fmla="*/ 901196 w 972761"/>
                <a:gd name="connsiteY3" fmla="*/ 960233 h 1067482"/>
                <a:gd name="connsiteX4" fmla="*/ 962156 w 972761"/>
                <a:gd name="connsiteY4" fmla="*/ 212203 h 1067482"/>
                <a:gd name="connsiteX0" fmla="*/ 870716 w 969217"/>
                <a:gd name="connsiteY0" fmla="*/ 120763 h 1067482"/>
                <a:gd name="connsiteX1" fmla="*/ 301756 w 969217"/>
                <a:gd name="connsiteY1" fmla="*/ 28053 h 1067482"/>
                <a:gd name="connsiteX2" fmla="*/ 112526 w 969217"/>
                <a:gd name="connsiteY2" fmla="*/ 960233 h 1067482"/>
                <a:gd name="connsiteX3" fmla="*/ 901196 w 969217"/>
                <a:gd name="connsiteY3" fmla="*/ 960233 h 1067482"/>
                <a:gd name="connsiteX4" fmla="*/ 955806 w 969217"/>
                <a:gd name="connsiteY4" fmla="*/ 650353 h 1067482"/>
                <a:gd name="connsiteX0" fmla="*/ 870716 w 915722"/>
                <a:gd name="connsiteY0" fmla="*/ 120763 h 1067482"/>
                <a:gd name="connsiteX1" fmla="*/ 301756 w 915722"/>
                <a:gd name="connsiteY1" fmla="*/ 28053 h 1067482"/>
                <a:gd name="connsiteX2" fmla="*/ 112526 w 915722"/>
                <a:gd name="connsiteY2" fmla="*/ 960233 h 1067482"/>
                <a:gd name="connsiteX3" fmla="*/ 901196 w 915722"/>
                <a:gd name="connsiteY3" fmla="*/ 960233 h 1067482"/>
                <a:gd name="connsiteX4" fmla="*/ 511306 w 915722"/>
                <a:gd name="connsiteY4" fmla="*/ 624953 h 1067482"/>
                <a:gd name="connsiteX0" fmla="*/ 870716 w 933401"/>
                <a:gd name="connsiteY0" fmla="*/ 120763 h 1067482"/>
                <a:gd name="connsiteX1" fmla="*/ 301756 w 933401"/>
                <a:gd name="connsiteY1" fmla="*/ 28053 h 1067482"/>
                <a:gd name="connsiteX2" fmla="*/ 112526 w 933401"/>
                <a:gd name="connsiteY2" fmla="*/ 960233 h 1067482"/>
                <a:gd name="connsiteX3" fmla="*/ 901196 w 933401"/>
                <a:gd name="connsiteY3" fmla="*/ 960233 h 1067482"/>
                <a:gd name="connsiteX4" fmla="*/ 511306 w 933401"/>
                <a:gd name="connsiteY4" fmla="*/ 624953 h 1067482"/>
                <a:gd name="connsiteX0" fmla="*/ 870716 w 938513"/>
                <a:gd name="connsiteY0" fmla="*/ 120763 h 1067482"/>
                <a:gd name="connsiteX1" fmla="*/ 301756 w 938513"/>
                <a:gd name="connsiteY1" fmla="*/ 28053 h 1067482"/>
                <a:gd name="connsiteX2" fmla="*/ 112526 w 938513"/>
                <a:gd name="connsiteY2" fmla="*/ 960233 h 1067482"/>
                <a:gd name="connsiteX3" fmla="*/ 901196 w 938513"/>
                <a:gd name="connsiteY3" fmla="*/ 960233 h 1067482"/>
                <a:gd name="connsiteX4" fmla="*/ 511306 w 938513"/>
                <a:gd name="connsiteY4" fmla="*/ 624953 h 1067482"/>
                <a:gd name="connsiteX0" fmla="*/ 870716 w 916988"/>
                <a:gd name="connsiteY0" fmla="*/ 120763 h 1058269"/>
                <a:gd name="connsiteX1" fmla="*/ 301756 w 916988"/>
                <a:gd name="connsiteY1" fmla="*/ 28053 h 1058269"/>
                <a:gd name="connsiteX2" fmla="*/ 112526 w 916988"/>
                <a:gd name="connsiteY2" fmla="*/ 960233 h 1058269"/>
                <a:gd name="connsiteX3" fmla="*/ 875796 w 916988"/>
                <a:gd name="connsiteY3" fmla="*/ 941183 h 1058269"/>
                <a:gd name="connsiteX4" fmla="*/ 511306 w 916988"/>
                <a:gd name="connsiteY4" fmla="*/ 624953 h 1058269"/>
                <a:gd name="connsiteX0" fmla="*/ 870716 w 938819"/>
                <a:gd name="connsiteY0" fmla="*/ 120763 h 1058269"/>
                <a:gd name="connsiteX1" fmla="*/ 301756 w 938819"/>
                <a:gd name="connsiteY1" fmla="*/ 28053 h 1058269"/>
                <a:gd name="connsiteX2" fmla="*/ 112526 w 938819"/>
                <a:gd name="connsiteY2" fmla="*/ 960233 h 1058269"/>
                <a:gd name="connsiteX3" fmla="*/ 875796 w 938819"/>
                <a:gd name="connsiteY3" fmla="*/ 941183 h 1058269"/>
                <a:gd name="connsiteX4" fmla="*/ 511306 w 938819"/>
                <a:gd name="connsiteY4" fmla="*/ 624953 h 1058269"/>
                <a:gd name="connsiteX0" fmla="*/ 870716 w 938819"/>
                <a:gd name="connsiteY0" fmla="*/ 120763 h 1074659"/>
                <a:gd name="connsiteX1" fmla="*/ 301756 w 938819"/>
                <a:gd name="connsiteY1" fmla="*/ 28053 h 1074659"/>
                <a:gd name="connsiteX2" fmla="*/ 112526 w 938819"/>
                <a:gd name="connsiteY2" fmla="*/ 960233 h 1074659"/>
                <a:gd name="connsiteX3" fmla="*/ 875796 w 938819"/>
                <a:gd name="connsiteY3" fmla="*/ 941183 h 1074659"/>
                <a:gd name="connsiteX4" fmla="*/ 511306 w 938819"/>
                <a:gd name="connsiteY4" fmla="*/ 624953 h 1074659"/>
                <a:gd name="connsiteX0" fmla="*/ 870716 w 938819"/>
                <a:gd name="connsiteY0" fmla="*/ 120763 h 1087029"/>
                <a:gd name="connsiteX1" fmla="*/ 301756 w 938819"/>
                <a:gd name="connsiteY1" fmla="*/ 28053 h 1087029"/>
                <a:gd name="connsiteX2" fmla="*/ 112526 w 938819"/>
                <a:gd name="connsiteY2" fmla="*/ 960233 h 1087029"/>
                <a:gd name="connsiteX3" fmla="*/ 875796 w 938819"/>
                <a:gd name="connsiteY3" fmla="*/ 941183 h 1087029"/>
                <a:gd name="connsiteX4" fmla="*/ 511306 w 938819"/>
                <a:gd name="connsiteY4" fmla="*/ 624953 h 1087029"/>
                <a:gd name="connsiteX0" fmla="*/ 881173 w 949276"/>
                <a:gd name="connsiteY0" fmla="*/ 120763 h 1087029"/>
                <a:gd name="connsiteX1" fmla="*/ 312213 w 949276"/>
                <a:gd name="connsiteY1" fmla="*/ 28053 h 1087029"/>
                <a:gd name="connsiteX2" fmla="*/ 122983 w 949276"/>
                <a:gd name="connsiteY2" fmla="*/ 960233 h 1087029"/>
                <a:gd name="connsiteX3" fmla="*/ 886253 w 949276"/>
                <a:gd name="connsiteY3" fmla="*/ 941183 h 1087029"/>
                <a:gd name="connsiteX4" fmla="*/ 521763 w 949276"/>
                <a:gd name="connsiteY4" fmla="*/ 624953 h 1087029"/>
                <a:gd name="connsiteX0" fmla="*/ 868850 w 936953"/>
                <a:gd name="connsiteY0" fmla="*/ 105683 h 1071949"/>
                <a:gd name="connsiteX1" fmla="*/ 331640 w 936953"/>
                <a:gd name="connsiteY1" fmla="*/ 38373 h 1071949"/>
                <a:gd name="connsiteX2" fmla="*/ 110660 w 936953"/>
                <a:gd name="connsiteY2" fmla="*/ 945153 h 1071949"/>
                <a:gd name="connsiteX3" fmla="*/ 873930 w 936953"/>
                <a:gd name="connsiteY3" fmla="*/ 926103 h 1071949"/>
                <a:gd name="connsiteX4" fmla="*/ 509440 w 936953"/>
                <a:gd name="connsiteY4" fmla="*/ 609873 h 1071949"/>
                <a:gd name="connsiteX0" fmla="*/ 868850 w 936953"/>
                <a:gd name="connsiteY0" fmla="*/ 88297 h 1054563"/>
                <a:gd name="connsiteX1" fmla="*/ 331640 w 936953"/>
                <a:gd name="connsiteY1" fmla="*/ 20987 h 1054563"/>
                <a:gd name="connsiteX2" fmla="*/ 110660 w 936953"/>
                <a:gd name="connsiteY2" fmla="*/ 927767 h 1054563"/>
                <a:gd name="connsiteX3" fmla="*/ 873930 w 936953"/>
                <a:gd name="connsiteY3" fmla="*/ 908717 h 1054563"/>
                <a:gd name="connsiteX4" fmla="*/ 509440 w 936953"/>
                <a:gd name="connsiteY4" fmla="*/ 592487 h 1054563"/>
                <a:gd name="connsiteX0" fmla="*/ 875200 w 936953"/>
                <a:gd name="connsiteY0" fmla="*/ 113259 h 1047775"/>
                <a:gd name="connsiteX1" fmla="*/ 331640 w 936953"/>
                <a:gd name="connsiteY1" fmla="*/ 14199 h 1047775"/>
                <a:gd name="connsiteX2" fmla="*/ 110660 w 936953"/>
                <a:gd name="connsiteY2" fmla="*/ 920979 h 1047775"/>
                <a:gd name="connsiteX3" fmla="*/ 873930 w 936953"/>
                <a:gd name="connsiteY3" fmla="*/ 901929 h 1047775"/>
                <a:gd name="connsiteX4" fmla="*/ 509440 w 936953"/>
                <a:gd name="connsiteY4" fmla="*/ 585699 h 1047775"/>
                <a:gd name="connsiteX0" fmla="*/ 894250 w 936953"/>
                <a:gd name="connsiteY0" fmla="*/ 97793 h 1051359"/>
                <a:gd name="connsiteX1" fmla="*/ 331640 w 936953"/>
                <a:gd name="connsiteY1" fmla="*/ 17783 h 1051359"/>
                <a:gd name="connsiteX2" fmla="*/ 110660 w 936953"/>
                <a:gd name="connsiteY2" fmla="*/ 924563 h 1051359"/>
                <a:gd name="connsiteX3" fmla="*/ 873930 w 936953"/>
                <a:gd name="connsiteY3" fmla="*/ 905513 h 1051359"/>
                <a:gd name="connsiteX4" fmla="*/ 509440 w 936953"/>
                <a:gd name="connsiteY4" fmla="*/ 589283 h 1051359"/>
                <a:gd name="connsiteX0" fmla="*/ 917429 w 960132"/>
                <a:gd name="connsiteY0" fmla="*/ 113258 h 1066824"/>
                <a:gd name="connsiteX1" fmla="*/ 297669 w 960132"/>
                <a:gd name="connsiteY1" fmla="*/ 14198 h 1066824"/>
                <a:gd name="connsiteX2" fmla="*/ 133839 w 960132"/>
                <a:gd name="connsiteY2" fmla="*/ 940028 h 1066824"/>
                <a:gd name="connsiteX3" fmla="*/ 897109 w 960132"/>
                <a:gd name="connsiteY3" fmla="*/ 920978 h 1066824"/>
                <a:gd name="connsiteX4" fmla="*/ 532619 w 960132"/>
                <a:gd name="connsiteY4" fmla="*/ 604748 h 1066824"/>
                <a:gd name="connsiteX0" fmla="*/ 854899 w 897602"/>
                <a:gd name="connsiteY0" fmla="*/ 113258 h 982851"/>
                <a:gd name="connsiteX1" fmla="*/ 235139 w 897602"/>
                <a:gd name="connsiteY1" fmla="*/ 14198 h 982851"/>
                <a:gd name="connsiteX2" fmla="*/ 204659 w 897602"/>
                <a:gd name="connsiteY2" fmla="*/ 565378 h 982851"/>
                <a:gd name="connsiteX3" fmla="*/ 834579 w 897602"/>
                <a:gd name="connsiteY3" fmla="*/ 920978 h 982851"/>
                <a:gd name="connsiteX4" fmla="*/ 470089 w 897602"/>
                <a:gd name="connsiteY4" fmla="*/ 604748 h 982851"/>
                <a:gd name="connsiteX0" fmla="*/ 854899 w 860113"/>
                <a:gd name="connsiteY0" fmla="*/ 113258 h 1017542"/>
                <a:gd name="connsiteX1" fmla="*/ 235139 w 860113"/>
                <a:gd name="connsiteY1" fmla="*/ 14198 h 1017542"/>
                <a:gd name="connsiteX2" fmla="*/ 204659 w 860113"/>
                <a:gd name="connsiteY2" fmla="*/ 565378 h 1017542"/>
                <a:gd name="connsiteX3" fmla="*/ 834579 w 860113"/>
                <a:gd name="connsiteY3" fmla="*/ 920978 h 1017542"/>
                <a:gd name="connsiteX4" fmla="*/ 19239 w 860113"/>
                <a:gd name="connsiteY4" fmla="*/ 1017498 h 1017542"/>
                <a:gd name="connsiteX0" fmla="*/ 854899 w 903083"/>
                <a:gd name="connsiteY0" fmla="*/ 113258 h 1017539"/>
                <a:gd name="connsiteX1" fmla="*/ 235139 w 903083"/>
                <a:gd name="connsiteY1" fmla="*/ 14198 h 1017539"/>
                <a:gd name="connsiteX2" fmla="*/ 204659 w 903083"/>
                <a:gd name="connsiteY2" fmla="*/ 565378 h 1017539"/>
                <a:gd name="connsiteX3" fmla="*/ 879029 w 903083"/>
                <a:gd name="connsiteY3" fmla="*/ 889228 h 1017539"/>
                <a:gd name="connsiteX4" fmla="*/ 19239 w 903083"/>
                <a:gd name="connsiteY4" fmla="*/ 1017498 h 1017539"/>
                <a:gd name="connsiteX0" fmla="*/ 854899 w 879029"/>
                <a:gd name="connsiteY0" fmla="*/ 113258 h 1093131"/>
                <a:gd name="connsiteX1" fmla="*/ 235139 w 879029"/>
                <a:gd name="connsiteY1" fmla="*/ 14198 h 1093131"/>
                <a:gd name="connsiteX2" fmla="*/ 204659 w 879029"/>
                <a:gd name="connsiteY2" fmla="*/ 565378 h 1093131"/>
                <a:gd name="connsiteX3" fmla="*/ 879029 w 879029"/>
                <a:gd name="connsiteY3" fmla="*/ 889228 h 1093131"/>
                <a:gd name="connsiteX4" fmla="*/ 19239 w 879029"/>
                <a:gd name="connsiteY4" fmla="*/ 1017498 h 1093131"/>
                <a:gd name="connsiteX0" fmla="*/ 854899 w 880115"/>
                <a:gd name="connsiteY0" fmla="*/ 113258 h 1093131"/>
                <a:gd name="connsiteX1" fmla="*/ 235139 w 880115"/>
                <a:gd name="connsiteY1" fmla="*/ 14198 h 1093131"/>
                <a:gd name="connsiteX2" fmla="*/ 204659 w 880115"/>
                <a:gd name="connsiteY2" fmla="*/ 565378 h 1093131"/>
                <a:gd name="connsiteX3" fmla="*/ 879029 w 880115"/>
                <a:gd name="connsiteY3" fmla="*/ 889228 h 1093131"/>
                <a:gd name="connsiteX4" fmla="*/ 19239 w 880115"/>
                <a:gd name="connsiteY4" fmla="*/ 1017498 h 1093131"/>
                <a:gd name="connsiteX0" fmla="*/ 854899 w 880115"/>
                <a:gd name="connsiteY0" fmla="*/ 113258 h 1093131"/>
                <a:gd name="connsiteX1" fmla="*/ 235139 w 880115"/>
                <a:gd name="connsiteY1" fmla="*/ 14198 h 1093131"/>
                <a:gd name="connsiteX2" fmla="*/ 204659 w 880115"/>
                <a:gd name="connsiteY2" fmla="*/ 565378 h 1093131"/>
                <a:gd name="connsiteX3" fmla="*/ 879029 w 880115"/>
                <a:gd name="connsiteY3" fmla="*/ 889228 h 1093131"/>
                <a:gd name="connsiteX4" fmla="*/ 19239 w 880115"/>
                <a:gd name="connsiteY4" fmla="*/ 1017498 h 1093131"/>
                <a:gd name="connsiteX0" fmla="*/ 854899 w 880115"/>
                <a:gd name="connsiteY0" fmla="*/ 113258 h 1093131"/>
                <a:gd name="connsiteX1" fmla="*/ 235139 w 880115"/>
                <a:gd name="connsiteY1" fmla="*/ 14198 h 1093131"/>
                <a:gd name="connsiteX2" fmla="*/ 204659 w 880115"/>
                <a:gd name="connsiteY2" fmla="*/ 533628 h 1093131"/>
                <a:gd name="connsiteX3" fmla="*/ 879029 w 880115"/>
                <a:gd name="connsiteY3" fmla="*/ 889228 h 1093131"/>
                <a:gd name="connsiteX4" fmla="*/ 19239 w 880115"/>
                <a:gd name="connsiteY4" fmla="*/ 1017498 h 1093131"/>
                <a:gd name="connsiteX0" fmla="*/ 887898 w 912990"/>
                <a:gd name="connsiteY0" fmla="*/ 113258 h 1093131"/>
                <a:gd name="connsiteX1" fmla="*/ 268138 w 912990"/>
                <a:gd name="connsiteY1" fmla="*/ 14198 h 1093131"/>
                <a:gd name="connsiteX2" fmla="*/ 161458 w 912990"/>
                <a:gd name="connsiteY2" fmla="*/ 489178 h 1093131"/>
                <a:gd name="connsiteX3" fmla="*/ 912028 w 912990"/>
                <a:gd name="connsiteY3" fmla="*/ 889228 h 1093131"/>
                <a:gd name="connsiteX4" fmla="*/ 52238 w 912990"/>
                <a:gd name="connsiteY4" fmla="*/ 1017498 h 1093131"/>
                <a:gd name="connsiteX0" fmla="*/ 844924 w 870016"/>
                <a:gd name="connsiteY0" fmla="*/ 113258 h 1093131"/>
                <a:gd name="connsiteX1" fmla="*/ 225164 w 870016"/>
                <a:gd name="connsiteY1" fmla="*/ 14198 h 1093131"/>
                <a:gd name="connsiteX2" fmla="*/ 118484 w 870016"/>
                <a:gd name="connsiteY2" fmla="*/ 489178 h 1093131"/>
                <a:gd name="connsiteX3" fmla="*/ 869054 w 870016"/>
                <a:gd name="connsiteY3" fmla="*/ 889228 h 1093131"/>
                <a:gd name="connsiteX4" fmla="*/ 9264 w 870016"/>
                <a:gd name="connsiteY4" fmla="*/ 1017498 h 1093131"/>
                <a:gd name="connsiteX0" fmla="*/ 844924 w 869723"/>
                <a:gd name="connsiteY0" fmla="*/ 113258 h 1093131"/>
                <a:gd name="connsiteX1" fmla="*/ 225164 w 869723"/>
                <a:gd name="connsiteY1" fmla="*/ 14198 h 1093131"/>
                <a:gd name="connsiteX2" fmla="*/ 118484 w 869723"/>
                <a:gd name="connsiteY2" fmla="*/ 489178 h 1093131"/>
                <a:gd name="connsiteX3" fmla="*/ 869054 w 869723"/>
                <a:gd name="connsiteY3" fmla="*/ 889228 h 1093131"/>
                <a:gd name="connsiteX4" fmla="*/ 9264 w 869723"/>
                <a:gd name="connsiteY4" fmla="*/ 1017498 h 1093131"/>
                <a:gd name="connsiteX0" fmla="*/ 835660 w 860459"/>
                <a:gd name="connsiteY0" fmla="*/ 113258 h 1093131"/>
                <a:gd name="connsiteX1" fmla="*/ 215900 w 860459"/>
                <a:gd name="connsiteY1" fmla="*/ 14198 h 1093131"/>
                <a:gd name="connsiteX2" fmla="*/ 109220 w 860459"/>
                <a:gd name="connsiteY2" fmla="*/ 489178 h 1093131"/>
                <a:gd name="connsiteX3" fmla="*/ 859790 w 860459"/>
                <a:gd name="connsiteY3" fmla="*/ 889228 h 1093131"/>
                <a:gd name="connsiteX4" fmla="*/ 0 w 860459"/>
                <a:gd name="connsiteY4" fmla="*/ 1017498 h 1093131"/>
                <a:gd name="connsiteX0" fmla="*/ 878762 w 903561"/>
                <a:gd name="connsiteY0" fmla="*/ 113258 h 1093131"/>
                <a:gd name="connsiteX1" fmla="*/ 259002 w 903561"/>
                <a:gd name="connsiteY1" fmla="*/ 14198 h 1093131"/>
                <a:gd name="connsiteX2" fmla="*/ 152322 w 903561"/>
                <a:gd name="connsiteY2" fmla="*/ 489178 h 1093131"/>
                <a:gd name="connsiteX3" fmla="*/ 902892 w 903561"/>
                <a:gd name="connsiteY3" fmla="*/ 889228 h 1093131"/>
                <a:gd name="connsiteX4" fmla="*/ 43102 w 903561"/>
                <a:gd name="connsiteY4" fmla="*/ 1017498 h 1093131"/>
                <a:gd name="connsiteX0" fmla="*/ 878762 w 903819"/>
                <a:gd name="connsiteY0" fmla="*/ 113258 h 1093131"/>
                <a:gd name="connsiteX1" fmla="*/ 259002 w 903819"/>
                <a:gd name="connsiteY1" fmla="*/ 14198 h 1093131"/>
                <a:gd name="connsiteX2" fmla="*/ 152322 w 903819"/>
                <a:gd name="connsiteY2" fmla="*/ 489178 h 1093131"/>
                <a:gd name="connsiteX3" fmla="*/ 902892 w 903819"/>
                <a:gd name="connsiteY3" fmla="*/ 889228 h 1093131"/>
                <a:gd name="connsiteX4" fmla="*/ 43102 w 903819"/>
                <a:gd name="connsiteY4" fmla="*/ 1017498 h 1093131"/>
                <a:gd name="connsiteX0" fmla="*/ 835660 w 860717"/>
                <a:gd name="connsiteY0" fmla="*/ 113258 h 1093131"/>
                <a:gd name="connsiteX1" fmla="*/ 215900 w 860717"/>
                <a:gd name="connsiteY1" fmla="*/ 14198 h 1093131"/>
                <a:gd name="connsiteX2" fmla="*/ 109220 w 860717"/>
                <a:gd name="connsiteY2" fmla="*/ 489178 h 1093131"/>
                <a:gd name="connsiteX3" fmla="*/ 859790 w 860717"/>
                <a:gd name="connsiteY3" fmla="*/ 889228 h 1093131"/>
                <a:gd name="connsiteX4" fmla="*/ 0 w 860717"/>
                <a:gd name="connsiteY4" fmla="*/ 1017498 h 1093131"/>
                <a:gd name="connsiteX0" fmla="*/ 835660 w 860692"/>
                <a:gd name="connsiteY0" fmla="*/ 113258 h 1093131"/>
                <a:gd name="connsiteX1" fmla="*/ 215900 w 860692"/>
                <a:gd name="connsiteY1" fmla="*/ 14198 h 1093131"/>
                <a:gd name="connsiteX2" fmla="*/ 90170 w 860692"/>
                <a:gd name="connsiteY2" fmla="*/ 444728 h 1093131"/>
                <a:gd name="connsiteX3" fmla="*/ 859790 w 860692"/>
                <a:gd name="connsiteY3" fmla="*/ 889228 h 1093131"/>
                <a:gd name="connsiteX4" fmla="*/ 0 w 860692"/>
                <a:gd name="connsiteY4" fmla="*/ 1017498 h 1093131"/>
                <a:gd name="connsiteX0" fmla="*/ 835660 w 860661"/>
                <a:gd name="connsiteY0" fmla="*/ 113258 h 1093131"/>
                <a:gd name="connsiteX1" fmla="*/ 215900 w 860661"/>
                <a:gd name="connsiteY1" fmla="*/ 14198 h 1093131"/>
                <a:gd name="connsiteX2" fmla="*/ 64770 w 860661"/>
                <a:gd name="connsiteY2" fmla="*/ 393928 h 1093131"/>
                <a:gd name="connsiteX3" fmla="*/ 859790 w 860661"/>
                <a:gd name="connsiteY3" fmla="*/ 889228 h 1093131"/>
                <a:gd name="connsiteX4" fmla="*/ 0 w 860661"/>
                <a:gd name="connsiteY4" fmla="*/ 1017498 h 1093131"/>
                <a:gd name="connsiteX0" fmla="*/ 835660 w 860661"/>
                <a:gd name="connsiteY0" fmla="*/ 141200 h 1121073"/>
                <a:gd name="connsiteX1" fmla="*/ 209550 w 860661"/>
                <a:gd name="connsiteY1" fmla="*/ 10390 h 1121073"/>
                <a:gd name="connsiteX2" fmla="*/ 64770 w 860661"/>
                <a:gd name="connsiteY2" fmla="*/ 421870 h 1121073"/>
                <a:gd name="connsiteX3" fmla="*/ 859790 w 860661"/>
                <a:gd name="connsiteY3" fmla="*/ 917170 h 1121073"/>
                <a:gd name="connsiteX4" fmla="*/ 0 w 860661"/>
                <a:gd name="connsiteY4" fmla="*/ 1045440 h 1121073"/>
                <a:gd name="connsiteX0" fmla="*/ 835660 w 860661"/>
                <a:gd name="connsiteY0" fmla="*/ 124181 h 1104054"/>
                <a:gd name="connsiteX1" fmla="*/ 209550 w 860661"/>
                <a:gd name="connsiteY1" fmla="*/ 12421 h 1104054"/>
                <a:gd name="connsiteX2" fmla="*/ 64770 w 860661"/>
                <a:gd name="connsiteY2" fmla="*/ 404851 h 1104054"/>
                <a:gd name="connsiteX3" fmla="*/ 859790 w 860661"/>
                <a:gd name="connsiteY3" fmla="*/ 900151 h 1104054"/>
                <a:gd name="connsiteX4" fmla="*/ 0 w 860661"/>
                <a:gd name="connsiteY4" fmla="*/ 1028421 h 1104054"/>
                <a:gd name="connsiteX0" fmla="*/ 835660 w 860661"/>
                <a:gd name="connsiteY0" fmla="*/ 124181 h 1104054"/>
                <a:gd name="connsiteX1" fmla="*/ 209550 w 860661"/>
                <a:gd name="connsiteY1" fmla="*/ 12421 h 1104054"/>
                <a:gd name="connsiteX2" fmla="*/ 64770 w 860661"/>
                <a:gd name="connsiteY2" fmla="*/ 404851 h 1104054"/>
                <a:gd name="connsiteX3" fmla="*/ 859790 w 860661"/>
                <a:gd name="connsiteY3" fmla="*/ 900151 h 1104054"/>
                <a:gd name="connsiteX4" fmla="*/ 0 w 860661"/>
                <a:gd name="connsiteY4" fmla="*/ 1028421 h 1104054"/>
                <a:gd name="connsiteX0" fmla="*/ 844123 w 869124"/>
                <a:gd name="connsiteY0" fmla="*/ 124181 h 1104054"/>
                <a:gd name="connsiteX1" fmla="*/ 218013 w 869124"/>
                <a:gd name="connsiteY1" fmla="*/ 12421 h 1104054"/>
                <a:gd name="connsiteX2" fmla="*/ 73233 w 869124"/>
                <a:gd name="connsiteY2" fmla="*/ 404851 h 1104054"/>
                <a:gd name="connsiteX3" fmla="*/ 868253 w 869124"/>
                <a:gd name="connsiteY3" fmla="*/ 900151 h 1104054"/>
                <a:gd name="connsiteX4" fmla="*/ 8463 w 869124"/>
                <a:gd name="connsiteY4" fmla="*/ 1028421 h 1104054"/>
                <a:gd name="connsiteX0" fmla="*/ 835660 w 860661"/>
                <a:gd name="connsiteY0" fmla="*/ 124181 h 1104054"/>
                <a:gd name="connsiteX1" fmla="*/ 209550 w 860661"/>
                <a:gd name="connsiteY1" fmla="*/ 12421 h 1104054"/>
                <a:gd name="connsiteX2" fmla="*/ 64770 w 860661"/>
                <a:gd name="connsiteY2" fmla="*/ 404851 h 1104054"/>
                <a:gd name="connsiteX3" fmla="*/ 859790 w 860661"/>
                <a:gd name="connsiteY3" fmla="*/ 900151 h 1104054"/>
                <a:gd name="connsiteX4" fmla="*/ 0 w 860661"/>
                <a:gd name="connsiteY4" fmla="*/ 1028421 h 1104054"/>
                <a:gd name="connsiteX0" fmla="*/ 847482 w 872483"/>
                <a:gd name="connsiteY0" fmla="*/ 124181 h 1104054"/>
                <a:gd name="connsiteX1" fmla="*/ 221372 w 872483"/>
                <a:gd name="connsiteY1" fmla="*/ 12421 h 1104054"/>
                <a:gd name="connsiteX2" fmla="*/ 76592 w 872483"/>
                <a:gd name="connsiteY2" fmla="*/ 404851 h 1104054"/>
                <a:gd name="connsiteX3" fmla="*/ 871612 w 872483"/>
                <a:gd name="connsiteY3" fmla="*/ 900151 h 1104054"/>
                <a:gd name="connsiteX4" fmla="*/ 11822 w 872483"/>
                <a:gd name="connsiteY4" fmla="*/ 1028421 h 1104054"/>
                <a:gd name="connsiteX0" fmla="*/ 847482 w 904197"/>
                <a:gd name="connsiteY0" fmla="*/ 124181 h 1082782"/>
                <a:gd name="connsiteX1" fmla="*/ 221372 w 904197"/>
                <a:gd name="connsiteY1" fmla="*/ 12421 h 1082782"/>
                <a:gd name="connsiteX2" fmla="*/ 76592 w 904197"/>
                <a:gd name="connsiteY2" fmla="*/ 404851 h 1082782"/>
                <a:gd name="connsiteX3" fmla="*/ 903362 w 904197"/>
                <a:gd name="connsiteY3" fmla="*/ 862051 h 1082782"/>
                <a:gd name="connsiteX4" fmla="*/ 11822 w 904197"/>
                <a:gd name="connsiteY4" fmla="*/ 1028421 h 1082782"/>
                <a:gd name="connsiteX0" fmla="*/ 847482 w 923226"/>
                <a:gd name="connsiteY0" fmla="*/ 124181 h 1073158"/>
                <a:gd name="connsiteX1" fmla="*/ 221372 w 923226"/>
                <a:gd name="connsiteY1" fmla="*/ 12421 h 1073158"/>
                <a:gd name="connsiteX2" fmla="*/ 76592 w 923226"/>
                <a:gd name="connsiteY2" fmla="*/ 404851 h 1073158"/>
                <a:gd name="connsiteX3" fmla="*/ 922412 w 923226"/>
                <a:gd name="connsiteY3" fmla="*/ 843001 h 1073158"/>
                <a:gd name="connsiteX4" fmla="*/ 11822 w 923226"/>
                <a:gd name="connsiteY4" fmla="*/ 1028421 h 1073158"/>
                <a:gd name="connsiteX0" fmla="*/ 847482 w 904197"/>
                <a:gd name="connsiteY0" fmla="*/ 124181 h 1070117"/>
                <a:gd name="connsiteX1" fmla="*/ 221372 w 904197"/>
                <a:gd name="connsiteY1" fmla="*/ 12421 h 1070117"/>
                <a:gd name="connsiteX2" fmla="*/ 76592 w 904197"/>
                <a:gd name="connsiteY2" fmla="*/ 404851 h 1070117"/>
                <a:gd name="connsiteX3" fmla="*/ 903362 w 904197"/>
                <a:gd name="connsiteY3" fmla="*/ 836651 h 1070117"/>
                <a:gd name="connsiteX4" fmla="*/ 11822 w 904197"/>
                <a:gd name="connsiteY4" fmla="*/ 1028421 h 1070117"/>
                <a:gd name="connsiteX0" fmla="*/ 847482 w 904197"/>
                <a:gd name="connsiteY0" fmla="*/ 124181 h 1099014"/>
                <a:gd name="connsiteX1" fmla="*/ 221372 w 904197"/>
                <a:gd name="connsiteY1" fmla="*/ 12421 h 1099014"/>
                <a:gd name="connsiteX2" fmla="*/ 76592 w 904197"/>
                <a:gd name="connsiteY2" fmla="*/ 404851 h 1099014"/>
                <a:gd name="connsiteX3" fmla="*/ 903362 w 904197"/>
                <a:gd name="connsiteY3" fmla="*/ 836651 h 1099014"/>
                <a:gd name="connsiteX4" fmla="*/ 11822 w 904197"/>
                <a:gd name="connsiteY4" fmla="*/ 1028421 h 1099014"/>
                <a:gd name="connsiteX0" fmla="*/ 847482 w 904197"/>
                <a:gd name="connsiteY0" fmla="*/ 124181 h 1129660"/>
                <a:gd name="connsiteX1" fmla="*/ 221372 w 904197"/>
                <a:gd name="connsiteY1" fmla="*/ 12421 h 1129660"/>
                <a:gd name="connsiteX2" fmla="*/ 76592 w 904197"/>
                <a:gd name="connsiteY2" fmla="*/ 404851 h 1129660"/>
                <a:gd name="connsiteX3" fmla="*/ 903362 w 904197"/>
                <a:gd name="connsiteY3" fmla="*/ 836651 h 1129660"/>
                <a:gd name="connsiteX4" fmla="*/ 11822 w 904197"/>
                <a:gd name="connsiteY4" fmla="*/ 1028421 h 1129660"/>
                <a:gd name="connsiteX0" fmla="*/ 847482 w 904197"/>
                <a:gd name="connsiteY0" fmla="*/ 124181 h 1113756"/>
                <a:gd name="connsiteX1" fmla="*/ 221372 w 904197"/>
                <a:gd name="connsiteY1" fmla="*/ 12421 h 1113756"/>
                <a:gd name="connsiteX2" fmla="*/ 76592 w 904197"/>
                <a:gd name="connsiteY2" fmla="*/ 404851 h 1113756"/>
                <a:gd name="connsiteX3" fmla="*/ 903362 w 904197"/>
                <a:gd name="connsiteY3" fmla="*/ 836651 h 1113756"/>
                <a:gd name="connsiteX4" fmla="*/ 43572 w 904197"/>
                <a:gd name="connsiteY4" fmla="*/ 996671 h 1113756"/>
                <a:gd name="connsiteX0" fmla="*/ 847482 w 904197"/>
                <a:gd name="connsiteY0" fmla="*/ 124181 h 1116075"/>
                <a:gd name="connsiteX1" fmla="*/ 221372 w 904197"/>
                <a:gd name="connsiteY1" fmla="*/ 12421 h 1116075"/>
                <a:gd name="connsiteX2" fmla="*/ 76592 w 904197"/>
                <a:gd name="connsiteY2" fmla="*/ 404851 h 1116075"/>
                <a:gd name="connsiteX3" fmla="*/ 903362 w 904197"/>
                <a:gd name="connsiteY3" fmla="*/ 836651 h 1116075"/>
                <a:gd name="connsiteX4" fmla="*/ 43572 w 904197"/>
                <a:gd name="connsiteY4" fmla="*/ 996671 h 1116075"/>
                <a:gd name="connsiteX0" fmla="*/ 847482 w 904197"/>
                <a:gd name="connsiteY0" fmla="*/ 124181 h 1116075"/>
                <a:gd name="connsiteX1" fmla="*/ 221372 w 904197"/>
                <a:gd name="connsiteY1" fmla="*/ 12421 h 1116075"/>
                <a:gd name="connsiteX2" fmla="*/ 76592 w 904197"/>
                <a:gd name="connsiteY2" fmla="*/ 404851 h 1116075"/>
                <a:gd name="connsiteX3" fmla="*/ 903362 w 904197"/>
                <a:gd name="connsiteY3" fmla="*/ 836651 h 1116075"/>
                <a:gd name="connsiteX4" fmla="*/ 43572 w 904197"/>
                <a:gd name="connsiteY4" fmla="*/ 996671 h 1116075"/>
                <a:gd name="connsiteX0" fmla="*/ 847482 w 904176"/>
                <a:gd name="connsiteY0" fmla="*/ 124181 h 1116075"/>
                <a:gd name="connsiteX1" fmla="*/ 221372 w 904176"/>
                <a:gd name="connsiteY1" fmla="*/ 12421 h 1116075"/>
                <a:gd name="connsiteX2" fmla="*/ 76592 w 904176"/>
                <a:gd name="connsiteY2" fmla="*/ 404851 h 1116075"/>
                <a:gd name="connsiteX3" fmla="*/ 903362 w 904176"/>
                <a:gd name="connsiteY3" fmla="*/ 836651 h 1116075"/>
                <a:gd name="connsiteX4" fmla="*/ 43572 w 904176"/>
                <a:gd name="connsiteY4" fmla="*/ 996671 h 1116075"/>
                <a:gd name="connsiteX0" fmla="*/ 847482 w 904170"/>
                <a:gd name="connsiteY0" fmla="*/ 124181 h 1116075"/>
                <a:gd name="connsiteX1" fmla="*/ 221372 w 904170"/>
                <a:gd name="connsiteY1" fmla="*/ 12421 h 1116075"/>
                <a:gd name="connsiteX2" fmla="*/ 76592 w 904170"/>
                <a:gd name="connsiteY2" fmla="*/ 404851 h 1116075"/>
                <a:gd name="connsiteX3" fmla="*/ 903362 w 904170"/>
                <a:gd name="connsiteY3" fmla="*/ 836651 h 1116075"/>
                <a:gd name="connsiteX4" fmla="*/ 43572 w 904170"/>
                <a:gd name="connsiteY4" fmla="*/ 996671 h 1116075"/>
                <a:gd name="connsiteX0" fmla="*/ 847482 w 903362"/>
                <a:gd name="connsiteY0" fmla="*/ 124181 h 1116075"/>
                <a:gd name="connsiteX1" fmla="*/ 221372 w 903362"/>
                <a:gd name="connsiteY1" fmla="*/ 12421 h 1116075"/>
                <a:gd name="connsiteX2" fmla="*/ 76592 w 903362"/>
                <a:gd name="connsiteY2" fmla="*/ 404851 h 1116075"/>
                <a:gd name="connsiteX3" fmla="*/ 903362 w 903362"/>
                <a:gd name="connsiteY3" fmla="*/ 836651 h 1116075"/>
                <a:gd name="connsiteX4" fmla="*/ 43572 w 903362"/>
                <a:gd name="connsiteY4" fmla="*/ 996671 h 1116075"/>
                <a:gd name="connsiteX0" fmla="*/ 847482 w 903362"/>
                <a:gd name="connsiteY0" fmla="*/ 124181 h 1116075"/>
                <a:gd name="connsiteX1" fmla="*/ 221372 w 903362"/>
                <a:gd name="connsiteY1" fmla="*/ 12421 h 1116075"/>
                <a:gd name="connsiteX2" fmla="*/ 76592 w 903362"/>
                <a:gd name="connsiteY2" fmla="*/ 404851 h 1116075"/>
                <a:gd name="connsiteX3" fmla="*/ 903362 w 903362"/>
                <a:gd name="connsiteY3" fmla="*/ 836651 h 1116075"/>
                <a:gd name="connsiteX4" fmla="*/ 43572 w 903362"/>
                <a:gd name="connsiteY4" fmla="*/ 996671 h 1116075"/>
                <a:gd name="connsiteX0" fmla="*/ 847482 w 903362"/>
                <a:gd name="connsiteY0" fmla="*/ 124181 h 1116075"/>
                <a:gd name="connsiteX1" fmla="*/ 221372 w 903362"/>
                <a:gd name="connsiteY1" fmla="*/ 12421 h 1116075"/>
                <a:gd name="connsiteX2" fmla="*/ 76592 w 903362"/>
                <a:gd name="connsiteY2" fmla="*/ 404851 h 1116075"/>
                <a:gd name="connsiteX3" fmla="*/ 903362 w 903362"/>
                <a:gd name="connsiteY3" fmla="*/ 836651 h 1116075"/>
                <a:gd name="connsiteX4" fmla="*/ 43572 w 903362"/>
                <a:gd name="connsiteY4" fmla="*/ 996671 h 1116075"/>
                <a:gd name="connsiteX0" fmla="*/ 847482 w 903362"/>
                <a:gd name="connsiteY0" fmla="*/ 124181 h 1116075"/>
                <a:gd name="connsiteX1" fmla="*/ 221372 w 903362"/>
                <a:gd name="connsiteY1" fmla="*/ 12421 h 1116075"/>
                <a:gd name="connsiteX2" fmla="*/ 76592 w 903362"/>
                <a:gd name="connsiteY2" fmla="*/ 404851 h 1116075"/>
                <a:gd name="connsiteX3" fmla="*/ 903362 w 903362"/>
                <a:gd name="connsiteY3" fmla="*/ 836651 h 1116075"/>
                <a:gd name="connsiteX4" fmla="*/ 43572 w 903362"/>
                <a:gd name="connsiteY4" fmla="*/ 996671 h 1116075"/>
                <a:gd name="connsiteX0" fmla="*/ 847482 w 903362"/>
                <a:gd name="connsiteY0" fmla="*/ 124181 h 1079212"/>
                <a:gd name="connsiteX1" fmla="*/ 221372 w 903362"/>
                <a:gd name="connsiteY1" fmla="*/ 12421 h 1079212"/>
                <a:gd name="connsiteX2" fmla="*/ 76592 w 903362"/>
                <a:gd name="connsiteY2" fmla="*/ 404851 h 1079212"/>
                <a:gd name="connsiteX3" fmla="*/ 903362 w 903362"/>
                <a:gd name="connsiteY3" fmla="*/ 836651 h 1079212"/>
                <a:gd name="connsiteX4" fmla="*/ 43572 w 903362"/>
                <a:gd name="connsiteY4" fmla="*/ 996671 h 1079212"/>
                <a:gd name="connsiteX0" fmla="*/ 847482 w 903362"/>
                <a:gd name="connsiteY0" fmla="*/ 124181 h 1113647"/>
                <a:gd name="connsiteX1" fmla="*/ 221372 w 903362"/>
                <a:gd name="connsiteY1" fmla="*/ 12421 h 1113647"/>
                <a:gd name="connsiteX2" fmla="*/ 76592 w 903362"/>
                <a:gd name="connsiteY2" fmla="*/ 404851 h 1113647"/>
                <a:gd name="connsiteX3" fmla="*/ 903362 w 903362"/>
                <a:gd name="connsiteY3" fmla="*/ 836651 h 1113647"/>
                <a:gd name="connsiteX4" fmla="*/ 43572 w 903362"/>
                <a:gd name="connsiteY4" fmla="*/ 996671 h 11136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03362" h="1113647">
                  <a:moveTo>
                    <a:pt x="847482" y="124181"/>
                  </a:moveTo>
                  <a:cubicBezTo>
                    <a:pt x="726409" y="28084"/>
                    <a:pt x="357262" y="-25891"/>
                    <a:pt x="221372" y="12421"/>
                  </a:cubicBezTo>
                  <a:cubicBezTo>
                    <a:pt x="34682" y="50733"/>
                    <a:pt x="-86815" y="231708"/>
                    <a:pt x="76592" y="404851"/>
                  </a:cubicBezTo>
                  <a:cubicBezTo>
                    <a:pt x="161047" y="589001"/>
                    <a:pt x="856372" y="544763"/>
                    <a:pt x="903362" y="836651"/>
                  </a:cubicBezTo>
                  <a:cubicBezTo>
                    <a:pt x="880502" y="1268239"/>
                    <a:pt x="257355" y="1090228"/>
                    <a:pt x="43572" y="996671"/>
                  </a:cubicBezTo>
                </a:path>
              </a:pathLst>
            </a:custGeom>
            <a:noFill/>
            <a:ln w="254000" cap="rnd">
              <a:solidFill>
                <a:srgbClr val="00A4E0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24B93A1C-6779-89C1-5D63-3786FE6B858B}"/>
                </a:ext>
              </a:extLst>
            </p:cNvPr>
            <p:cNvSpPr/>
            <p:nvPr/>
          </p:nvSpPr>
          <p:spPr>
            <a:xfrm>
              <a:off x="4345182" y="1841707"/>
              <a:ext cx="936953" cy="1047775"/>
            </a:xfrm>
            <a:custGeom>
              <a:avLst/>
              <a:gdLst>
                <a:gd name="connsiteX0" fmla="*/ 0 w 1082040"/>
                <a:gd name="connsiteY0" fmla="*/ 0 h 1097280"/>
                <a:gd name="connsiteX1" fmla="*/ 121920 w 1082040"/>
                <a:gd name="connsiteY1" fmla="*/ 1097280 h 1097280"/>
                <a:gd name="connsiteX2" fmla="*/ 929640 w 1082040"/>
                <a:gd name="connsiteY2" fmla="*/ 944880 h 1097280"/>
                <a:gd name="connsiteX3" fmla="*/ 1082040 w 1082040"/>
                <a:gd name="connsiteY3" fmla="*/ 525780 h 1097280"/>
                <a:gd name="connsiteX4" fmla="*/ 746760 w 1082040"/>
                <a:gd name="connsiteY4" fmla="*/ 22860 h 1097280"/>
                <a:gd name="connsiteX5" fmla="*/ 0 w 1082040"/>
                <a:gd name="connsiteY5" fmla="*/ 0 h 1097280"/>
                <a:gd name="connsiteX0" fmla="*/ 0 w 1082040"/>
                <a:gd name="connsiteY0" fmla="*/ 94636 h 1191916"/>
                <a:gd name="connsiteX1" fmla="*/ 121920 w 1082040"/>
                <a:gd name="connsiteY1" fmla="*/ 1191916 h 1191916"/>
                <a:gd name="connsiteX2" fmla="*/ 929640 w 1082040"/>
                <a:gd name="connsiteY2" fmla="*/ 1039516 h 1191916"/>
                <a:gd name="connsiteX3" fmla="*/ 1082040 w 1082040"/>
                <a:gd name="connsiteY3" fmla="*/ 620416 h 1191916"/>
                <a:gd name="connsiteX4" fmla="*/ 746760 w 1082040"/>
                <a:gd name="connsiteY4" fmla="*/ 117496 h 1191916"/>
                <a:gd name="connsiteX5" fmla="*/ 0 w 1082040"/>
                <a:gd name="connsiteY5" fmla="*/ 94636 h 1191916"/>
                <a:gd name="connsiteX0" fmla="*/ 0 w 1082040"/>
                <a:gd name="connsiteY0" fmla="*/ 81612 h 1178892"/>
                <a:gd name="connsiteX1" fmla="*/ 121920 w 1082040"/>
                <a:gd name="connsiteY1" fmla="*/ 1178892 h 1178892"/>
                <a:gd name="connsiteX2" fmla="*/ 929640 w 1082040"/>
                <a:gd name="connsiteY2" fmla="*/ 1026492 h 1178892"/>
                <a:gd name="connsiteX3" fmla="*/ 1082040 w 1082040"/>
                <a:gd name="connsiteY3" fmla="*/ 607392 h 1178892"/>
                <a:gd name="connsiteX4" fmla="*/ 727710 w 1082040"/>
                <a:gd name="connsiteY4" fmla="*/ 148922 h 1178892"/>
                <a:gd name="connsiteX5" fmla="*/ 0 w 1082040"/>
                <a:gd name="connsiteY5" fmla="*/ 81612 h 1178892"/>
                <a:gd name="connsiteX0" fmla="*/ 0 w 1082040"/>
                <a:gd name="connsiteY0" fmla="*/ 80009 h 1177289"/>
                <a:gd name="connsiteX1" fmla="*/ 121920 w 1082040"/>
                <a:gd name="connsiteY1" fmla="*/ 1177289 h 1177289"/>
                <a:gd name="connsiteX2" fmla="*/ 929640 w 1082040"/>
                <a:gd name="connsiteY2" fmla="*/ 1024889 h 1177289"/>
                <a:gd name="connsiteX3" fmla="*/ 1082040 w 1082040"/>
                <a:gd name="connsiteY3" fmla="*/ 605789 h 1177289"/>
                <a:gd name="connsiteX4" fmla="*/ 759460 w 1082040"/>
                <a:gd name="connsiteY4" fmla="*/ 153669 h 1177289"/>
                <a:gd name="connsiteX5" fmla="*/ 0 w 1082040"/>
                <a:gd name="connsiteY5" fmla="*/ 80009 h 1177289"/>
                <a:gd name="connsiteX0" fmla="*/ 0 w 1082040"/>
                <a:gd name="connsiteY0" fmla="*/ 70151 h 1167431"/>
                <a:gd name="connsiteX1" fmla="*/ 121920 w 1082040"/>
                <a:gd name="connsiteY1" fmla="*/ 1167431 h 1167431"/>
                <a:gd name="connsiteX2" fmla="*/ 929640 w 1082040"/>
                <a:gd name="connsiteY2" fmla="*/ 1015031 h 1167431"/>
                <a:gd name="connsiteX3" fmla="*/ 1082040 w 1082040"/>
                <a:gd name="connsiteY3" fmla="*/ 595931 h 1167431"/>
                <a:gd name="connsiteX4" fmla="*/ 759460 w 1082040"/>
                <a:gd name="connsiteY4" fmla="*/ 143811 h 1167431"/>
                <a:gd name="connsiteX5" fmla="*/ 0 w 1082040"/>
                <a:gd name="connsiteY5" fmla="*/ 70151 h 1167431"/>
                <a:gd name="connsiteX0" fmla="*/ 0 w 1082040"/>
                <a:gd name="connsiteY0" fmla="*/ 10997 h 1108277"/>
                <a:gd name="connsiteX1" fmla="*/ 121920 w 1082040"/>
                <a:gd name="connsiteY1" fmla="*/ 1108277 h 1108277"/>
                <a:gd name="connsiteX2" fmla="*/ 929640 w 1082040"/>
                <a:gd name="connsiteY2" fmla="*/ 955877 h 1108277"/>
                <a:gd name="connsiteX3" fmla="*/ 1082040 w 1082040"/>
                <a:gd name="connsiteY3" fmla="*/ 536777 h 1108277"/>
                <a:gd name="connsiteX4" fmla="*/ 759460 w 1082040"/>
                <a:gd name="connsiteY4" fmla="*/ 84657 h 1108277"/>
                <a:gd name="connsiteX5" fmla="*/ 0 w 1082040"/>
                <a:gd name="connsiteY5" fmla="*/ 10997 h 1108277"/>
                <a:gd name="connsiteX0" fmla="*/ 0 w 1082040"/>
                <a:gd name="connsiteY0" fmla="*/ 21102 h 1118382"/>
                <a:gd name="connsiteX1" fmla="*/ 121920 w 1082040"/>
                <a:gd name="connsiteY1" fmla="*/ 1118382 h 1118382"/>
                <a:gd name="connsiteX2" fmla="*/ 929640 w 1082040"/>
                <a:gd name="connsiteY2" fmla="*/ 965982 h 1118382"/>
                <a:gd name="connsiteX3" fmla="*/ 1082040 w 1082040"/>
                <a:gd name="connsiteY3" fmla="*/ 546882 h 1118382"/>
                <a:gd name="connsiteX4" fmla="*/ 759460 w 1082040"/>
                <a:gd name="connsiteY4" fmla="*/ 94762 h 1118382"/>
                <a:gd name="connsiteX5" fmla="*/ 0 w 1082040"/>
                <a:gd name="connsiteY5" fmla="*/ 21102 h 1118382"/>
                <a:gd name="connsiteX0" fmla="*/ 0 w 1082040"/>
                <a:gd name="connsiteY0" fmla="*/ 13447 h 1110727"/>
                <a:gd name="connsiteX1" fmla="*/ 121920 w 1082040"/>
                <a:gd name="connsiteY1" fmla="*/ 1110727 h 1110727"/>
                <a:gd name="connsiteX2" fmla="*/ 929640 w 1082040"/>
                <a:gd name="connsiteY2" fmla="*/ 958327 h 1110727"/>
                <a:gd name="connsiteX3" fmla="*/ 1082040 w 1082040"/>
                <a:gd name="connsiteY3" fmla="*/ 539227 h 1110727"/>
                <a:gd name="connsiteX4" fmla="*/ 759460 w 1082040"/>
                <a:gd name="connsiteY4" fmla="*/ 87107 h 1110727"/>
                <a:gd name="connsiteX5" fmla="*/ 0 w 1082040"/>
                <a:gd name="connsiteY5" fmla="*/ 13447 h 1110727"/>
                <a:gd name="connsiteX0" fmla="*/ 0 w 1082040"/>
                <a:gd name="connsiteY0" fmla="*/ 34409 h 1131689"/>
                <a:gd name="connsiteX1" fmla="*/ 121920 w 1082040"/>
                <a:gd name="connsiteY1" fmla="*/ 1131689 h 1131689"/>
                <a:gd name="connsiteX2" fmla="*/ 929640 w 1082040"/>
                <a:gd name="connsiteY2" fmla="*/ 979289 h 1131689"/>
                <a:gd name="connsiteX3" fmla="*/ 1082040 w 1082040"/>
                <a:gd name="connsiteY3" fmla="*/ 560189 h 1131689"/>
                <a:gd name="connsiteX4" fmla="*/ 759460 w 1082040"/>
                <a:gd name="connsiteY4" fmla="*/ 108069 h 1131689"/>
                <a:gd name="connsiteX5" fmla="*/ 0 w 1082040"/>
                <a:gd name="connsiteY5" fmla="*/ 34409 h 1131689"/>
                <a:gd name="connsiteX0" fmla="*/ 0 w 1082040"/>
                <a:gd name="connsiteY0" fmla="*/ 29033 h 1126313"/>
                <a:gd name="connsiteX1" fmla="*/ 121920 w 1082040"/>
                <a:gd name="connsiteY1" fmla="*/ 1126313 h 1126313"/>
                <a:gd name="connsiteX2" fmla="*/ 929640 w 1082040"/>
                <a:gd name="connsiteY2" fmla="*/ 973913 h 1126313"/>
                <a:gd name="connsiteX3" fmla="*/ 1082040 w 1082040"/>
                <a:gd name="connsiteY3" fmla="*/ 554813 h 1126313"/>
                <a:gd name="connsiteX4" fmla="*/ 759460 w 1082040"/>
                <a:gd name="connsiteY4" fmla="*/ 102693 h 1126313"/>
                <a:gd name="connsiteX5" fmla="*/ 0 w 1082040"/>
                <a:gd name="connsiteY5" fmla="*/ 29033 h 1126313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8690 w 1101090"/>
                <a:gd name="connsiteY2" fmla="*/ 98259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8690 w 1101090"/>
                <a:gd name="connsiteY2" fmla="*/ 98259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8690 w 1101090"/>
                <a:gd name="connsiteY2" fmla="*/ 98259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8690 w 1101090"/>
                <a:gd name="connsiteY2" fmla="*/ 98259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8690 w 1101090"/>
                <a:gd name="connsiteY2" fmla="*/ 98259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98088"/>
                <a:gd name="connsiteX1" fmla="*/ 140970 w 1101090"/>
                <a:gd name="connsiteY1" fmla="*/ 1134995 h 1198088"/>
                <a:gd name="connsiteX2" fmla="*/ 948690 w 1101090"/>
                <a:gd name="connsiteY2" fmla="*/ 982595 h 1198088"/>
                <a:gd name="connsiteX3" fmla="*/ 1101090 w 1101090"/>
                <a:gd name="connsiteY3" fmla="*/ 563495 h 1198088"/>
                <a:gd name="connsiteX4" fmla="*/ 778510 w 1101090"/>
                <a:gd name="connsiteY4" fmla="*/ 111375 h 1198088"/>
                <a:gd name="connsiteX5" fmla="*/ 0 w 1101090"/>
                <a:gd name="connsiteY5" fmla="*/ 37715 h 1198088"/>
                <a:gd name="connsiteX0" fmla="*/ 0 w 1101090"/>
                <a:gd name="connsiteY0" fmla="*/ 37715 h 1189237"/>
                <a:gd name="connsiteX1" fmla="*/ 140970 w 1101090"/>
                <a:gd name="connsiteY1" fmla="*/ 1134995 h 1189237"/>
                <a:gd name="connsiteX2" fmla="*/ 948690 w 1101090"/>
                <a:gd name="connsiteY2" fmla="*/ 982595 h 1189237"/>
                <a:gd name="connsiteX3" fmla="*/ 1101090 w 1101090"/>
                <a:gd name="connsiteY3" fmla="*/ 563495 h 1189237"/>
                <a:gd name="connsiteX4" fmla="*/ 778510 w 1101090"/>
                <a:gd name="connsiteY4" fmla="*/ 111375 h 1189237"/>
                <a:gd name="connsiteX5" fmla="*/ 0 w 1101090"/>
                <a:gd name="connsiteY5" fmla="*/ 37715 h 1189237"/>
                <a:gd name="connsiteX0" fmla="*/ 0 w 1101090"/>
                <a:gd name="connsiteY0" fmla="*/ 37715 h 1186478"/>
                <a:gd name="connsiteX1" fmla="*/ 140970 w 1101090"/>
                <a:gd name="connsiteY1" fmla="*/ 1134995 h 1186478"/>
                <a:gd name="connsiteX2" fmla="*/ 961390 w 1101090"/>
                <a:gd name="connsiteY2" fmla="*/ 963545 h 1186478"/>
                <a:gd name="connsiteX3" fmla="*/ 1101090 w 1101090"/>
                <a:gd name="connsiteY3" fmla="*/ 563495 h 1186478"/>
                <a:gd name="connsiteX4" fmla="*/ 778510 w 1101090"/>
                <a:gd name="connsiteY4" fmla="*/ 111375 h 1186478"/>
                <a:gd name="connsiteX5" fmla="*/ 0 w 1101090"/>
                <a:gd name="connsiteY5" fmla="*/ 37715 h 1186478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61390 w 1101090"/>
                <a:gd name="connsiteY2" fmla="*/ 96354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61390 w 1101090"/>
                <a:gd name="connsiteY2" fmla="*/ 96354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61390 w 1101090"/>
                <a:gd name="connsiteY2" fmla="*/ 96354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2340 w 1101090"/>
                <a:gd name="connsiteY2" fmla="*/ 96354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082040"/>
                <a:gd name="connsiteY0" fmla="*/ 37715 h 1134995"/>
                <a:gd name="connsiteX1" fmla="*/ 140970 w 1082040"/>
                <a:gd name="connsiteY1" fmla="*/ 1134995 h 1134995"/>
                <a:gd name="connsiteX2" fmla="*/ 942340 w 1082040"/>
                <a:gd name="connsiteY2" fmla="*/ 963545 h 1134995"/>
                <a:gd name="connsiteX3" fmla="*/ 1082040 w 1082040"/>
                <a:gd name="connsiteY3" fmla="*/ 563495 h 1134995"/>
                <a:gd name="connsiteX4" fmla="*/ 778510 w 1082040"/>
                <a:gd name="connsiteY4" fmla="*/ 111375 h 1134995"/>
                <a:gd name="connsiteX5" fmla="*/ 0 w 1082040"/>
                <a:gd name="connsiteY5" fmla="*/ 37715 h 1134995"/>
                <a:gd name="connsiteX0" fmla="*/ 0 w 983901"/>
                <a:gd name="connsiteY0" fmla="*/ 37715 h 1134995"/>
                <a:gd name="connsiteX1" fmla="*/ 140970 w 983901"/>
                <a:gd name="connsiteY1" fmla="*/ 1134995 h 1134995"/>
                <a:gd name="connsiteX2" fmla="*/ 942340 w 983901"/>
                <a:gd name="connsiteY2" fmla="*/ 963545 h 1134995"/>
                <a:gd name="connsiteX3" fmla="*/ 778510 w 983901"/>
                <a:gd name="connsiteY3" fmla="*/ 111375 h 1134995"/>
                <a:gd name="connsiteX4" fmla="*/ 0 w 983901"/>
                <a:gd name="connsiteY4" fmla="*/ 37715 h 1134995"/>
                <a:gd name="connsiteX0" fmla="*/ 0 w 1033650"/>
                <a:gd name="connsiteY0" fmla="*/ 52605 h 1149885"/>
                <a:gd name="connsiteX1" fmla="*/ 140970 w 1033650"/>
                <a:gd name="connsiteY1" fmla="*/ 1149885 h 1149885"/>
                <a:gd name="connsiteX2" fmla="*/ 999490 w 1033650"/>
                <a:gd name="connsiteY2" fmla="*/ 933985 h 1149885"/>
                <a:gd name="connsiteX3" fmla="*/ 778510 w 1033650"/>
                <a:gd name="connsiteY3" fmla="*/ 126265 h 1149885"/>
                <a:gd name="connsiteX4" fmla="*/ 0 w 1033650"/>
                <a:gd name="connsiteY4" fmla="*/ 52605 h 1149885"/>
                <a:gd name="connsiteX0" fmla="*/ 0 w 1056496"/>
                <a:gd name="connsiteY0" fmla="*/ 51985 h 1149265"/>
                <a:gd name="connsiteX1" fmla="*/ 140970 w 1056496"/>
                <a:gd name="connsiteY1" fmla="*/ 1149265 h 1149265"/>
                <a:gd name="connsiteX2" fmla="*/ 1024890 w 1056496"/>
                <a:gd name="connsiteY2" fmla="*/ 920665 h 1149265"/>
                <a:gd name="connsiteX3" fmla="*/ 778510 w 1056496"/>
                <a:gd name="connsiteY3" fmla="*/ 125645 h 1149265"/>
                <a:gd name="connsiteX4" fmla="*/ 0 w 1056496"/>
                <a:gd name="connsiteY4" fmla="*/ 51985 h 1149265"/>
                <a:gd name="connsiteX0" fmla="*/ 0 w 1058985"/>
                <a:gd name="connsiteY0" fmla="*/ 51985 h 1149265"/>
                <a:gd name="connsiteX1" fmla="*/ 140970 w 1058985"/>
                <a:gd name="connsiteY1" fmla="*/ 1149265 h 1149265"/>
                <a:gd name="connsiteX2" fmla="*/ 1024890 w 1058985"/>
                <a:gd name="connsiteY2" fmla="*/ 920665 h 1149265"/>
                <a:gd name="connsiteX3" fmla="*/ 778510 w 1058985"/>
                <a:gd name="connsiteY3" fmla="*/ 125645 h 1149265"/>
                <a:gd name="connsiteX4" fmla="*/ 0 w 1058985"/>
                <a:gd name="connsiteY4" fmla="*/ 51985 h 1149265"/>
                <a:gd name="connsiteX0" fmla="*/ 0 w 1058802"/>
                <a:gd name="connsiteY0" fmla="*/ 45717 h 1142997"/>
                <a:gd name="connsiteX1" fmla="*/ 140970 w 1058802"/>
                <a:gd name="connsiteY1" fmla="*/ 1142997 h 1142997"/>
                <a:gd name="connsiteX2" fmla="*/ 1024890 w 1058802"/>
                <a:gd name="connsiteY2" fmla="*/ 914397 h 1142997"/>
                <a:gd name="connsiteX3" fmla="*/ 791210 w 1058802"/>
                <a:gd name="connsiteY3" fmla="*/ 138427 h 1142997"/>
                <a:gd name="connsiteX4" fmla="*/ 0 w 1058802"/>
                <a:gd name="connsiteY4" fmla="*/ 45717 h 1142997"/>
                <a:gd name="connsiteX0" fmla="*/ 0 w 1064369"/>
                <a:gd name="connsiteY0" fmla="*/ 37131 h 1134411"/>
                <a:gd name="connsiteX1" fmla="*/ 140970 w 1064369"/>
                <a:gd name="connsiteY1" fmla="*/ 1134411 h 1134411"/>
                <a:gd name="connsiteX2" fmla="*/ 1024890 w 1064369"/>
                <a:gd name="connsiteY2" fmla="*/ 905811 h 1134411"/>
                <a:gd name="connsiteX3" fmla="*/ 791210 w 1064369"/>
                <a:gd name="connsiteY3" fmla="*/ 129841 h 1134411"/>
                <a:gd name="connsiteX4" fmla="*/ 0 w 1064369"/>
                <a:gd name="connsiteY4" fmla="*/ 37131 h 1134411"/>
                <a:gd name="connsiteX0" fmla="*/ 0 w 1072221"/>
                <a:gd name="connsiteY0" fmla="*/ 30947 h 1128227"/>
                <a:gd name="connsiteX1" fmla="*/ 140970 w 1072221"/>
                <a:gd name="connsiteY1" fmla="*/ 1128227 h 1128227"/>
                <a:gd name="connsiteX2" fmla="*/ 1024890 w 1072221"/>
                <a:gd name="connsiteY2" fmla="*/ 899627 h 1128227"/>
                <a:gd name="connsiteX3" fmla="*/ 822960 w 1072221"/>
                <a:gd name="connsiteY3" fmla="*/ 155407 h 1128227"/>
                <a:gd name="connsiteX4" fmla="*/ 0 w 1072221"/>
                <a:gd name="connsiteY4" fmla="*/ 30947 h 1128227"/>
                <a:gd name="connsiteX0" fmla="*/ 0 w 1072221"/>
                <a:gd name="connsiteY0" fmla="*/ 30947 h 1128227"/>
                <a:gd name="connsiteX1" fmla="*/ 140970 w 1072221"/>
                <a:gd name="connsiteY1" fmla="*/ 1128227 h 1128227"/>
                <a:gd name="connsiteX2" fmla="*/ 1024890 w 1072221"/>
                <a:gd name="connsiteY2" fmla="*/ 899627 h 1128227"/>
                <a:gd name="connsiteX3" fmla="*/ 822960 w 1072221"/>
                <a:gd name="connsiteY3" fmla="*/ 155407 h 1128227"/>
                <a:gd name="connsiteX4" fmla="*/ 0 w 1072221"/>
                <a:gd name="connsiteY4" fmla="*/ 30947 h 1128227"/>
                <a:gd name="connsiteX0" fmla="*/ 0 w 1061159"/>
                <a:gd name="connsiteY0" fmla="*/ 30947 h 1128227"/>
                <a:gd name="connsiteX1" fmla="*/ 140970 w 1061159"/>
                <a:gd name="connsiteY1" fmla="*/ 1128227 h 1128227"/>
                <a:gd name="connsiteX2" fmla="*/ 1024890 w 1061159"/>
                <a:gd name="connsiteY2" fmla="*/ 899627 h 1128227"/>
                <a:gd name="connsiteX3" fmla="*/ 822960 w 1061159"/>
                <a:gd name="connsiteY3" fmla="*/ 155407 h 1128227"/>
                <a:gd name="connsiteX4" fmla="*/ 0 w 1061159"/>
                <a:gd name="connsiteY4" fmla="*/ 30947 h 1128227"/>
                <a:gd name="connsiteX0" fmla="*/ 0 w 1061159"/>
                <a:gd name="connsiteY0" fmla="*/ 30947 h 1184617"/>
                <a:gd name="connsiteX1" fmla="*/ 140970 w 1061159"/>
                <a:gd name="connsiteY1" fmla="*/ 1128227 h 1184617"/>
                <a:gd name="connsiteX2" fmla="*/ 1024890 w 1061159"/>
                <a:gd name="connsiteY2" fmla="*/ 899627 h 1184617"/>
                <a:gd name="connsiteX3" fmla="*/ 822960 w 1061159"/>
                <a:gd name="connsiteY3" fmla="*/ 155407 h 1184617"/>
                <a:gd name="connsiteX4" fmla="*/ 0 w 1061159"/>
                <a:gd name="connsiteY4" fmla="*/ 30947 h 1184617"/>
                <a:gd name="connsiteX0" fmla="*/ 0 w 925273"/>
                <a:gd name="connsiteY0" fmla="*/ 60201 h 1131321"/>
                <a:gd name="connsiteX1" fmla="*/ 13970 w 925273"/>
                <a:gd name="connsiteY1" fmla="*/ 1074931 h 1131321"/>
                <a:gd name="connsiteX2" fmla="*/ 897890 w 925273"/>
                <a:gd name="connsiteY2" fmla="*/ 846331 h 1131321"/>
                <a:gd name="connsiteX3" fmla="*/ 695960 w 925273"/>
                <a:gd name="connsiteY3" fmla="*/ 102111 h 1131321"/>
                <a:gd name="connsiteX4" fmla="*/ 0 w 925273"/>
                <a:gd name="connsiteY4" fmla="*/ 60201 h 1131321"/>
                <a:gd name="connsiteX0" fmla="*/ 29 w 925302"/>
                <a:gd name="connsiteY0" fmla="*/ 169950 h 1241070"/>
                <a:gd name="connsiteX1" fmla="*/ 13999 w 925302"/>
                <a:gd name="connsiteY1" fmla="*/ 1184680 h 1241070"/>
                <a:gd name="connsiteX2" fmla="*/ 897919 w 925302"/>
                <a:gd name="connsiteY2" fmla="*/ 956080 h 1241070"/>
                <a:gd name="connsiteX3" fmla="*/ 695989 w 925302"/>
                <a:gd name="connsiteY3" fmla="*/ 211860 h 1241070"/>
                <a:gd name="connsiteX4" fmla="*/ 29 w 925302"/>
                <a:gd name="connsiteY4" fmla="*/ 169950 h 1241070"/>
                <a:gd name="connsiteX0" fmla="*/ 74455 w 999728"/>
                <a:gd name="connsiteY0" fmla="*/ 111525 h 1182645"/>
                <a:gd name="connsiteX1" fmla="*/ 88425 w 999728"/>
                <a:gd name="connsiteY1" fmla="*/ 1126255 h 1182645"/>
                <a:gd name="connsiteX2" fmla="*/ 972345 w 999728"/>
                <a:gd name="connsiteY2" fmla="*/ 897655 h 1182645"/>
                <a:gd name="connsiteX3" fmla="*/ 770415 w 999728"/>
                <a:gd name="connsiteY3" fmla="*/ 153435 h 1182645"/>
                <a:gd name="connsiteX4" fmla="*/ 74455 w 999728"/>
                <a:gd name="connsiteY4" fmla="*/ 111525 h 1182645"/>
                <a:gd name="connsiteX0" fmla="*/ 79369 w 985250"/>
                <a:gd name="connsiteY0" fmla="*/ 119473 h 1165193"/>
                <a:gd name="connsiteX1" fmla="*/ 74289 w 985250"/>
                <a:gd name="connsiteY1" fmla="*/ 1108803 h 1165193"/>
                <a:gd name="connsiteX2" fmla="*/ 958209 w 985250"/>
                <a:gd name="connsiteY2" fmla="*/ 880203 h 1165193"/>
                <a:gd name="connsiteX3" fmla="*/ 756279 w 985250"/>
                <a:gd name="connsiteY3" fmla="*/ 135983 h 1165193"/>
                <a:gd name="connsiteX4" fmla="*/ 79369 w 985250"/>
                <a:gd name="connsiteY4" fmla="*/ 119473 h 1165193"/>
                <a:gd name="connsiteX0" fmla="*/ 85008 w 990889"/>
                <a:gd name="connsiteY0" fmla="*/ 111446 h 1157166"/>
                <a:gd name="connsiteX1" fmla="*/ 79928 w 990889"/>
                <a:gd name="connsiteY1" fmla="*/ 1100776 h 1157166"/>
                <a:gd name="connsiteX2" fmla="*/ 963848 w 990889"/>
                <a:gd name="connsiteY2" fmla="*/ 872176 h 1157166"/>
                <a:gd name="connsiteX3" fmla="*/ 761918 w 990889"/>
                <a:gd name="connsiteY3" fmla="*/ 127956 h 1157166"/>
                <a:gd name="connsiteX4" fmla="*/ 85008 w 990889"/>
                <a:gd name="connsiteY4" fmla="*/ 111446 h 1157166"/>
                <a:gd name="connsiteX0" fmla="*/ 48659 w 963901"/>
                <a:gd name="connsiteY0" fmla="*/ 97233 h 1077983"/>
                <a:gd name="connsiteX1" fmla="*/ 56279 w 963901"/>
                <a:gd name="connsiteY1" fmla="*/ 1023063 h 1077983"/>
                <a:gd name="connsiteX2" fmla="*/ 927499 w 963901"/>
                <a:gd name="connsiteY2" fmla="*/ 857963 h 1077983"/>
                <a:gd name="connsiteX3" fmla="*/ 725569 w 963901"/>
                <a:gd name="connsiteY3" fmla="*/ 113743 h 1077983"/>
                <a:gd name="connsiteX4" fmla="*/ 48659 w 963901"/>
                <a:gd name="connsiteY4" fmla="*/ 97233 h 1077983"/>
                <a:gd name="connsiteX0" fmla="*/ 89820 w 1005062"/>
                <a:gd name="connsiteY0" fmla="*/ 97233 h 1077983"/>
                <a:gd name="connsiteX1" fmla="*/ 97440 w 1005062"/>
                <a:gd name="connsiteY1" fmla="*/ 1023063 h 1077983"/>
                <a:gd name="connsiteX2" fmla="*/ 968660 w 1005062"/>
                <a:gd name="connsiteY2" fmla="*/ 857963 h 1077983"/>
                <a:gd name="connsiteX3" fmla="*/ 766730 w 1005062"/>
                <a:gd name="connsiteY3" fmla="*/ 113743 h 1077983"/>
                <a:gd name="connsiteX4" fmla="*/ 89820 w 1005062"/>
                <a:gd name="connsiteY4" fmla="*/ 97233 h 1077983"/>
                <a:gd name="connsiteX0" fmla="*/ 117822 w 1036097"/>
                <a:gd name="connsiteY0" fmla="*/ 94215 h 1038565"/>
                <a:gd name="connsiteX1" fmla="*/ 80992 w 1036097"/>
                <a:gd name="connsiteY1" fmla="*/ 975595 h 1038565"/>
                <a:gd name="connsiteX2" fmla="*/ 996662 w 1036097"/>
                <a:gd name="connsiteY2" fmla="*/ 854945 h 1038565"/>
                <a:gd name="connsiteX3" fmla="*/ 794732 w 1036097"/>
                <a:gd name="connsiteY3" fmla="*/ 110725 h 1038565"/>
                <a:gd name="connsiteX4" fmla="*/ 117822 w 1036097"/>
                <a:gd name="connsiteY4" fmla="*/ 94215 h 1038565"/>
                <a:gd name="connsiteX0" fmla="*/ 97358 w 1013465"/>
                <a:gd name="connsiteY0" fmla="*/ 92501 h 1017048"/>
                <a:gd name="connsiteX1" fmla="*/ 92278 w 1013465"/>
                <a:gd name="connsiteY1" fmla="*/ 948481 h 1017048"/>
                <a:gd name="connsiteX2" fmla="*/ 976198 w 1013465"/>
                <a:gd name="connsiteY2" fmla="*/ 853231 h 1017048"/>
                <a:gd name="connsiteX3" fmla="*/ 774268 w 1013465"/>
                <a:gd name="connsiteY3" fmla="*/ 109011 h 1017048"/>
                <a:gd name="connsiteX4" fmla="*/ 97358 w 1013465"/>
                <a:gd name="connsiteY4" fmla="*/ 92501 h 1017048"/>
                <a:gd name="connsiteX0" fmla="*/ 97358 w 908526"/>
                <a:gd name="connsiteY0" fmla="*/ 95782 h 1039479"/>
                <a:gd name="connsiteX1" fmla="*/ 92278 w 908526"/>
                <a:gd name="connsiteY1" fmla="*/ 951762 h 1039479"/>
                <a:gd name="connsiteX2" fmla="*/ 849198 w 908526"/>
                <a:gd name="connsiteY2" fmla="*/ 913662 h 1039479"/>
                <a:gd name="connsiteX3" fmla="*/ 774268 w 908526"/>
                <a:gd name="connsiteY3" fmla="*/ 112292 h 1039479"/>
                <a:gd name="connsiteX4" fmla="*/ 97358 w 908526"/>
                <a:gd name="connsiteY4" fmla="*/ 95782 h 1039479"/>
                <a:gd name="connsiteX0" fmla="*/ 99959 w 930166"/>
                <a:gd name="connsiteY0" fmla="*/ 117126 h 1062869"/>
                <a:gd name="connsiteX1" fmla="*/ 94879 w 930166"/>
                <a:gd name="connsiteY1" fmla="*/ 973106 h 1062869"/>
                <a:gd name="connsiteX2" fmla="*/ 851799 w 930166"/>
                <a:gd name="connsiteY2" fmla="*/ 935006 h 1062869"/>
                <a:gd name="connsiteX3" fmla="*/ 821319 w 930166"/>
                <a:gd name="connsiteY3" fmla="*/ 95536 h 1062869"/>
                <a:gd name="connsiteX4" fmla="*/ 99959 w 930166"/>
                <a:gd name="connsiteY4" fmla="*/ 117126 h 1062869"/>
                <a:gd name="connsiteX0" fmla="*/ 99959 w 930166"/>
                <a:gd name="connsiteY0" fmla="*/ 108427 h 1073220"/>
                <a:gd name="connsiteX1" fmla="*/ 94879 w 930166"/>
                <a:gd name="connsiteY1" fmla="*/ 983457 h 1073220"/>
                <a:gd name="connsiteX2" fmla="*/ 851799 w 930166"/>
                <a:gd name="connsiteY2" fmla="*/ 945357 h 1073220"/>
                <a:gd name="connsiteX3" fmla="*/ 821319 w 930166"/>
                <a:gd name="connsiteY3" fmla="*/ 105887 h 1073220"/>
                <a:gd name="connsiteX4" fmla="*/ 99959 w 930166"/>
                <a:gd name="connsiteY4" fmla="*/ 108427 h 1073220"/>
                <a:gd name="connsiteX0" fmla="*/ 192550 w 882391"/>
                <a:gd name="connsiteY0" fmla="*/ 83027 h 1117670"/>
                <a:gd name="connsiteX1" fmla="*/ 54120 w 882391"/>
                <a:gd name="connsiteY1" fmla="*/ 1027907 h 1117670"/>
                <a:gd name="connsiteX2" fmla="*/ 811040 w 882391"/>
                <a:gd name="connsiteY2" fmla="*/ 989807 h 1117670"/>
                <a:gd name="connsiteX3" fmla="*/ 780560 w 882391"/>
                <a:gd name="connsiteY3" fmla="*/ 150337 h 1117670"/>
                <a:gd name="connsiteX4" fmla="*/ 192550 w 882391"/>
                <a:gd name="connsiteY4" fmla="*/ 83027 h 1117670"/>
                <a:gd name="connsiteX0" fmla="*/ 210830 w 900671"/>
                <a:gd name="connsiteY0" fmla="*/ 69332 h 1103975"/>
                <a:gd name="connsiteX1" fmla="*/ 72400 w 900671"/>
                <a:gd name="connsiteY1" fmla="*/ 1014212 h 1103975"/>
                <a:gd name="connsiteX2" fmla="*/ 829320 w 900671"/>
                <a:gd name="connsiteY2" fmla="*/ 976112 h 1103975"/>
                <a:gd name="connsiteX3" fmla="*/ 798840 w 900671"/>
                <a:gd name="connsiteY3" fmla="*/ 136642 h 1103975"/>
                <a:gd name="connsiteX4" fmla="*/ 210830 w 900671"/>
                <a:gd name="connsiteY4" fmla="*/ 69332 h 1103975"/>
                <a:gd name="connsiteX0" fmla="*/ 242162 w 932003"/>
                <a:gd name="connsiteY0" fmla="*/ 85783 h 1120426"/>
                <a:gd name="connsiteX1" fmla="*/ 103732 w 932003"/>
                <a:gd name="connsiteY1" fmla="*/ 1030663 h 1120426"/>
                <a:gd name="connsiteX2" fmla="*/ 860652 w 932003"/>
                <a:gd name="connsiteY2" fmla="*/ 992563 h 1120426"/>
                <a:gd name="connsiteX3" fmla="*/ 830172 w 932003"/>
                <a:gd name="connsiteY3" fmla="*/ 153093 h 1120426"/>
                <a:gd name="connsiteX4" fmla="*/ 242162 w 932003"/>
                <a:gd name="connsiteY4" fmla="*/ 85783 h 1120426"/>
                <a:gd name="connsiteX0" fmla="*/ 235996 w 925837"/>
                <a:gd name="connsiteY0" fmla="*/ 58516 h 1093159"/>
                <a:gd name="connsiteX1" fmla="*/ 97566 w 925837"/>
                <a:gd name="connsiteY1" fmla="*/ 1003396 h 1093159"/>
                <a:gd name="connsiteX2" fmla="*/ 854486 w 925837"/>
                <a:gd name="connsiteY2" fmla="*/ 965296 h 1093159"/>
                <a:gd name="connsiteX3" fmla="*/ 824006 w 925837"/>
                <a:gd name="connsiteY3" fmla="*/ 125826 h 1093159"/>
                <a:gd name="connsiteX4" fmla="*/ 235996 w 925837"/>
                <a:gd name="connsiteY4" fmla="*/ 58516 h 1093159"/>
                <a:gd name="connsiteX0" fmla="*/ 255997 w 912503"/>
                <a:gd name="connsiteY0" fmla="*/ 47464 h 1120207"/>
                <a:gd name="connsiteX1" fmla="*/ 85817 w 912503"/>
                <a:gd name="connsiteY1" fmla="*/ 1030444 h 1120207"/>
                <a:gd name="connsiteX2" fmla="*/ 842737 w 912503"/>
                <a:gd name="connsiteY2" fmla="*/ 992344 h 1120207"/>
                <a:gd name="connsiteX3" fmla="*/ 812257 w 912503"/>
                <a:gd name="connsiteY3" fmla="*/ 152874 h 1120207"/>
                <a:gd name="connsiteX4" fmla="*/ 255997 w 912503"/>
                <a:gd name="connsiteY4" fmla="*/ 47464 h 1120207"/>
                <a:gd name="connsiteX0" fmla="*/ 273220 w 903082"/>
                <a:gd name="connsiteY0" fmla="*/ 43056 h 1134849"/>
                <a:gd name="connsiteX1" fmla="*/ 77640 w 903082"/>
                <a:gd name="connsiteY1" fmla="*/ 1045086 h 1134849"/>
                <a:gd name="connsiteX2" fmla="*/ 834560 w 903082"/>
                <a:gd name="connsiteY2" fmla="*/ 1006986 h 1134849"/>
                <a:gd name="connsiteX3" fmla="*/ 804080 w 903082"/>
                <a:gd name="connsiteY3" fmla="*/ 167516 h 1134849"/>
                <a:gd name="connsiteX4" fmla="*/ 273220 w 903082"/>
                <a:gd name="connsiteY4" fmla="*/ 43056 h 1134849"/>
                <a:gd name="connsiteX0" fmla="*/ 249550 w 879412"/>
                <a:gd name="connsiteY0" fmla="*/ 14852 h 1106645"/>
                <a:gd name="connsiteX1" fmla="*/ 53970 w 879412"/>
                <a:gd name="connsiteY1" fmla="*/ 1016882 h 1106645"/>
                <a:gd name="connsiteX2" fmla="*/ 810890 w 879412"/>
                <a:gd name="connsiteY2" fmla="*/ 978782 h 1106645"/>
                <a:gd name="connsiteX3" fmla="*/ 780410 w 879412"/>
                <a:gd name="connsiteY3" fmla="*/ 139312 h 1106645"/>
                <a:gd name="connsiteX4" fmla="*/ 249550 w 879412"/>
                <a:gd name="connsiteY4" fmla="*/ 14852 h 1106645"/>
                <a:gd name="connsiteX0" fmla="*/ 250597 w 880459"/>
                <a:gd name="connsiteY0" fmla="*/ 14852 h 1106645"/>
                <a:gd name="connsiteX1" fmla="*/ 55017 w 880459"/>
                <a:gd name="connsiteY1" fmla="*/ 1016882 h 1106645"/>
                <a:gd name="connsiteX2" fmla="*/ 811937 w 880459"/>
                <a:gd name="connsiteY2" fmla="*/ 978782 h 1106645"/>
                <a:gd name="connsiteX3" fmla="*/ 781457 w 880459"/>
                <a:gd name="connsiteY3" fmla="*/ 139312 h 1106645"/>
                <a:gd name="connsiteX4" fmla="*/ 250597 w 880459"/>
                <a:gd name="connsiteY4" fmla="*/ 14852 h 1106645"/>
                <a:gd name="connsiteX0" fmla="*/ 303593 w 938483"/>
                <a:gd name="connsiteY0" fmla="*/ 66099 h 1138498"/>
                <a:gd name="connsiteX1" fmla="*/ 38163 w 938483"/>
                <a:gd name="connsiteY1" fmla="*/ 1036379 h 1138498"/>
                <a:gd name="connsiteX2" fmla="*/ 864933 w 938483"/>
                <a:gd name="connsiteY2" fmla="*/ 1030029 h 1138498"/>
                <a:gd name="connsiteX3" fmla="*/ 834453 w 938483"/>
                <a:gd name="connsiteY3" fmla="*/ 190559 h 1138498"/>
                <a:gd name="connsiteX4" fmla="*/ 303593 w 938483"/>
                <a:gd name="connsiteY4" fmla="*/ 66099 h 1138498"/>
                <a:gd name="connsiteX0" fmla="*/ 251848 w 882623"/>
                <a:gd name="connsiteY0" fmla="*/ 68451 h 1160244"/>
                <a:gd name="connsiteX1" fmla="*/ 43568 w 882623"/>
                <a:gd name="connsiteY1" fmla="*/ 1070481 h 1160244"/>
                <a:gd name="connsiteX2" fmla="*/ 813188 w 882623"/>
                <a:gd name="connsiteY2" fmla="*/ 1032381 h 1160244"/>
                <a:gd name="connsiteX3" fmla="*/ 782708 w 882623"/>
                <a:gd name="connsiteY3" fmla="*/ 192911 h 1160244"/>
                <a:gd name="connsiteX4" fmla="*/ 251848 w 882623"/>
                <a:gd name="connsiteY4" fmla="*/ 68451 h 1160244"/>
                <a:gd name="connsiteX0" fmla="*/ 265552 w 896327"/>
                <a:gd name="connsiteY0" fmla="*/ 62808 h 1154601"/>
                <a:gd name="connsiteX1" fmla="*/ 57272 w 896327"/>
                <a:gd name="connsiteY1" fmla="*/ 1064838 h 1154601"/>
                <a:gd name="connsiteX2" fmla="*/ 826892 w 896327"/>
                <a:gd name="connsiteY2" fmla="*/ 1026738 h 1154601"/>
                <a:gd name="connsiteX3" fmla="*/ 796412 w 896327"/>
                <a:gd name="connsiteY3" fmla="*/ 187268 h 1154601"/>
                <a:gd name="connsiteX4" fmla="*/ 265552 w 896327"/>
                <a:gd name="connsiteY4" fmla="*/ 62808 h 1154601"/>
                <a:gd name="connsiteX0" fmla="*/ 255481 w 899572"/>
                <a:gd name="connsiteY0" fmla="*/ 73812 h 1121155"/>
                <a:gd name="connsiteX1" fmla="*/ 59901 w 899572"/>
                <a:gd name="connsiteY1" fmla="*/ 1031392 h 1121155"/>
                <a:gd name="connsiteX2" fmla="*/ 829521 w 899572"/>
                <a:gd name="connsiteY2" fmla="*/ 993292 h 1121155"/>
                <a:gd name="connsiteX3" fmla="*/ 799041 w 899572"/>
                <a:gd name="connsiteY3" fmla="*/ 153822 h 1121155"/>
                <a:gd name="connsiteX4" fmla="*/ 255481 w 899572"/>
                <a:gd name="connsiteY4" fmla="*/ 73812 h 1121155"/>
                <a:gd name="connsiteX0" fmla="*/ 255481 w 899572"/>
                <a:gd name="connsiteY0" fmla="*/ 73812 h 1121155"/>
                <a:gd name="connsiteX1" fmla="*/ 59901 w 899572"/>
                <a:gd name="connsiteY1" fmla="*/ 1031392 h 1121155"/>
                <a:gd name="connsiteX2" fmla="*/ 829521 w 899572"/>
                <a:gd name="connsiteY2" fmla="*/ 993292 h 1121155"/>
                <a:gd name="connsiteX3" fmla="*/ 799041 w 899572"/>
                <a:gd name="connsiteY3" fmla="*/ 153822 h 1121155"/>
                <a:gd name="connsiteX4" fmla="*/ 255481 w 899572"/>
                <a:gd name="connsiteY4" fmla="*/ 73812 h 1121155"/>
                <a:gd name="connsiteX0" fmla="*/ 255481 w 899572"/>
                <a:gd name="connsiteY0" fmla="*/ 73812 h 1121155"/>
                <a:gd name="connsiteX1" fmla="*/ 59901 w 899572"/>
                <a:gd name="connsiteY1" fmla="*/ 1031392 h 1121155"/>
                <a:gd name="connsiteX2" fmla="*/ 829521 w 899572"/>
                <a:gd name="connsiteY2" fmla="*/ 993292 h 1121155"/>
                <a:gd name="connsiteX3" fmla="*/ 799041 w 899572"/>
                <a:gd name="connsiteY3" fmla="*/ 153822 h 1121155"/>
                <a:gd name="connsiteX4" fmla="*/ 255481 w 899572"/>
                <a:gd name="connsiteY4" fmla="*/ 73812 h 1121155"/>
                <a:gd name="connsiteX0" fmla="*/ 255481 w 899572"/>
                <a:gd name="connsiteY0" fmla="*/ 73812 h 1121155"/>
                <a:gd name="connsiteX1" fmla="*/ 59901 w 899572"/>
                <a:gd name="connsiteY1" fmla="*/ 1031392 h 1121155"/>
                <a:gd name="connsiteX2" fmla="*/ 829521 w 899572"/>
                <a:gd name="connsiteY2" fmla="*/ 993292 h 1121155"/>
                <a:gd name="connsiteX3" fmla="*/ 799041 w 899572"/>
                <a:gd name="connsiteY3" fmla="*/ 153822 h 1121155"/>
                <a:gd name="connsiteX4" fmla="*/ 255481 w 899572"/>
                <a:gd name="connsiteY4" fmla="*/ 73812 h 1121155"/>
                <a:gd name="connsiteX0" fmla="*/ 212939 w 914180"/>
                <a:gd name="connsiteY0" fmla="*/ 82846 h 1104789"/>
                <a:gd name="connsiteX1" fmla="*/ 74509 w 914180"/>
                <a:gd name="connsiteY1" fmla="*/ 1015026 h 1104789"/>
                <a:gd name="connsiteX2" fmla="*/ 844129 w 914180"/>
                <a:gd name="connsiteY2" fmla="*/ 976926 h 1104789"/>
                <a:gd name="connsiteX3" fmla="*/ 813649 w 914180"/>
                <a:gd name="connsiteY3" fmla="*/ 137456 h 1104789"/>
                <a:gd name="connsiteX4" fmla="*/ 212939 w 914180"/>
                <a:gd name="connsiteY4" fmla="*/ 82846 h 1104789"/>
                <a:gd name="connsiteX0" fmla="*/ 212939 w 914180"/>
                <a:gd name="connsiteY0" fmla="*/ 69578 h 1091521"/>
                <a:gd name="connsiteX1" fmla="*/ 74509 w 914180"/>
                <a:gd name="connsiteY1" fmla="*/ 1001758 h 1091521"/>
                <a:gd name="connsiteX2" fmla="*/ 844129 w 914180"/>
                <a:gd name="connsiteY2" fmla="*/ 963658 h 1091521"/>
                <a:gd name="connsiteX3" fmla="*/ 813649 w 914180"/>
                <a:gd name="connsiteY3" fmla="*/ 124188 h 1091521"/>
                <a:gd name="connsiteX4" fmla="*/ 212939 w 914180"/>
                <a:gd name="connsiteY4" fmla="*/ 69578 h 1091521"/>
                <a:gd name="connsiteX0" fmla="*/ 260493 w 898234"/>
                <a:gd name="connsiteY0" fmla="*/ 52074 h 1124817"/>
                <a:gd name="connsiteX1" fmla="*/ 58563 w 898234"/>
                <a:gd name="connsiteY1" fmla="*/ 1035054 h 1124817"/>
                <a:gd name="connsiteX2" fmla="*/ 828183 w 898234"/>
                <a:gd name="connsiteY2" fmla="*/ 996954 h 1124817"/>
                <a:gd name="connsiteX3" fmla="*/ 797703 w 898234"/>
                <a:gd name="connsiteY3" fmla="*/ 157484 h 1124817"/>
                <a:gd name="connsiteX4" fmla="*/ 260493 w 898234"/>
                <a:gd name="connsiteY4" fmla="*/ 52074 h 1124817"/>
                <a:gd name="connsiteX0" fmla="*/ 235968 w 905459"/>
                <a:gd name="connsiteY0" fmla="*/ 55822 h 1115865"/>
                <a:gd name="connsiteX1" fmla="*/ 65788 w 905459"/>
                <a:gd name="connsiteY1" fmla="*/ 1026102 h 1115865"/>
                <a:gd name="connsiteX2" fmla="*/ 835408 w 905459"/>
                <a:gd name="connsiteY2" fmla="*/ 988002 h 1115865"/>
                <a:gd name="connsiteX3" fmla="*/ 804928 w 905459"/>
                <a:gd name="connsiteY3" fmla="*/ 148532 h 1115865"/>
                <a:gd name="connsiteX4" fmla="*/ 235968 w 905459"/>
                <a:gd name="connsiteY4" fmla="*/ 55822 h 1115865"/>
                <a:gd name="connsiteX0" fmla="*/ 235968 w 905459"/>
                <a:gd name="connsiteY0" fmla="*/ 41876 h 1101919"/>
                <a:gd name="connsiteX1" fmla="*/ 65788 w 905459"/>
                <a:gd name="connsiteY1" fmla="*/ 1012156 h 1101919"/>
                <a:gd name="connsiteX2" fmla="*/ 835408 w 905459"/>
                <a:gd name="connsiteY2" fmla="*/ 974056 h 1101919"/>
                <a:gd name="connsiteX3" fmla="*/ 804928 w 905459"/>
                <a:gd name="connsiteY3" fmla="*/ 134586 h 1101919"/>
                <a:gd name="connsiteX4" fmla="*/ 235968 w 905459"/>
                <a:gd name="connsiteY4" fmla="*/ 41876 h 1101919"/>
                <a:gd name="connsiteX0" fmla="*/ 235968 w 905459"/>
                <a:gd name="connsiteY0" fmla="*/ 41876 h 1101919"/>
                <a:gd name="connsiteX1" fmla="*/ 65788 w 905459"/>
                <a:gd name="connsiteY1" fmla="*/ 1012156 h 1101919"/>
                <a:gd name="connsiteX2" fmla="*/ 835408 w 905459"/>
                <a:gd name="connsiteY2" fmla="*/ 974056 h 1101919"/>
                <a:gd name="connsiteX3" fmla="*/ 804928 w 905459"/>
                <a:gd name="connsiteY3" fmla="*/ 134586 h 1101919"/>
                <a:gd name="connsiteX4" fmla="*/ 235968 w 905459"/>
                <a:gd name="connsiteY4" fmla="*/ 41876 h 1101919"/>
                <a:gd name="connsiteX0" fmla="*/ 235968 w 905459"/>
                <a:gd name="connsiteY0" fmla="*/ 28053 h 1088096"/>
                <a:gd name="connsiteX1" fmla="*/ 65788 w 905459"/>
                <a:gd name="connsiteY1" fmla="*/ 998333 h 1088096"/>
                <a:gd name="connsiteX2" fmla="*/ 835408 w 905459"/>
                <a:gd name="connsiteY2" fmla="*/ 960233 h 1088096"/>
                <a:gd name="connsiteX3" fmla="*/ 804928 w 905459"/>
                <a:gd name="connsiteY3" fmla="*/ 120763 h 1088096"/>
                <a:gd name="connsiteX4" fmla="*/ 235968 w 905459"/>
                <a:gd name="connsiteY4" fmla="*/ 28053 h 1088096"/>
                <a:gd name="connsiteX0" fmla="*/ 250521 w 920012"/>
                <a:gd name="connsiteY0" fmla="*/ 28053 h 1067482"/>
                <a:gd name="connsiteX1" fmla="*/ 61291 w 920012"/>
                <a:gd name="connsiteY1" fmla="*/ 960233 h 1067482"/>
                <a:gd name="connsiteX2" fmla="*/ 849961 w 920012"/>
                <a:gd name="connsiteY2" fmla="*/ 960233 h 1067482"/>
                <a:gd name="connsiteX3" fmla="*/ 819481 w 920012"/>
                <a:gd name="connsiteY3" fmla="*/ 120763 h 1067482"/>
                <a:gd name="connsiteX4" fmla="*/ 250521 w 920012"/>
                <a:gd name="connsiteY4" fmla="*/ 28053 h 1067482"/>
                <a:gd name="connsiteX0" fmla="*/ 293470 w 962961"/>
                <a:gd name="connsiteY0" fmla="*/ 28053 h 1067482"/>
                <a:gd name="connsiteX1" fmla="*/ 104240 w 962961"/>
                <a:gd name="connsiteY1" fmla="*/ 960233 h 1067482"/>
                <a:gd name="connsiteX2" fmla="*/ 892910 w 962961"/>
                <a:gd name="connsiteY2" fmla="*/ 960233 h 1067482"/>
                <a:gd name="connsiteX3" fmla="*/ 862430 w 962961"/>
                <a:gd name="connsiteY3" fmla="*/ 120763 h 1067482"/>
                <a:gd name="connsiteX4" fmla="*/ 293470 w 962961"/>
                <a:gd name="connsiteY4" fmla="*/ 28053 h 1067482"/>
                <a:gd name="connsiteX0" fmla="*/ 301756 w 971247"/>
                <a:gd name="connsiteY0" fmla="*/ 28053 h 1067482"/>
                <a:gd name="connsiteX1" fmla="*/ 112526 w 971247"/>
                <a:gd name="connsiteY1" fmla="*/ 960233 h 1067482"/>
                <a:gd name="connsiteX2" fmla="*/ 901196 w 971247"/>
                <a:gd name="connsiteY2" fmla="*/ 960233 h 1067482"/>
                <a:gd name="connsiteX3" fmla="*/ 870716 w 971247"/>
                <a:gd name="connsiteY3" fmla="*/ 120763 h 1067482"/>
                <a:gd name="connsiteX4" fmla="*/ 301756 w 971247"/>
                <a:gd name="connsiteY4" fmla="*/ 28053 h 1067482"/>
                <a:gd name="connsiteX0" fmla="*/ 301756 w 963093"/>
                <a:gd name="connsiteY0" fmla="*/ 28053 h 1067482"/>
                <a:gd name="connsiteX1" fmla="*/ 112526 w 963093"/>
                <a:gd name="connsiteY1" fmla="*/ 960233 h 1067482"/>
                <a:gd name="connsiteX2" fmla="*/ 901196 w 963093"/>
                <a:gd name="connsiteY2" fmla="*/ 960233 h 1067482"/>
                <a:gd name="connsiteX3" fmla="*/ 870716 w 963093"/>
                <a:gd name="connsiteY3" fmla="*/ 120763 h 1067482"/>
                <a:gd name="connsiteX4" fmla="*/ 301756 w 963093"/>
                <a:gd name="connsiteY4" fmla="*/ 28053 h 1067482"/>
                <a:gd name="connsiteX0" fmla="*/ 870716 w 972761"/>
                <a:gd name="connsiteY0" fmla="*/ 120763 h 1067482"/>
                <a:gd name="connsiteX1" fmla="*/ 301756 w 972761"/>
                <a:gd name="connsiteY1" fmla="*/ 28053 h 1067482"/>
                <a:gd name="connsiteX2" fmla="*/ 112526 w 972761"/>
                <a:gd name="connsiteY2" fmla="*/ 960233 h 1067482"/>
                <a:gd name="connsiteX3" fmla="*/ 901196 w 972761"/>
                <a:gd name="connsiteY3" fmla="*/ 960233 h 1067482"/>
                <a:gd name="connsiteX4" fmla="*/ 962156 w 972761"/>
                <a:gd name="connsiteY4" fmla="*/ 212203 h 1067482"/>
                <a:gd name="connsiteX0" fmla="*/ 870716 w 969217"/>
                <a:gd name="connsiteY0" fmla="*/ 120763 h 1067482"/>
                <a:gd name="connsiteX1" fmla="*/ 301756 w 969217"/>
                <a:gd name="connsiteY1" fmla="*/ 28053 h 1067482"/>
                <a:gd name="connsiteX2" fmla="*/ 112526 w 969217"/>
                <a:gd name="connsiteY2" fmla="*/ 960233 h 1067482"/>
                <a:gd name="connsiteX3" fmla="*/ 901196 w 969217"/>
                <a:gd name="connsiteY3" fmla="*/ 960233 h 1067482"/>
                <a:gd name="connsiteX4" fmla="*/ 955806 w 969217"/>
                <a:gd name="connsiteY4" fmla="*/ 650353 h 1067482"/>
                <a:gd name="connsiteX0" fmla="*/ 870716 w 915722"/>
                <a:gd name="connsiteY0" fmla="*/ 120763 h 1067482"/>
                <a:gd name="connsiteX1" fmla="*/ 301756 w 915722"/>
                <a:gd name="connsiteY1" fmla="*/ 28053 h 1067482"/>
                <a:gd name="connsiteX2" fmla="*/ 112526 w 915722"/>
                <a:gd name="connsiteY2" fmla="*/ 960233 h 1067482"/>
                <a:gd name="connsiteX3" fmla="*/ 901196 w 915722"/>
                <a:gd name="connsiteY3" fmla="*/ 960233 h 1067482"/>
                <a:gd name="connsiteX4" fmla="*/ 511306 w 915722"/>
                <a:gd name="connsiteY4" fmla="*/ 624953 h 1067482"/>
                <a:gd name="connsiteX0" fmla="*/ 870716 w 933401"/>
                <a:gd name="connsiteY0" fmla="*/ 120763 h 1067482"/>
                <a:gd name="connsiteX1" fmla="*/ 301756 w 933401"/>
                <a:gd name="connsiteY1" fmla="*/ 28053 h 1067482"/>
                <a:gd name="connsiteX2" fmla="*/ 112526 w 933401"/>
                <a:gd name="connsiteY2" fmla="*/ 960233 h 1067482"/>
                <a:gd name="connsiteX3" fmla="*/ 901196 w 933401"/>
                <a:gd name="connsiteY3" fmla="*/ 960233 h 1067482"/>
                <a:gd name="connsiteX4" fmla="*/ 511306 w 933401"/>
                <a:gd name="connsiteY4" fmla="*/ 624953 h 1067482"/>
                <a:gd name="connsiteX0" fmla="*/ 870716 w 938513"/>
                <a:gd name="connsiteY0" fmla="*/ 120763 h 1067482"/>
                <a:gd name="connsiteX1" fmla="*/ 301756 w 938513"/>
                <a:gd name="connsiteY1" fmla="*/ 28053 h 1067482"/>
                <a:gd name="connsiteX2" fmla="*/ 112526 w 938513"/>
                <a:gd name="connsiteY2" fmla="*/ 960233 h 1067482"/>
                <a:gd name="connsiteX3" fmla="*/ 901196 w 938513"/>
                <a:gd name="connsiteY3" fmla="*/ 960233 h 1067482"/>
                <a:gd name="connsiteX4" fmla="*/ 511306 w 938513"/>
                <a:gd name="connsiteY4" fmla="*/ 624953 h 1067482"/>
                <a:gd name="connsiteX0" fmla="*/ 870716 w 916988"/>
                <a:gd name="connsiteY0" fmla="*/ 120763 h 1058269"/>
                <a:gd name="connsiteX1" fmla="*/ 301756 w 916988"/>
                <a:gd name="connsiteY1" fmla="*/ 28053 h 1058269"/>
                <a:gd name="connsiteX2" fmla="*/ 112526 w 916988"/>
                <a:gd name="connsiteY2" fmla="*/ 960233 h 1058269"/>
                <a:gd name="connsiteX3" fmla="*/ 875796 w 916988"/>
                <a:gd name="connsiteY3" fmla="*/ 941183 h 1058269"/>
                <a:gd name="connsiteX4" fmla="*/ 511306 w 916988"/>
                <a:gd name="connsiteY4" fmla="*/ 624953 h 1058269"/>
                <a:gd name="connsiteX0" fmla="*/ 870716 w 938819"/>
                <a:gd name="connsiteY0" fmla="*/ 120763 h 1058269"/>
                <a:gd name="connsiteX1" fmla="*/ 301756 w 938819"/>
                <a:gd name="connsiteY1" fmla="*/ 28053 h 1058269"/>
                <a:gd name="connsiteX2" fmla="*/ 112526 w 938819"/>
                <a:gd name="connsiteY2" fmla="*/ 960233 h 1058269"/>
                <a:gd name="connsiteX3" fmla="*/ 875796 w 938819"/>
                <a:gd name="connsiteY3" fmla="*/ 941183 h 1058269"/>
                <a:gd name="connsiteX4" fmla="*/ 511306 w 938819"/>
                <a:gd name="connsiteY4" fmla="*/ 624953 h 1058269"/>
                <a:gd name="connsiteX0" fmla="*/ 870716 w 938819"/>
                <a:gd name="connsiteY0" fmla="*/ 120763 h 1074659"/>
                <a:gd name="connsiteX1" fmla="*/ 301756 w 938819"/>
                <a:gd name="connsiteY1" fmla="*/ 28053 h 1074659"/>
                <a:gd name="connsiteX2" fmla="*/ 112526 w 938819"/>
                <a:gd name="connsiteY2" fmla="*/ 960233 h 1074659"/>
                <a:gd name="connsiteX3" fmla="*/ 875796 w 938819"/>
                <a:gd name="connsiteY3" fmla="*/ 941183 h 1074659"/>
                <a:gd name="connsiteX4" fmla="*/ 511306 w 938819"/>
                <a:gd name="connsiteY4" fmla="*/ 624953 h 1074659"/>
                <a:gd name="connsiteX0" fmla="*/ 870716 w 938819"/>
                <a:gd name="connsiteY0" fmla="*/ 120763 h 1087029"/>
                <a:gd name="connsiteX1" fmla="*/ 301756 w 938819"/>
                <a:gd name="connsiteY1" fmla="*/ 28053 h 1087029"/>
                <a:gd name="connsiteX2" fmla="*/ 112526 w 938819"/>
                <a:gd name="connsiteY2" fmla="*/ 960233 h 1087029"/>
                <a:gd name="connsiteX3" fmla="*/ 875796 w 938819"/>
                <a:gd name="connsiteY3" fmla="*/ 941183 h 1087029"/>
                <a:gd name="connsiteX4" fmla="*/ 511306 w 938819"/>
                <a:gd name="connsiteY4" fmla="*/ 624953 h 1087029"/>
                <a:gd name="connsiteX0" fmla="*/ 881173 w 949276"/>
                <a:gd name="connsiteY0" fmla="*/ 120763 h 1087029"/>
                <a:gd name="connsiteX1" fmla="*/ 312213 w 949276"/>
                <a:gd name="connsiteY1" fmla="*/ 28053 h 1087029"/>
                <a:gd name="connsiteX2" fmla="*/ 122983 w 949276"/>
                <a:gd name="connsiteY2" fmla="*/ 960233 h 1087029"/>
                <a:gd name="connsiteX3" fmla="*/ 886253 w 949276"/>
                <a:gd name="connsiteY3" fmla="*/ 941183 h 1087029"/>
                <a:gd name="connsiteX4" fmla="*/ 521763 w 949276"/>
                <a:gd name="connsiteY4" fmla="*/ 624953 h 1087029"/>
                <a:gd name="connsiteX0" fmla="*/ 868850 w 936953"/>
                <a:gd name="connsiteY0" fmla="*/ 105683 h 1071949"/>
                <a:gd name="connsiteX1" fmla="*/ 331640 w 936953"/>
                <a:gd name="connsiteY1" fmla="*/ 38373 h 1071949"/>
                <a:gd name="connsiteX2" fmla="*/ 110660 w 936953"/>
                <a:gd name="connsiteY2" fmla="*/ 945153 h 1071949"/>
                <a:gd name="connsiteX3" fmla="*/ 873930 w 936953"/>
                <a:gd name="connsiteY3" fmla="*/ 926103 h 1071949"/>
                <a:gd name="connsiteX4" fmla="*/ 509440 w 936953"/>
                <a:gd name="connsiteY4" fmla="*/ 609873 h 1071949"/>
                <a:gd name="connsiteX0" fmla="*/ 868850 w 936953"/>
                <a:gd name="connsiteY0" fmla="*/ 88297 h 1054563"/>
                <a:gd name="connsiteX1" fmla="*/ 331640 w 936953"/>
                <a:gd name="connsiteY1" fmla="*/ 20987 h 1054563"/>
                <a:gd name="connsiteX2" fmla="*/ 110660 w 936953"/>
                <a:gd name="connsiteY2" fmla="*/ 927767 h 1054563"/>
                <a:gd name="connsiteX3" fmla="*/ 873930 w 936953"/>
                <a:gd name="connsiteY3" fmla="*/ 908717 h 1054563"/>
                <a:gd name="connsiteX4" fmla="*/ 509440 w 936953"/>
                <a:gd name="connsiteY4" fmla="*/ 592487 h 1054563"/>
                <a:gd name="connsiteX0" fmla="*/ 875200 w 936953"/>
                <a:gd name="connsiteY0" fmla="*/ 113259 h 1047775"/>
                <a:gd name="connsiteX1" fmla="*/ 331640 w 936953"/>
                <a:gd name="connsiteY1" fmla="*/ 14199 h 1047775"/>
                <a:gd name="connsiteX2" fmla="*/ 110660 w 936953"/>
                <a:gd name="connsiteY2" fmla="*/ 920979 h 1047775"/>
                <a:gd name="connsiteX3" fmla="*/ 873930 w 936953"/>
                <a:gd name="connsiteY3" fmla="*/ 901929 h 1047775"/>
                <a:gd name="connsiteX4" fmla="*/ 509440 w 936953"/>
                <a:gd name="connsiteY4" fmla="*/ 585699 h 1047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36953" h="1047775">
                  <a:moveTo>
                    <a:pt x="875200" y="113259"/>
                  </a:moveTo>
                  <a:cubicBezTo>
                    <a:pt x="754127" y="17162"/>
                    <a:pt x="467530" y="-24113"/>
                    <a:pt x="331640" y="14199"/>
                  </a:cubicBezTo>
                  <a:cubicBezTo>
                    <a:pt x="-77300" y="319211"/>
                    <a:pt x="-52747" y="690686"/>
                    <a:pt x="110660" y="920979"/>
                  </a:cubicBezTo>
                  <a:cubicBezTo>
                    <a:pt x="245915" y="1060679"/>
                    <a:pt x="642790" y="1124391"/>
                    <a:pt x="873930" y="901929"/>
                  </a:cubicBezTo>
                  <a:cubicBezTo>
                    <a:pt x="1028870" y="641367"/>
                    <a:pt x="894673" y="590356"/>
                    <a:pt x="509440" y="585699"/>
                  </a:cubicBezTo>
                </a:path>
              </a:pathLst>
            </a:custGeom>
            <a:noFill/>
            <a:ln w="409575" cap="rnd">
              <a:solidFill>
                <a:schemeClr val="bg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8C869E0D-83FD-DCE6-80C3-E14E06844C3C}"/>
                </a:ext>
              </a:extLst>
            </p:cNvPr>
            <p:cNvSpPr/>
            <p:nvPr/>
          </p:nvSpPr>
          <p:spPr>
            <a:xfrm>
              <a:off x="4359357" y="1841707"/>
              <a:ext cx="936953" cy="1047775"/>
            </a:xfrm>
            <a:custGeom>
              <a:avLst/>
              <a:gdLst>
                <a:gd name="connsiteX0" fmla="*/ 0 w 1082040"/>
                <a:gd name="connsiteY0" fmla="*/ 0 h 1097280"/>
                <a:gd name="connsiteX1" fmla="*/ 121920 w 1082040"/>
                <a:gd name="connsiteY1" fmla="*/ 1097280 h 1097280"/>
                <a:gd name="connsiteX2" fmla="*/ 929640 w 1082040"/>
                <a:gd name="connsiteY2" fmla="*/ 944880 h 1097280"/>
                <a:gd name="connsiteX3" fmla="*/ 1082040 w 1082040"/>
                <a:gd name="connsiteY3" fmla="*/ 525780 h 1097280"/>
                <a:gd name="connsiteX4" fmla="*/ 746760 w 1082040"/>
                <a:gd name="connsiteY4" fmla="*/ 22860 h 1097280"/>
                <a:gd name="connsiteX5" fmla="*/ 0 w 1082040"/>
                <a:gd name="connsiteY5" fmla="*/ 0 h 1097280"/>
                <a:gd name="connsiteX0" fmla="*/ 0 w 1082040"/>
                <a:gd name="connsiteY0" fmla="*/ 94636 h 1191916"/>
                <a:gd name="connsiteX1" fmla="*/ 121920 w 1082040"/>
                <a:gd name="connsiteY1" fmla="*/ 1191916 h 1191916"/>
                <a:gd name="connsiteX2" fmla="*/ 929640 w 1082040"/>
                <a:gd name="connsiteY2" fmla="*/ 1039516 h 1191916"/>
                <a:gd name="connsiteX3" fmla="*/ 1082040 w 1082040"/>
                <a:gd name="connsiteY3" fmla="*/ 620416 h 1191916"/>
                <a:gd name="connsiteX4" fmla="*/ 746760 w 1082040"/>
                <a:gd name="connsiteY4" fmla="*/ 117496 h 1191916"/>
                <a:gd name="connsiteX5" fmla="*/ 0 w 1082040"/>
                <a:gd name="connsiteY5" fmla="*/ 94636 h 1191916"/>
                <a:gd name="connsiteX0" fmla="*/ 0 w 1082040"/>
                <a:gd name="connsiteY0" fmla="*/ 81612 h 1178892"/>
                <a:gd name="connsiteX1" fmla="*/ 121920 w 1082040"/>
                <a:gd name="connsiteY1" fmla="*/ 1178892 h 1178892"/>
                <a:gd name="connsiteX2" fmla="*/ 929640 w 1082040"/>
                <a:gd name="connsiteY2" fmla="*/ 1026492 h 1178892"/>
                <a:gd name="connsiteX3" fmla="*/ 1082040 w 1082040"/>
                <a:gd name="connsiteY3" fmla="*/ 607392 h 1178892"/>
                <a:gd name="connsiteX4" fmla="*/ 727710 w 1082040"/>
                <a:gd name="connsiteY4" fmla="*/ 148922 h 1178892"/>
                <a:gd name="connsiteX5" fmla="*/ 0 w 1082040"/>
                <a:gd name="connsiteY5" fmla="*/ 81612 h 1178892"/>
                <a:gd name="connsiteX0" fmla="*/ 0 w 1082040"/>
                <a:gd name="connsiteY0" fmla="*/ 80009 h 1177289"/>
                <a:gd name="connsiteX1" fmla="*/ 121920 w 1082040"/>
                <a:gd name="connsiteY1" fmla="*/ 1177289 h 1177289"/>
                <a:gd name="connsiteX2" fmla="*/ 929640 w 1082040"/>
                <a:gd name="connsiteY2" fmla="*/ 1024889 h 1177289"/>
                <a:gd name="connsiteX3" fmla="*/ 1082040 w 1082040"/>
                <a:gd name="connsiteY3" fmla="*/ 605789 h 1177289"/>
                <a:gd name="connsiteX4" fmla="*/ 759460 w 1082040"/>
                <a:gd name="connsiteY4" fmla="*/ 153669 h 1177289"/>
                <a:gd name="connsiteX5" fmla="*/ 0 w 1082040"/>
                <a:gd name="connsiteY5" fmla="*/ 80009 h 1177289"/>
                <a:gd name="connsiteX0" fmla="*/ 0 w 1082040"/>
                <a:gd name="connsiteY0" fmla="*/ 70151 h 1167431"/>
                <a:gd name="connsiteX1" fmla="*/ 121920 w 1082040"/>
                <a:gd name="connsiteY1" fmla="*/ 1167431 h 1167431"/>
                <a:gd name="connsiteX2" fmla="*/ 929640 w 1082040"/>
                <a:gd name="connsiteY2" fmla="*/ 1015031 h 1167431"/>
                <a:gd name="connsiteX3" fmla="*/ 1082040 w 1082040"/>
                <a:gd name="connsiteY3" fmla="*/ 595931 h 1167431"/>
                <a:gd name="connsiteX4" fmla="*/ 759460 w 1082040"/>
                <a:gd name="connsiteY4" fmla="*/ 143811 h 1167431"/>
                <a:gd name="connsiteX5" fmla="*/ 0 w 1082040"/>
                <a:gd name="connsiteY5" fmla="*/ 70151 h 1167431"/>
                <a:gd name="connsiteX0" fmla="*/ 0 w 1082040"/>
                <a:gd name="connsiteY0" fmla="*/ 10997 h 1108277"/>
                <a:gd name="connsiteX1" fmla="*/ 121920 w 1082040"/>
                <a:gd name="connsiteY1" fmla="*/ 1108277 h 1108277"/>
                <a:gd name="connsiteX2" fmla="*/ 929640 w 1082040"/>
                <a:gd name="connsiteY2" fmla="*/ 955877 h 1108277"/>
                <a:gd name="connsiteX3" fmla="*/ 1082040 w 1082040"/>
                <a:gd name="connsiteY3" fmla="*/ 536777 h 1108277"/>
                <a:gd name="connsiteX4" fmla="*/ 759460 w 1082040"/>
                <a:gd name="connsiteY4" fmla="*/ 84657 h 1108277"/>
                <a:gd name="connsiteX5" fmla="*/ 0 w 1082040"/>
                <a:gd name="connsiteY5" fmla="*/ 10997 h 1108277"/>
                <a:gd name="connsiteX0" fmla="*/ 0 w 1082040"/>
                <a:gd name="connsiteY0" fmla="*/ 21102 h 1118382"/>
                <a:gd name="connsiteX1" fmla="*/ 121920 w 1082040"/>
                <a:gd name="connsiteY1" fmla="*/ 1118382 h 1118382"/>
                <a:gd name="connsiteX2" fmla="*/ 929640 w 1082040"/>
                <a:gd name="connsiteY2" fmla="*/ 965982 h 1118382"/>
                <a:gd name="connsiteX3" fmla="*/ 1082040 w 1082040"/>
                <a:gd name="connsiteY3" fmla="*/ 546882 h 1118382"/>
                <a:gd name="connsiteX4" fmla="*/ 759460 w 1082040"/>
                <a:gd name="connsiteY4" fmla="*/ 94762 h 1118382"/>
                <a:gd name="connsiteX5" fmla="*/ 0 w 1082040"/>
                <a:gd name="connsiteY5" fmla="*/ 21102 h 1118382"/>
                <a:gd name="connsiteX0" fmla="*/ 0 w 1082040"/>
                <a:gd name="connsiteY0" fmla="*/ 13447 h 1110727"/>
                <a:gd name="connsiteX1" fmla="*/ 121920 w 1082040"/>
                <a:gd name="connsiteY1" fmla="*/ 1110727 h 1110727"/>
                <a:gd name="connsiteX2" fmla="*/ 929640 w 1082040"/>
                <a:gd name="connsiteY2" fmla="*/ 958327 h 1110727"/>
                <a:gd name="connsiteX3" fmla="*/ 1082040 w 1082040"/>
                <a:gd name="connsiteY3" fmla="*/ 539227 h 1110727"/>
                <a:gd name="connsiteX4" fmla="*/ 759460 w 1082040"/>
                <a:gd name="connsiteY4" fmla="*/ 87107 h 1110727"/>
                <a:gd name="connsiteX5" fmla="*/ 0 w 1082040"/>
                <a:gd name="connsiteY5" fmla="*/ 13447 h 1110727"/>
                <a:gd name="connsiteX0" fmla="*/ 0 w 1082040"/>
                <a:gd name="connsiteY0" fmla="*/ 34409 h 1131689"/>
                <a:gd name="connsiteX1" fmla="*/ 121920 w 1082040"/>
                <a:gd name="connsiteY1" fmla="*/ 1131689 h 1131689"/>
                <a:gd name="connsiteX2" fmla="*/ 929640 w 1082040"/>
                <a:gd name="connsiteY2" fmla="*/ 979289 h 1131689"/>
                <a:gd name="connsiteX3" fmla="*/ 1082040 w 1082040"/>
                <a:gd name="connsiteY3" fmla="*/ 560189 h 1131689"/>
                <a:gd name="connsiteX4" fmla="*/ 759460 w 1082040"/>
                <a:gd name="connsiteY4" fmla="*/ 108069 h 1131689"/>
                <a:gd name="connsiteX5" fmla="*/ 0 w 1082040"/>
                <a:gd name="connsiteY5" fmla="*/ 34409 h 1131689"/>
                <a:gd name="connsiteX0" fmla="*/ 0 w 1082040"/>
                <a:gd name="connsiteY0" fmla="*/ 29033 h 1126313"/>
                <a:gd name="connsiteX1" fmla="*/ 121920 w 1082040"/>
                <a:gd name="connsiteY1" fmla="*/ 1126313 h 1126313"/>
                <a:gd name="connsiteX2" fmla="*/ 929640 w 1082040"/>
                <a:gd name="connsiteY2" fmla="*/ 973913 h 1126313"/>
                <a:gd name="connsiteX3" fmla="*/ 1082040 w 1082040"/>
                <a:gd name="connsiteY3" fmla="*/ 554813 h 1126313"/>
                <a:gd name="connsiteX4" fmla="*/ 759460 w 1082040"/>
                <a:gd name="connsiteY4" fmla="*/ 102693 h 1126313"/>
                <a:gd name="connsiteX5" fmla="*/ 0 w 1082040"/>
                <a:gd name="connsiteY5" fmla="*/ 29033 h 1126313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8690 w 1101090"/>
                <a:gd name="connsiteY2" fmla="*/ 98259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8690 w 1101090"/>
                <a:gd name="connsiteY2" fmla="*/ 98259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8690 w 1101090"/>
                <a:gd name="connsiteY2" fmla="*/ 98259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8690 w 1101090"/>
                <a:gd name="connsiteY2" fmla="*/ 98259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8690 w 1101090"/>
                <a:gd name="connsiteY2" fmla="*/ 98259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98088"/>
                <a:gd name="connsiteX1" fmla="*/ 140970 w 1101090"/>
                <a:gd name="connsiteY1" fmla="*/ 1134995 h 1198088"/>
                <a:gd name="connsiteX2" fmla="*/ 948690 w 1101090"/>
                <a:gd name="connsiteY2" fmla="*/ 982595 h 1198088"/>
                <a:gd name="connsiteX3" fmla="*/ 1101090 w 1101090"/>
                <a:gd name="connsiteY3" fmla="*/ 563495 h 1198088"/>
                <a:gd name="connsiteX4" fmla="*/ 778510 w 1101090"/>
                <a:gd name="connsiteY4" fmla="*/ 111375 h 1198088"/>
                <a:gd name="connsiteX5" fmla="*/ 0 w 1101090"/>
                <a:gd name="connsiteY5" fmla="*/ 37715 h 1198088"/>
                <a:gd name="connsiteX0" fmla="*/ 0 w 1101090"/>
                <a:gd name="connsiteY0" fmla="*/ 37715 h 1189237"/>
                <a:gd name="connsiteX1" fmla="*/ 140970 w 1101090"/>
                <a:gd name="connsiteY1" fmla="*/ 1134995 h 1189237"/>
                <a:gd name="connsiteX2" fmla="*/ 948690 w 1101090"/>
                <a:gd name="connsiteY2" fmla="*/ 982595 h 1189237"/>
                <a:gd name="connsiteX3" fmla="*/ 1101090 w 1101090"/>
                <a:gd name="connsiteY3" fmla="*/ 563495 h 1189237"/>
                <a:gd name="connsiteX4" fmla="*/ 778510 w 1101090"/>
                <a:gd name="connsiteY4" fmla="*/ 111375 h 1189237"/>
                <a:gd name="connsiteX5" fmla="*/ 0 w 1101090"/>
                <a:gd name="connsiteY5" fmla="*/ 37715 h 1189237"/>
                <a:gd name="connsiteX0" fmla="*/ 0 w 1101090"/>
                <a:gd name="connsiteY0" fmla="*/ 37715 h 1186478"/>
                <a:gd name="connsiteX1" fmla="*/ 140970 w 1101090"/>
                <a:gd name="connsiteY1" fmla="*/ 1134995 h 1186478"/>
                <a:gd name="connsiteX2" fmla="*/ 961390 w 1101090"/>
                <a:gd name="connsiteY2" fmla="*/ 963545 h 1186478"/>
                <a:gd name="connsiteX3" fmla="*/ 1101090 w 1101090"/>
                <a:gd name="connsiteY3" fmla="*/ 563495 h 1186478"/>
                <a:gd name="connsiteX4" fmla="*/ 778510 w 1101090"/>
                <a:gd name="connsiteY4" fmla="*/ 111375 h 1186478"/>
                <a:gd name="connsiteX5" fmla="*/ 0 w 1101090"/>
                <a:gd name="connsiteY5" fmla="*/ 37715 h 1186478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61390 w 1101090"/>
                <a:gd name="connsiteY2" fmla="*/ 96354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61390 w 1101090"/>
                <a:gd name="connsiteY2" fmla="*/ 96354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61390 w 1101090"/>
                <a:gd name="connsiteY2" fmla="*/ 96354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2340 w 1101090"/>
                <a:gd name="connsiteY2" fmla="*/ 96354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082040"/>
                <a:gd name="connsiteY0" fmla="*/ 37715 h 1134995"/>
                <a:gd name="connsiteX1" fmla="*/ 140970 w 1082040"/>
                <a:gd name="connsiteY1" fmla="*/ 1134995 h 1134995"/>
                <a:gd name="connsiteX2" fmla="*/ 942340 w 1082040"/>
                <a:gd name="connsiteY2" fmla="*/ 963545 h 1134995"/>
                <a:gd name="connsiteX3" fmla="*/ 1082040 w 1082040"/>
                <a:gd name="connsiteY3" fmla="*/ 563495 h 1134995"/>
                <a:gd name="connsiteX4" fmla="*/ 778510 w 1082040"/>
                <a:gd name="connsiteY4" fmla="*/ 111375 h 1134995"/>
                <a:gd name="connsiteX5" fmla="*/ 0 w 1082040"/>
                <a:gd name="connsiteY5" fmla="*/ 37715 h 1134995"/>
                <a:gd name="connsiteX0" fmla="*/ 0 w 983901"/>
                <a:gd name="connsiteY0" fmla="*/ 37715 h 1134995"/>
                <a:gd name="connsiteX1" fmla="*/ 140970 w 983901"/>
                <a:gd name="connsiteY1" fmla="*/ 1134995 h 1134995"/>
                <a:gd name="connsiteX2" fmla="*/ 942340 w 983901"/>
                <a:gd name="connsiteY2" fmla="*/ 963545 h 1134995"/>
                <a:gd name="connsiteX3" fmla="*/ 778510 w 983901"/>
                <a:gd name="connsiteY3" fmla="*/ 111375 h 1134995"/>
                <a:gd name="connsiteX4" fmla="*/ 0 w 983901"/>
                <a:gd name="connsiteY4" fmla="*/ 37715 h 1134995"/>
                <a:gd name="connsiteX0" fmla="*/ 0 w 1033650"/>
                <a:gd name="connsiteY0" fmla="*/ 52605 h 1149885"/>
                <a:gd name="connsiteX1" fmla="*/ 140970 w 1033650"/>
                <a:gd name="connsiteY1" fmla="*/ 1149885 h 1149885"/>
                <a:gd name="connsiteX2" fmla="*/ 999490 w 1033650"/>
                <a:gd name="connsiteY2" fmla="*/ 933985 h 1149885"/>
                <a:gd name="connsiteX3" fmla="*/ 778510 w 1033650"/>
                <a:gd name="connsiteY3" fmla="*/ 126265 h 1149885"/>
                <a:gd name="connsiteX4" fmla="*/ 0 w 1033650"/>
                <a:gd name="connsiteY4" fmla="*/ 52605 h 1149885"/>
                <a:gd name="connsiteX0" fmla="*/ 0 w 1056496"/>
                <a:gd name="connsiteY0" fmla="*/ 51985 h 1149265"/>
                <a:gd name="connsiteX1" fmla="*/ 140970 w 1056496"/>
                <a:gd name="connsiteY1" fmla="*/ 1149265 h 1149265"/>
                <a:gd name="connsiteX2" fmla="*/ 1024890 w 1056496"/>
                <a:gd name="connsiteY2" fmla="*/ 920665 h 1149265"/>
                <a:gd name="connsiteX3" fmla="*/ 778510 w 1056496"/>
                <a:gd name="connsiteY3" fmla="*/ 125645 h 1149265"/>
                <a:gd name="connsiteX4" fmla="*/ 0 w 1056496"/>
                <a:gd name="connsiteY4" fmla="*/ 51985 h 1149265"/>
                <a:gd name="connsiteX0" fmla="*/ 0 w 1058985"/>
                <a:gd name="connsiteY0" fmla="*/ 51985 h 1149265"/>
                <a:gd name="connsiteX1" fmla="*/ 140970 w 1058985"/>
                <a:gd name="connsiteY1" fmla="*/ 1149265 h 1149265"/>
                <a:gd name="connsiteX2" fmla="*/ 1024890 w 1058985"/>
                <a:gd name="connsiteY2" fmla="*/ 920665 h 1149265"/>
                <a:gd name="connsiteX3" fmla="*/ 778510 w 1058985"/>
                <a:gd name="connsiteY3" fmla="*/ 125645 h 1149265"/>
                <a:gd name="connsiteX4" fmla="*/ 0 w 1058985"/>
                <a:gd name="connsiteY4" fmla="*/ 51985 h 1149265"/>
                <a:gd name="connsiteX0" fmla="*/ 0 w 1058802"/>
                <a:gd name="connsiteY0" fmla="*/ 45717 h 1142997"/>
                <a:gd name="connsiteX1" fmla="*/ 140970 w 1058802"/>
                <a:gd name="connsiteY1" fmla="*/ 1142997 h 1142997"/>
                <a:gd name="connsiteX2" fmla="*/ 1024890 w 1058802"/>
                <a:gd name="connsiteY2" fmla="*/ 914397 h 1142997"/>
                <a:gd name="connsiteX3" fmla="*/ 791210 w 1058802"/>
                <a:gd name="connsiteY3" fmla="*/ 138427 h 1142997"/>
                <a:gd name="connsiteX4" fmla="*/ 0 w 1058802"/>
                <a:gd name="connsiteY4" fmla="*/ 45717 h 1142997"/>
                <a:gd name="connsiteX0" fmla="*/ 0 w 1064369"/>
                <a:gd name="connsiteY0" fmla="*/ 37131 h 1134411"/>
                <a:gd name="connsiteX1" fmla="*/ 140970 w 1064369"/>
                <a:gd name="connsiteY1" fmla="*/ 1134411 h 1134411"/>
                <a:gd name="connsiteX2" fmla="*/ 1024890 w 1064369"/>
                <a:gd name="connsiteY2" fmla="*/ 905811 h 1134411"/>
                <a:gd name="connsiteX3" fmla="*/ 791210 w 1064369"/>
                <a:gd name="connsiteY3" fmla="*/ 129841 h 1134411"/>
                <a:gd name="connsiteX4" fmla="*/ 0 w 1064369"/>
                <a:gd name="connsiteY4" fmla="*/ 37131 h 1134411"/>
                <a:gd name="connsiteX0" fmla="*/ 0 w 1072221"/>
                <a:gd name="connsiteY0" fmla="*/ 30947 h 1128227"/>
                <a:gd name="connsiteX1" fmla="*/ 140970 w 1072221"/>
                <a:gd name="connsiteY1" fmla="*/ 1128227 h 1128227"/>
                <a:gd name="connsiteX2" fmla="*/ 1024890 w 1072221"/>
                <a:gd name="connsiteY2" fmla="*/ 899627 h 1128227"/>
                <a:gd name="connsiteX3" fmla="*/ 822960 w 1072221"/>
                <a:gd name="connsiteY3" fmla="*/ 155407 h 1128227"/>
                <a:gd name="connsiteX4" fmla="*/ 0 w 1072221"/>
                <a:gd name="connsiteY4" fmla="*/ 30947 h 1128227"/>
                <a:gd name="connsiteX0" fmla="*/ 0 w 1072221"/>
                <a:gd name="connsiteY0" fmla="*/ 30947 h 1128227"/>
                <a:gd name="connsiteX1" fmla="*/ 140970 w 1072221"/>
                <a:gd name="connsiteY1" fmla="*/ 1128227 h 1128227"/>
                <a:gd name="connsiteX2" fmla="*/ 1024890 w 1072221"/>
                <a:gd name="connsiteY2" fmla="*/ 899627 h 1128227"/>
                <a:gd name="connsiteX3" fmla="*/ 822960 w 1072221"/>
                <a:gd name="connsiteY3" fmla="*/ 155407 h 1128227"/>
                <a:gd name="connsiteX4" fmla="*/ 0 w 1072221"/>
                <a:gd name="connsiteY4" fmla="*/ 30947 h 1128227"/>
                <a:gd name="connsiteX0" fmla="*/ 0 w 1061159"/>
                <a:gd name="connsiteY0" fmla="*/ 30947 h 1128227"/>
                <a:gd name="connsiteX1" fmla="*/ 140970 w 1061159"/>
                <a:gd name="connsiteY1" fmla="*/ 1128227 h 1128227"/>
                <a:gd name="connsiteX2" fmla="*/ 1024890 w 1061159"/>
                <a:gd name="connsiteY2" fmla="*/ 899627 h 1128227"/>
                <a:gd name="connsiteX3" fmla="*/ 822960 w 1061159"/>
                <a:gd name="connsiteY3" fmla="*/ 155407 h 1128227"/>
                <a:gd name="connsiteX4" fmla="*/ 0 w 1061159"/>
                <a:gd name="connsiteY4" fmla="*/ 30947 h 1128227"/>
                <a:gd name="connsiteX0" fmla="*/ 0 w 1061159"/>
                <a:gd name="connsiteY0" fmla="*/ 30947 h 1184617"/>
                <a:gd name="connsiteX1" fmla="*/ 140970 w 1061159"/>
                <a:gd name="connsiteY1" fmla="*/ 1128227 h 1184617"/>
                <a:gd name="connsiteX2" fmla="*/ 1024890 w 1061159"/>
                <a:gd name="connsiteY2" fmla="*/ 899627 h 1184617"/>
                <a:gd name="connsiteX3" fmla="*/ 822960 w 1061159"/>
                <a:gd name="connsiteY3" fmla="*/ 155407 h 1184617"/>
                <a:gd name="connsiteX4" fmla="*/ 0 w 1061159"/>
                <a:gd name="connsiteY4" fmla="*/ 30947 h 1184617"/>
                <a:gd name="connsiteX0" fmla="*/ 0 w 925273"/>
                <a:gd name="connsiteY0" fmla="*/ 60201 h 1131321"/>
                <a:gd name="connsiteX1" fmla="*/ 13970 w 925273"/>
                <a:gd name="connsiteY1" fmla="*/ 1074931 h 1131321"/>
                <a:gd name="connsiteX2" fmla="*/ 897890 w 925273"/>
                <a:gd name="connsiteY2" fmla="*/ 846331 h 1131321"/>
                <a:gd name="connsiteX3" fmla="*/ 695960 w 925273"/>
                <a:gd name="connsiteY3" fmla="*/ 102111 h 1131321"/>
                <a:gd name="connsiteX4" fmla="*/ 0 w 925273"/>
                <a:gd name="connsiteY4" fmla="*/ 60201 h 1131321"/>
                <a:gd name="connsiteX0" fmla="*/ 29 w 925302"/>
                <a:gd name="connsiteY0" fmla="*/ 169950 h 1241070"/>
                <a:gd name="connsiteX1" fmla="*/ 13999 w 925302"/>
                <a:gd name="connsiteY1" fmla="*/ 1184680 h 1241070"/>
                <a:gd name="connsiteX2" fmla="*/ 897919 w 925302"/>
                <a:gd name="connsiteY2" fmla="*/ 956080 h 1241070"/>
                <a:gd name="connsiteX3" fmla="*/ 695989 w 925302"/>
                <a:gd name="connsiteY3" fmla="*/ 211860 h 1241070"/>
                <a:gd name="connsiteX4" fmla="*/ 29 w 925302"/>
                <a:gd name="connsiteY4" fmla="*/ 169950 h 1241070"/>
                <a:gd name="connsiteX0" fmla="*/ 74455 w 999728"/>
                <a:gd name="connsiteY0" fmla="*/ 111525 h 1182645"/>
                <a:gd name="connsiteX1" fmla="*/ 88425 w 999728"/>
                <a:gd name="connsiteY1" fmla="*/ 1126255 h 1182645"/>
                <a:gd name="connsiteX2" fmla="*/ 972345 w 999728"/>
                <a:gd name="connsiteY2" fmla="*/ 897655 h 1182645"/>
                <a:gd name="connsiteX3" fmla="*/ 770415 w 999728"/>
                <a:gd name="connsiteY3" fmla="*/ 153435 h 1182645"/>
                <a:gd name="connsiteX4" fmla="*/ 74455 w 999728"/>
                <a:gd name="connsiteY4" fmla="*/ 111525 h 1182645"/>
                <a:gd name="connsiteX0" fmla="*/ 79369 w 985250"/>
                <a:gd name="connsiteY0" fmla="*/ 119473 h 1165193"/>
                <a:gd name="connsiteX1" fmla="*/ 74289 w 985250"/>
                <a:gd name="connsiteY1" fmla="*/ 1108803 h 1165193"/>
                <a:gd name="connsiteX2" fmla="*/ 958209 w 985250"/>
                <a:gd name="connsiteY2" fmla="*/ 880203 h 1165193"/>
                <a:gd name="connsiteX3" fmla="*/ 756279 w 985250"/>
                <a:gd name="connsiteY3" fmla="*/ 135983 h 1165193"/>
                <a:gd name="connsiteX4" fmla="*/ 79369 w 985250"/>
                <a:gd name="connsiteY4" fmla="*/ 119473 h 1165193"/>
                <a:gd name="connsiteX0" fmla="*/ 85008 w 990889"/>
                <a:gd name="connsiteY0" fmla="*/ 111446 h 1157166"/>
                <a:gd name="connsiteX1" fmla="*/ 79928 w 990889"/>
                <a:gd name="connsiteY1" fmla="*/ 1100776 h 1157166"/>
                <a:gd name="connsiteX2" fmla="*/ 963848 w 990889"/>
                <a:gd name="connsiteY2" fmla="*/ 872176 h 1157166"/>
                <a:gd name="connsiteX3" fmla="*/ 761918 w 990889"/>
                <a:gd name="connsiteY3" fmla="*/ 127956 h 1157166"/>
                <a:gd name="connsiteX4" fmla="*/ 85008 w 990889"/>
                <a:gd name="connsiteY4" fmla="*/ 111446 h 1157166"/>
                <a:gd name="connsiteX0" fmla="*/ 48659 w 963901"/>
                <a:gd name="connsiteY0" fmla="*/ 97233 h 1077983"/>
                <a:gd name="connsiteX1" fmla="*/ 56279 w 963901"/>
                <a:gd name="connsiteY1" fmla="*/ 1023063 h 1077983"/>
                <a:gd name="connsiteX2" fmla="*/ 927499 w 963901"/>
                <a:gd name="connsiteY2" fmla="*/ 857963 h 1077983"/>
                <a:gd name="connsiteX3" fmla="*/ 725569 w 963901"/>
                <a:gd name="connsiteY3" fmla="*/ 113743 h 1077983"/>
                <a:gd name="connsiteX4" fmla="*/ 48659 w 963901"/>
                <a:gd name="connsiteY4" fmla="*/ 97233 h 1077983"/>
                <a:gd name="connsiteX0" fmla="*/ 89820 w 1005062"/>
                <a:gd name="connsiteY0" fmla="*/ 97233 h 1077983"/>
                <a:gd name="connsiteX1" fmla="*/ 97440 w 1005062"/>
                <a:gd name="connsiteY1" fmla="*/ 1023063 h 1077983"/>
                <a:gd name="connsiteX2" fmla="*/ 968660 w 1005062"/>
                <a:gd name="connsiteY2" fmla="*/ 857963 h 1077983"/>
                <a:gd name="connsiteX3" fmla="*/ 766730 w 1005062"/>
                <a:gd name="connsiteY3" fmla="*/ 113743 h 1077983"/>
                <a:gd name="connsiteX4" fmla="*/ 89820 w 1005062"/>
                <a:gd name="connsiteY4" fmla="*/ 97233 h 1077983"/>
                <a:gd name="connsiteX0" fmla="*/ 117822 w 1036097"/>
                <a:gd name="connsiteY0" fmla="*/ 94215 h 1038565"/>
                <a:gd name="connsiteX1" fmla="*/ 80992 w 1036097"/>
                <a:gd name="connsiteY1" fmla="*/ 975595 h 1038565"/>
                <a:gd name="connsiteX2" fmla="*/ 996662 w 1036097"/>
                <a:gd name="connsiteY2" fmla="*/ 854945 h 1038565"/>
                <a:gd name="connsiteX3" fmla="*/ 794732 w 1036097"/>
                <a:gd name="connsiteY3" fmla="*/ 110725 h 1038565"/>
                <a:gd name="connsiteX4" fmla="*/ 117822 w 1036097"/>
                <a:gd name="connsiteY4" fmla="*/ 94215 h 1038565"/>
                <a:gd name="connsiteX0" fmla="*/ 97358 w 1013465"/>
                <a:gd name="connsiteY0" fmla="*/ 92501 h 1017048"/>
                <a:gd name="connsiteX1" fmla="*/ 92278 w 1013465"/>
                <a:gd name="connsiteY1" fmla="*/ 948481 h 1017048"/>
                <a:gd name="connsiteX2" fmla="*/ 976198 w 1013465"/>
                <a:gd name="connsiteY2" fmla="*/ 853231 h 1017048"/>
                <a:gd name="connsiteX3" fmla="*/ 774268 w 1013465"/>
                <a:gd name="connsiteY3" fmla="*/ 109011 h 1017048"/>
                <a:gd name="connsiteX4" fmla="*/ 97358 w 1013465"/>
                <a:gd name="connsiteY4" fmla="*/ 92501 h 1017048"/>
                <a:gd name="connsiteX0" fmla="*/ 97358 w 908526"/>
                <a:gd name="connsiteY0" fmla="*/ 95782 h 1039479"/>
                <a:gd name="connsiteX1" fmla="*/ 92278 w 908526"/>
                <a:gd name="connsiteY1" fmla="*/ 951762 h 1039479"/>
                <a:gd name="connsiteX2" fmla="*/ 849198 w 908526"/>
                <a:gd name="connsiteY2" fmla="*/ 913662 h 1039479"/>
                <a:gd name="connsiteX3" fmla="*/ 774268 w 908526"/>
                <a:gd name="connsiteY3" fmla="*/ 112292 h 1039479"/>
                <a:gd name="connsiteX4" fmla="*/ 97358 w 908526"/>
                <a:gd name="connsiteY4" fmla="*/ 95782 h 1039479"/>
                <a:gd name="connsiteX0" fmla="*/ 99959 w 930166"/>
                <a:gd name="connsiteY0" fmla="*/ 117126 h 1062869"/>
                <a:gd name="connsiteX1" fmla="*/ 94879 w 930166"/>
                <a:gd name="connsiteY1" fmla="*/ 973106 h 1062869"/>
                <a:gd name="connsiteX2" fmla="*/ 851799 w 930166"/>
                <a:gd name="connsiteY2" fmla="*/ 935006 h 1062869"/>
                <a:gd name="connsiteX3" fmla="*/ 821319 w 930166"/>
                <a:gd name="connsiteY3" fmla="*/ 95536 h 1062869"/>
                <a:gd name="connsiteX4" fmla="*/ 99959 w 930166"/>
                <a:gd name="connsiteY4" fmla="*/ 117126 h 1062869"/>
                <a:gd name="connsiteX0" fmla="*/ 99959 w 930166"/>
                <a:gd name="connsiteY0" fmla="*/ 108427 h 1073220"/>
                <a:gd name="connsiteX1" fmla="*/ 94879 w 930166"/>
                <a:gd name="connsiteY1" fmla="*/ 983457 h 1073220"/>
                <a:gd name="connsiteX2" fmla="*/ 851799 w 930166"/>
                <a:gd name="connsiteY2" fmla="*/ 945357 h 1073220"/>
                <a:gd name="connsiteX3" fmla="*/ 821319 w 930166"/>
                <a:gd name="connsiteY3" fmla="*/ 105887 h 1073220"/>
                <a:gd name="connsiteX4" fmla="*/ 99959 w 930166"/>
                <a:gd name="connsiteY4" fmla="*/ 108427 h 1073220"/>
                <a:gd name="connsiteX0" fmla="*/ 192550 w 882391"/>
                <a:gd name="connsiteY0" fmla="*/ 83027 h 1117670"/>
                <a:gd name="connsiteX1" fmla="*/ 54120 w 882391"/>
                <a:gd name="connsiteY1" fmla="*/ 1027907 h 1117670"/>
                <a:gd name="connsiteX2" fmla="*/ 811040 w 882391"/>
                <a:gd name="connsiteY2" fmla="*/ 989807 h 1117670"/>
                <a:gd name="connsiteX3" fmla="*/ 780560 w 882391"/>
                <a:gd name="connsiteY3" fmla="*/ 150337 h 1117670"/>
                <a:gd name="connsiteX4" fmla="*/ 192550 w 882391"/>
                <a:gd name="connsiteY4" fmla="*/ 83027 h 1117670"/>
                <a:gd name="connsiteX0" fmla="*/ 210830 w 900671"/>
                <a:gd name="connsiteY0" fmla="*/ 69332 h 1103975"/>
                <a:gd name="connsiteX1" fmla="*/ 72400 w 900671"/>
                <a:gd name="connsiteY1" fmla="*/ 1014212 h 1103975"/>
                <a:gd name="connsiteX2" fmla="*/ 829320 w 900671"/>
                <a:gd name="connsiteY2" fmla="*/ 976112 h 1103975"/>
                <a:gd name="connsiteX3" fmla="*/ 798840 w 900671"/>
                <a:gd name="connsiteY3" fmla="*/ 136642 h 1103975"/>
                <a:gd name="connsiteX4" fmla="*/ 210830 w 900671"/>
                <a:gd name="connsiteY4" fmla="*/ 69332 h 1103975"/>
                <a:gd name="connsiteX0" fmla="*/ 242162 w 932003"/>
                <a:gd name="connsiteY0" fmla="*/ 85783 h 1120426"/>
                <a:gd name="connsiteX1" fmla="*/ 103732 w 932003"/>
                <a:gd name="connsiteY1" fmla="*/ 1030663 h 1120426"/>
                <a:gd name="connsiteX2" fmla="*/ 860652 w 932003"/>
                <a:gd name="connsiteY2" fmla="*/ 992563 h 1120426"/>
                <a:gd name="connsiteX3" fmla="*/ 830172 w 932003"/>
                <a:gd name="connsiteY3" fmla="*/ 153093 h 1120426"/>
                <a:gd name="connsiteX4" fmla="*/ 242162 w 932003"/>
                <a:gd name="connsiteY4" fmla="*/ 85783 h 1120426"/>
                <a:gd name="connsiteX0" fmla="*/ 235996 w 925837"/>
                <a:gd name="connsiteY0" fmla="*/ 58516 h 1093159"/>
                <a:gd name="connsiteX1" fmla="*/ 97566 w 925837"/>
                <a:gd name="connsiteY1" fmla="*/ 1003396 h 1093159"/>
                <a:gd name="connsiteX2" fmla="*/ 854486 w 925837"/>
                <a:gd name="connsiteY2" fmla="*/ 965296 h 1093159"/>
                <a:gd name="connsiteX3" fmla="*/ 824006 w 925837"/>
                <a:gd name="connsiteY3" fmla="*/ 125826 h 1093159"/>
                <a:gd name="connsiteX4" fmla="*/ 235996 w 925837"/>
                <a:gd name="connsiteY4" fmla="*/ 58516 h 1093159"/>
                <a:gd name="connsiteX0" fmla="*/ 255997 w 912503"/>
                <a:gd name="connsiteY0" fmla="*/ 47464 h 1120207"/>
                <a:gd name="connsiteX1" fmla="*/ 85817 w 912503"/>
                <a:gd name="connsiteY1" fmla="*/ 1030444 h 1120207"/>
                <a:gd name="connsiteX2" fmla="*/ 842737 w 912503"/>
                <a:gd name="connsiteY2" fmla="*/ 992344 h 1120207"/>
                <a:gd name="connsiteX3" fmla="*/ 812257 w 912503"/>
                <a:gd name="connsiteY3" fmla="*/ 152874 h 1120207"/>
                <a:gd name="connsiteX4" fmla="*/ 255997 w 912503"/>
                <a:gd name="connsiteY4" fmla="*/ 47464 h 1120207"/>
                <a:gd name="connsiteX0" fmla="*/ 273220 w 903082"/>
                <a:gd name="connsiteY0" fmla="*/ 43056 h 1134849"/>
                <a:gd name="connsiteX1" fmla="*/ 77640 w 903082"/>
                <a:gd name="connsiteY1" fmla="*/ 1045086 h 1134849"/>
                <a:gd name="connsiteX2" fmla="*/ 834560 w 903082"/>
                <a:gd name="connsiteY2" fmla="*/ 1006986 h 1134849"/>
                <a:gd name="connsiteX3" fmla="*/ 804080 w 903082"/>
                <a:gd name="connsiteY3" fmla="*/ 167516 h 1134849"/>
                <a:gd name="connsiteX4" fmla="*/ 273220 w 903082"/>
                <a:gd name="connsiteY4" fmla="*/ 43056 h 1134849"/>
                <a:gd name="connsiteX0" fmla="*/ 249550 w 879412"/>
                <a:gd name="connsiteY0" fmla="*/ 14852 h 1106645"/>
                <a:gd name="connsiteX1" fmla="*/ 53970 w 879412"/>
                <a:gd name="connsiteY1" fmla="*/ 1016882 h 1106645"/>
                <a:gd name="connsiteX2" fmla="*/ 810890 w 879412"/>
                <a:gd name="connsiteY2" fmla="*/ 978782 h 1106645"/>
                <a:gd name="connsiteX3" fmla="*/ 780410 w 879412"/>
                <a:gd name="connsiteY3" fmla="*/ 139312 h 1106645"/>
                <a:gd name="connsiteX4" fmla="*/ 249550 w 879412"/>
                <a:gd name="connsiteY4" fmla="*/ 14852 h 1106645"/>
                <a:gd name="connsiteX0" fmla="*/ 250597 w 880459"/>
                <a:gd name="connsiteY0" fmla="*/ 14852 h 1106645"/>
                <a:gd name="connsiteX1" fmla="*/ 55017 w 880459"/>
                <a:gd name="connsiteY1" fmla="*/ 1016882 h 1106645"/>
                <a:gd name="connsiteX2" fmla="*/ 811937 w 880459"/>
                <a:gd name="connsiteY2" fmla="*/ 978782 h 1106645"/>
                <a:gd name="connsiteX3" fmla="*/ 781457 w 880459"/>
                <a:gd name="connsiteY3" fmla="*/ 139312 h 1106645"/>
                <a:gd name="connsiteX4" fmla="*/ 250597 w 880459"/>
                <a:gd name="connsiteY4" fmla="*/ 14852 h 1106645"/>
                <a:gd name="connsiteX0" fmla="*/ 303593 w 938483"/>
                <a:gd name="connsiteY0" fmla="*/ 66099 h 1138498"/>
                <a:gd name="connsiteX1" fmla="*/ 38163 w 938483"/>
                <a:gd name="connsiteY1" fmla="*/ 1036379 h 1138498"/>
                <a:gd name="connsiteX2" fmla="*/ 864933 w 938483"/>
                <a:gd name="connsiteY2" fmla="*/ 1030029 h 1138498"/>
                <a:gd name="connsiteX3" fmla="*/ 834453 w 938483"/>
                <a:gd name="connsiteY3" fmla="*/ 190559 h 1138498"/>
                <a:gd name="connsiteX4" fmla="*/ 303593 w 938483"/>
                <a:gd name="connsiteY4" fmla="*/ 66099 h 1138498"/>
                <a:gd name="connsiteX0" fmla="*/ 251848 w 882623"/>
                <a:gd name="connsiteY0" fmla="*/ 68451 h 1160244"/>
                <a:gd name="connsiteX1" fmla="*/ 43568 w 882623"/>
                <a:gd name="connsiteY1" fmla="*/ 1070481 h 1160244"/>
                <a:gd name="connsiteX2" fmla="*/ 813188 w 882623"/>
                <a:gd name="connsiteY2" fmla="*/ 1032381 h 1160244"/>
                <a:gd name="connsiteX3" fmla="*/ 782708 w 882623"/>
                <a:gd name="connsiteY3" fmla="*/ 192911 h 1160244"/>
                <a:gd name="connsiteX4" fmla="*/ 251848 w 882623"/>
                <a:gd name="connsiteY4" fmla="*/ 68451 h 1160244"/>
                <a:gd name="connsiteX0" fmla="*/ 265552 w 896327"/>
                <a:gd name="connsiteY0" fmla="*/ 62808 h 1154601"/>
                <a:gd name="connsiteX1" fmla="*/ 57272 w 896327"/>
                <a:gd name="connsiteY1" fmla="*/ 1064838 h 1154601"/>
                <a:gd name="connsiteX2" fmla="*/ 826892 w 896327"/>
                <a:gd name="connsiteY2" fmla="*/ 1026738 h 1154601"/>
                <a:gd name="connsiteX3" fmla="*/ 796412 w 896327"/>
                <a:gd name="connsiteY3" fmla="*/ 187268 h 1154601"/>
                <a:gd name="connsiteX4" fmla="*/ 265552 w 896327"/>
                <a:gd name="connsiteY4" fmla="*/ 62808 h 1154601"/>
                <a:gd name="connsiteX0" fmla="*/ 255481 w 899572"/>
                <a:gd name="connsiteY0" fmla="*/ 73812 h 1121155"/>
                <a:gd name="connsiteX1" fmla="*/ 59901 w 899572"/>
                <a:gd name="connsiteY1" fmla="*/ 1031392 h 1121155"/>
                <a:gd name="connsiteX2" fmla="*/ 829521 w 899572"/>
                <a:gd name="connsiteY2" fmla="*/ 993292 h 1121155"/>
                <a:gd name="connsiteX3" fmla="*/ 799041 w 899572"/>
                <a:gd name="connsiteY3" fmla="*/ 153822 h 1121155"/>
                <a:gd name="connsiteX4" fmla="*/ 255481 w 899572"/>
                <a:gd name="connsiteY4" fmla="*/ 73812 h 1121155"/>
                <a:gd name="connsiteX0" fmla="*/ 255481 w 899572"/>
                <a:gd name="connsiteY0" fmla="*/ 73812 h 1121155"/>
                <a:gd name="connsiteX1" fmla="*/ 59901 w 899572"/>
                <a:gd name="connsiteY1" fmla="*/ 1031392 h 1121155"/>
                <a:gd name="connsiteX2" fmla="*/ 829521 w 899572"/>
                <a:gd name="connsiteY2" fmla="*/ 993292 h 1121155"/>
                <a:gd name="connsiteX3" fmla="*/ 799041 w 899572"/>
                <a:gd name="connsiteY3" fmla="*/ 153822 h 1121155"/>
                <a:gd name="connsiteX4" fmla="*/ 255481 w 899572"/>
                <a:gd name="connsiteY4" fmla="*/ 73812 h 1121155"/>
                <a:gd name="connsiteX0" fmla="*/ 255481 w 899572"/>
                <a:gd name="connsiteY0" fmla="*/ 73812 h 1121155"/>
                <a:gd name="connsiteX1" fmla="*/ 59901 w 899572"/>
                <a:gd name="connsiteY1" fmla="*/ 1031392 h 1121155"/>
                <a:gd name="connsiteX2" fmla="*/ 829521 w 899572"/>
                <a:gd name="connsiteY2" fmla="*/ 993292 h 1121155"/>
                <a:gd name="connsiteX3" fmla="*/ 799041 w 899572"/>
                <a:gd name="connsiteY3" fmla="*/ 153822 h 1121155"/>
                <a:gd name="connsiteX4" fmla="*/ 255481 w 899572"/>
                <a:gd name="connsiteY4" fmla="*/ 73812 h 1121155"/>
                <a:gd name="connsiteX0" fmla="*/ 255481 w 899572"/>
                <a:gd name="connsiteY0" fmla="*/ 73812 h 1121155"/>
                <a:gd name="connsiteX1" fmla="*/ 59901 w 899572"/>
                <a:gd name="connsiteY1" fmla="*/ 1031392 h 1121155"/>
                <a:gd name="connsiteX2" fmla="*/ 829521 w 899572"/>
                <a:gd name="connsiteY2" fmla="*/ 993292 h 1121155"/>
                <a:gd name="connsiteX3" fmla="*/ 799041 w 899572"/>
                <a:gd name="connsiteY3" fmla="*/ 153822 h 1121155"/>
                <a:gd name="connsiteX4" fmla="*/ 255481 w 899572"/>
                <a:gd name="connsiteY4" fmla="*/ 73812 h 1121155"/>
                <a:gd name="connsiteX0" fmla="*/ 212939 w 914180"/>
                <a:gd name="connsiteY0" fmla="*/ 82846 h 1104789"/>
                <a:gd name="connsiteX1" fmla="*/ 74509 w 914180"/>
                <a:gd name="connsiteY1" fmla="*/ 1015026 h 1104789"/>
                <a:gd name="connsiteX2" fmla="*/ 844129 w 914180"/>
                <a:gd name="connsiteY2" fmla="*/ 976926 h 1104789"/>
                <a:gd name="connsiteX3" fmla="*/ 813649 w 914180"/>
                <a:gd name="connsiteY3" fmla="*/ 137456 h 1104789"/>
                <a:gd name="connsiteX4" fmla="*/ 212939 w 914180"/>
                <a:gd name="connsiteY4" fmla="*/ 82846 h 1104789"/>
                <a:gd name="connsiteX0" fmla="*/ 212939 w 914180"/>
                <a:gd name="connsiteY0" fmla="*/ 69578 h 1091521"/>
                <a:gd name="connsiteX1" fmla="*/ 74509 w 914180"/>
                <a:gd name="connsiteY1" fmla="*/ 1001758 h 1091521"/>
                <a:gd name="connsiteX2" fmla="*/ 844129 w 914180"/>
                <a:gd name="connsiteY2" fmla="*/ 963658 h 1091521"/>
                <a:gd name="connsiteX3" fmla="*/ 813649 w 914180"/>
                <a:gd name="connsiteY3" fmla="*/ 124188 h 1091521"/>
                <a:gd name="connsiteX4" fmla="*/ 212939 w 914180"/>
                <a:gd name="connsiteY4" fmla="*/ 69578 h 1091521"/>
                <a:gd name="connsiteX0" fmla="*/ 260493 w 898234"/>
                <a:gd name="connsiteY0" fmla="*/ 52074 h 1124817"/>
                <a:gd name="connsiteX1" fmla="*/ 58563 w 898234"/>
                <a:gd name="connsiteY1" fmla="*/ 1035054 h 1124817"/>
                <a:gd name="connsiteX2" fmla="*/ 828183 w 898234"/>
                <a:gd name="connsiteY2" fmla="*/ 996954 h 1124817"/>
                <a:gd name="connsiteX3" fmla="*/ 797703 w 898234"/>
                <a:gd name="connsiteY3" fmla="*/ 157484 h 1124817"/>
                <a:gd name="connsiteX4" fmla="*/ 260493 w 898234"/>
                <a:gd name="connsiteY4" fmla="*/ 52074 h 1124817"/>
                <a:gd name="connsiteX0" fmla="*/ 235968 w 905459"/>
                <a:gd name="connsiteY0" fmla="*/ 55822 h 1115865"/>
                <a:gd name="connsiteX1" fmla="*/ 65788 w 905459"/>
                <a:gd name="connsiteY1" fmla="*/ 1026102 h 1115865"/>
                <a:gd name="connsiteX2" fmla="*/ 835408 w 905459"/>
                <a:gd name="connsiteY2" fmla="*/ 988002 h 1115865"/>
                <a:gd name="connsiteX3" fmla="*/ 804928 w 905459"/>
                <a:gd name="connsiteY3" fmla="*/ 148532 h 1115865"/>
                <a:gd name="connsiteX4" fmla="*/ 235968 w 905459"/>
                <a:gd name="connsiteY4" fmla="*/ 55822 h 1115865"/>
                <a:gd name="connsiteX0" fmla="*/ 235968 w 905459"/>
                <a:gd name="connsiteY0" fmla="*/ 41876 h 1101919"/>
                <a:gd name="connsiteX1" fmla="*/ 65788 w 905459"/>
                <a:gd name="connsiteY1" fmla="*/ 1012156 h 1101919"/>
                <a:gd name="connsiteX2" fmla="*/ 835408 w 905459"/>
                <a:gd name="connsiteY2" fmla="*/ 974056 h 1101919"/>
                <a:gd name="connsiteX3" fmla="*/ 804928 w 905459"/>
                <a:gd name="connsiteY3" fmla="*/ 134586 h 1101919"/>
                <a:gd name="connsiteX4" fmla="*/ 235968 w 905459"/>
                <a:gd name="connsiteY4" fmla="*/ 41876 h 1101919"/>
                <a:gd name="connsiteX0" fmla="*/ 235968 w 905459"/>
                <a:gd name="connsiteY0" fmla="*/ 41876 h 1101919"/>
                <a:gd name="connsiteX1" fmla="*/ 65788 w 905459"/>
                <a:gd name="connsiteY1" fmla="*/ 1012156 h 1101919"/>
                <a:gd name="connsiteX2" fmla="*/ 835408 w 905459"/>
                <a:gd name="connsiteY2" fmla="*/ 974056 h 1101919"/>
                <a:gd name="connsiteX3" fmla="*/ 804928 w 905459"/>
                <a:gd name="connsiteY3" fmla="*/ 134586 h 1101919"/>
                <a:gd name="connsiteX4" fmla="*/ 235968 w 905459"/>
                <a:gd name="connsiteY4" fmla="*/ 41876 h 1101919"/>
                <a:gd name="connsiteX0" fmla="*/ 235968 w 905459"/>
                <a:gd name="connsiteY0" fmla="*/ 28053 h 1088096"/>
                <a:gd name="connsiteX1" fmla="*/ 65788 w 905459"/>
                <a:gd name="connsiteY1" fmla="*/ 998333 h 1088096"/>
                <a:gd name="connsiteX2" fmla="*/ 835408 w 905459"/>
                <a:gd name="connsiteY2" fmla="*/ 960233 h 1088096"/>
                <a:gd name="connsiteX3" fmla="*/ 804928 w 905459"/>
                <a:gd name="connsiteY3" fmla="*/ 120763 h 1088096"/>
                <a:gd name="connsiteX4" fmla="*/ 235968 w 905459"/>
                <a:gd name="connsiteY4" fmla="*/ 28053 h 1088096"/>
                <a:gd name="connsiteX0" fmla="*/ 250521 w 920012"/>
                <a:gd name="connsiteY0" fmla="*/ 28053 h 1067482"/>
                <a:gd name="connsiteX1" fmla="*/ 61291 w 920012"/>
                <a:gd name="connsiteY1" fmla="*/ 960233 h 1067482"/>
                <a:gd name="connsiteX2" fmla="*/ 849961 w 920012"/>
                <a:gd name="connsiteY2" fmla="*/ 960233 h 1067482"/>
                <a:gd name="connsiteX3" fmla="*/ 819481 w 920012"/>
                <a:gd name="connsiteY3" fmla="*/ 120763 h 1067482"/>
                <a:gd name="connsiteX4" fmla="*/ 250521 w 920012"/>
                <a:gd name="connsiteY4" fmla="*/ 28053 h 1067482"/>
                <a:gd name="connsiteX0" fmla="*/ 293470 w 962961"/>
                <a:gd name="connsiteY0" fmla="*/ 28053 h 1067482"/>
                <a:gd name="connsiteX1" fmla="*/ 104240 w 962961"/>
                <a:gd name="connsiteY1" fmla="*/ 960233 h 1067482"/>
                <a:gd name="connsiteX2" fmla="*/ 892910 w 962961"/>
                <a:gd name="connsiteY2" fmla="*/ 960233 h 1067482"/>
                <a:gd name="connsiteX3" fmla="*/ 862430 w 962961"/>
                <a:gd name="connsiteY3" fmla="*/ 120763 h 1067482"/>
                <a:gd name="connsiteX4" fmla="*/ 293470 w 962961"/>
                <a:gd name="connsiteY4" fmla="*/ 28053 h 1067482"/>
                <a:gd name="connsiteX0" fmla="*/ 301756 w 971247"/>
                <a:gd name="connsiteY0" fmla="*/ 28053 h 1067482"/>
                <a:gd name="connsiteX1" fmla="*/ 112526 w 971247"/>
                <a:gd name="connsiteY1" fmla="*/ 960233 h 1067482"/>
                <a:gd name="connsiteX2" fmla="*/ 901196 w 971247"/>
                <a:gd name="connsiteY2" fmla="*/ 960233 h 1067482"/>
                <a:gd name="connsiteX3" fmla="*/ 870716 w 971247"/>
                <a:gd name="connsiteY3" fmla="*/ 120763 h 1067482"/>
                <a:gd name="connsiteX4" fmla="*/ 301756 w 971247"/>
                <a:gd name="connsiteY4" fmla="*/ 28053 h 1067482"/>
                <a:gd name="connsiteX0" fmla="*/ 301756 w 963093"/>
                <a:gd name="connsiteY0" fmla="*/ 28053 h 1067482"/>
                <a:gd name="connsiteX1" fmla="*/ 112526 w 963093"/>
                <a:gd name="connsiteY1" fmla="*/ 960233 h 1067482"/>
                <a:gd name="connsiteX2" fmla="*/ 901196 w 963093"/>
                <a:gd name="connsiteY2" fmla="*/ 960233 h 1067482"/>
                <a:gd name="connsiteX3" fmla="*/ 870716 w 963093"/>
                <a:gd name="connsiteY3" fmla="*/ 120763 h 1067482"/>
                <a:gd name="connsiteX4" fmla="*/ 301756 w 963093"/>
                <a:gd name="connsiteY4" fmla="*/ 28053 h 1067482"/>
                <a:gd name="connsiteX0" fmla="*/ 870716 w 972761"/>
                <a:gd name="connsiteY0" fmla="*/ 120763 h 1067482"/>
                <a:gd name="connsiteX1" fmla="*/ 301756 w 972761"/>
                <a:gd name="connsiteY1" fmla="*/ 28053 h 1067482"/>
                <a:gd name="connsiteX2" fmla="*/ 112526 w 972761"/>
                <a:gd name="connsiteY2" fmla="*/ 960233 h 1067482"/>
                <a:gd name="connsiteX3" fmla="*/ 901196 w 972761"/>
                <a:gd name="connsiteY3" fmla="*/ 960233 h 1067482"/>
                <a:gd name="connsiteX4" fmla="*/ 962156 w 972761"/>
                <a:gd name="connsiteY4" fmla="*/ 212203 h 1067482"/>
                <a:gd name="connsiteX0" fmla="*/ 870716 w 969217"/>
                <a:gd name="connsiteY0" fmla="*/ 120763 h 1067482"/>
                <a:gd name="connsiteX1" fmla="*/ 301756 w 969217"/>
                <a:gd name="connsiteY1" fmla="*/ 28053 h 1067482"/>
                <a:gd name="connsiteX2" fmla="*/ 112526 w 969217"/>
                <a:gd name="connsiteY2" fmla="*/ 960233 h 1067482"/>
                <a:gd name="connsiteX3" fmla="*/ 901196 w 969217"/>
                <a:gd name="connsiteY3" fmla="*/ 960233 h 1067482"/>
                <a:gd name="connsiteX4" fmla="*/ 955806 w 969217"/>
                <a:gd name="connsiteY4" fmla="*/ 650353 h 1067482"/>
                <a:gd name="connsiteX0" fmla="*/ 870716 w 915722"/>
                <a:gd name="connsiteY0" fmla="*/ 120763 h 1067482"/>
                <a:gd name="connsiteX1" fmla="*/ 301756 w 915722"/>
                <a:gd name="connsiteY1" fmla="*/ 28053 h 1067482"/>
                <a:gd name="connsiteX2" fmla="*/ 112526 w 915722"/>
                <a:gd name="connsiteY2" fmla="*/ 960233 h 1067482"/>
                <a:gd name="connsiteX3" fmla="*/ 901196 w 915722"/>
                <a:gd name="connsiteY3" fmla="*/ 960233 h 1067482"/>
                <a:gd name="connsiteX4" fmla="*/ 511306 w 915722"/>
                <a:gd name="connsiteY4" fmla="*/ 624953 h 1067482"/>
                <a:gd name="connsiteX0" fmla="*/ 870716 w 933401"/>
                <a:gd name="connsiteY0" fmla="*/ 120763 h 1067482"/>
                <a:gd name="connsiteX1" fmla="*/ 301756 w 933401"/>
                <a:gd name="connsiteY1" fmla="*/ 28053 h 1067482"/>
                <a:gd name="connsiteX2" fmla="*/ 112526 w 933401"/>
                <a:gd name="connsiteY2" fmla="*/ 960233 h 1067482"/>
                <a:gd name="connsiteX3" fmla="*/ 901196 w 933401"/>
                <a:gd name="connsiteY3" fmla="*/ 960233 h 1067482"/>
                <a:gd name="connsiteX4" fmla="*/ 511306 w 933401"/>
                <a:gd name="connsiteY4" fmla="*/ 624953 h 1067482"/>
                <a:gd name="connsiteX0" fmla="*/ 870716 w 938513"/>
                <a:gd name="connsiteY0" fmla="*/ 120763 h 1067482"/>
                <a:gd name="connsiteX1" fmla="*/ 301756 w 938513"/>
                <a:gd name="connsiteY1" fmla="*/ 28053 h 1067482"/>
                <a:gd name="connsiteX2" fmla="*/ 112526 w 938513"/>
                <a:gd name="connsiteY2" fmla="*/ 960233 h 1067482"/>
                <a:gd name="connsiteX3" fmla="*/ 901196 w 938513"/>
                <a:gd name="connsiteY3" fmla="*/ 960233 h 1067482"/>
                <a:gd name="connsiteX4" fmla="*/ 511306 w 938513"/>
                <a:gd name="connsiteY4" fmla="*/ 624953 h 1067482"/>
                <a:gd name="connsiteX0" fmla="*/ 870716 w 916988"/>
                <a:gd name="connsiteY0" fmla="*/ 120763 h 1058269"/>
                <a:gd name="connsiteX1" fmla="*/ 301756 w 916988"/>
                <a:gd name="connsiteY1" fmla="*/ 28053 h 1058269"/>
                <a:gd name="connsiteX2" fmla="*/ 112526 w 916988"/>
                <a:gd name="connsiteY2" fmla="*/ 960233 h 1058269"/>
                <a:gd name="connsiteX3" fmla="*/ 875796 w 916988"/>
                <a:gd name="connsiteY3" fmla="*/ 941183 h 1058269"/>
                <a:gd name="connsiteX4" fmla="*/ 511306 w 916988"/>
                <a:gd name="connsiteY4" fmla="*/ 624953 h 1058269"/>
                <a:gd name="connsiteX0" fmla="*/ 870716 w 938819"/>
                <a:gd name="connsiteY0" fmla="*/ 120763 h 1058269"/>
                <a:gd name="connsiteX1" fmla="*/ 301756 w 938819"/>
                <a:gd name="connsiteY1" fmla="*/ 28053 h 1058269"/>
                <a:gd name="connsiteX2" fmla="*/ 112526 w 938819"/>
                <a:gd name="connsiteY2" fmla="*/ 960233 h 1058269"/>
                <a:gd name="connsiteX3" fmla="*/ 875796 w 938819"/>
                <a:gd name="connsiteY3" fmla="*/ 941183 h 1058269"/>
                <a:gd name="connsiteX4" fmla="*/ 511306 w 938819"/>
                <a:gd name="connsiteY4" fmla="*/ 624953 h 1058269"/>
                <a:gd name="connsiteX0" fmla="*/ 870716 w 938819"/>
                <a:gd name="connsiteY0" fmla="*/ 120763 h 1074659"/>
                <a:gd name="connsiteX1" fmla="*/ 301756 w 938819"/>
                <a:gd name="connsiteY1" fmla="*/ 28053 h 1074659"/>
                <a:gd name="connsiteX2" fmla="*/ 112526 w 938819"/>
                <a:gd name="connsiteY2" fmla="*/ 960233 h 1074659"/>
                <a:gd name="connsiteX3" fmla="*/ 875796 w 938819"/>
                <a:gd name="connsiteY3" fmla="*/ 941183 h 1074659"/>
                <a:gd name="connsiteX4" fmla="*/ 511306 w 938819"/>
                <a:gd name="connsiteY4" fmla="*/ 624953 h 1074659"/>
                <a:gd name="connsiteX0" fmla="*/ 870716 w 938819"/>
                <a:gd name="connsiteY0" fmla="*/ 120763 h 1087029"/>
                <a:gd name="connsiteX1" fmla="*/ 301756 w 938819"/>
                <a:gd name="connsiteY1" fmla="*/ 28053 h 1087029"/>
                <a:gd name="connsiteX2" fmla="*/ 112526 w 938819"/>
                <a:gd name="connsiteY2" fmla="*/ 960233 h 1087029"/>
                <a:gd name="connsiteX3" fmla="*/ 875796 w 938819"/>
                <a:gd name="connsiteY3" fmla="*/ 941183 h 1087029"/>
                <a:gd name="connsiteX4" fmla="*/ 511306 w 938819"/>
                <a:gd name="connsiteY4" fmla="*/ 624953 h 1087029"/>
                <a:gd name="connsiteX0" fmla="*/ 881173 w 949276"/>
                <a:gd name="connsiteY0" fmla="*/ 120763 h 1087029"/>
                <a:gd name="connsiteX1" fmla="*/ 312213 w 949276"/>
                <a:gd name="connsiteY1" fmla="*/ 28053 h 1087029"/>
                <a:gd name="connsiteX2" fmla="*/ 122983 w 949276"/>
                <a:gd name="connsiteY2" fmla="*/ 960233 h 1087029"/>
                <a:gd name="connsiteX3" fmla="*/ 886253 w 949276"/>
                <a:gd name="connsiteY3" fmla="*/ 941183 h 1087029"/>
                <a:gd name="connsiteX4" fmla="*/ 521763 w 949276"/>
                <a:gd name="connsiteY4" fmla="*/ 624953 h 1087029"/>
                <a:gd name="connsiteX0" fmla="*/ 868850 w 936953"/>
                <a:gd name="connsiteY0" fmla="*/ 105683 h 1071949"/>
                <a:gd name="connsiteX1" fmla="*/ 331640 w 936953"/>
                <a:gd name="connsiteY1" fmla="*/ 38373 h 1071949"/>
                <a:gd name="connsiteX2" fmla="*/ 110660 w 936953"/>
                <a:gd name="connsiteY2" fmla="*/ 945153 h 1071949"/>
                <a:gd name="connsiteX3" fmla="*/ 873930 w 936953"/>
                <a:gd name="connsiteY3" fmla="*/ 926103 h 1071949"/>
                <a:gd name="connsiteX4" fmla="*/ 509440 w 936953"/>
                <a:gd name="connsiteY4" fmla="*/ 609873 h 1071949"/>
                <a:gd name="connsiteX0" fmla="*/ 868850 w 936953"/>
                <a:gd name="connsiteY0" fmla="*/ 88297 h 1054563"/>
                <a:gd name="connsiteX1" fmla="*/ 331640 w 936953"/>
                <a:gd name="connsiteY1" fmla="*/ 20987 h 1054563"/>
                <a:gd name="connsiteX2" fmla="*/ 110660 w 936953"/>
                <a:gd name="connsiteY2" fmla="*/ 927767 h 1054563"/>
                <a:gd name="connsiteX3" fmla="*/ 873930 w 936953"/>
                <a:gd name="connsiteY3" fmla="*/ 908717 h 1054563"/>
                <a:gd name="connsiteX4" fmla="*/ 509440 w 936953"/>
                <a:gd name="connsiteY4" fmla="*/ 592487 h 1054563"/>
                <a:gd name="connsiteX0" fmla="*/ 875200 w 936953"/>
                <a:gd name="connsiteY0" fmla="*/ 113259 h 1047775"/>
                <a:gd name="connsiteX1" fmla="*/ 331640 w 936953"/>
                <a:gd name="connsiteY1" fmla="*/ 14199 h 1047775"/>
                <a:gd name="connsiteX2" fmla="*/ 110660 w 936953"/>
                <a:gd name="connsiteY2" fmla="*/ 920979 h 1047775"/>
                <a:gd name="connsiteX3" fmla="*/ 873930 w 936953"/>
                <a:gd name="connsiteY3" fmla="*/ 901929 h 1047775"/>
                <a:gd name="connsiteX4" fmla="*/ 509440 w 936953"/>
                <a:gd name="connsiteY4" fmla="*/ 585699 h 1047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36953" h="1047775">
                  <a:moveTo>
                    <a:pt x="875200" y="113259"/>
                  </a:moveTo>
                  <a:cubicBezTo>
                    <a:pt x="754127" y="17162"/>
                    <a:pt x="467530" y="-24113"/>
                    <a:pt x="331640" y="14199"/>
                  </a:cubicBezTo>
                  <a:cubicBezTo>
                    <a:pt x="-77300" y="319211"/>
                    <a:pt x="-52747" y="690686"/>
                    <a:pt x="110660" y="920979"/>
                  </a:cubicBezTo>
                  <a:cubicBezTo>
                    <a:pt x="245915" y="1060679"/>
                    <a:pt x="642790" y="1124391"/>
                    <a:pt x="873930" y="901929"/>
                  </a:cubicBezTo>
                  <a:cubicBezTo>
                    <a:pt x="1028870" y="641367"/>
                    <a:pt x="894673" y="590356"/>
                    <a:pt x="509440" y="585699"/>
                  </a:cubicBezTo>
                </a:path>
              </a:pathLst>
            </a:custGeom>
            <a:noFill/>
            <a:ln w="254000" cap="rnd">
              <a:solidFill>
                <a:srgbClr val="FFF200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7F1D3A70-CC40-ED68-BF7C-CC7D0E6B604B}"/>
                </a:ext>
              </a:extLst>
            </p:cNvPr>
            <p:cNvSpPr/>
            <p:nvPr/>
          </p:nvSpPr>
          <p:spPr>
            <a:xfrm>
              <a:off x="5609696" y="1818013"/>
              <a:ext cx="923492" cy="1179196"/>
            </a:xfrm>
            <a:custGeom>
              <a:avLst/>
              <a:gdLst>
                <a:gd name="connsiteX0" fmla="*/ 0 w 1082040"/>
                <a:gd name="connsiteY0" fmla="*/ 0 h 1097280"/>
                <a:gd name="connsiteX1" fmla="*/ 121920 w 1082040"/>
                <a:gd name="connsiteY1" fmla="*/ 1097280 h 1097280"/>
                <a:gd name="connsiteX2" fmla="*/ 929640 w 1082040"/>
                <a:gd name="connsiteY2" fmla="*/ 944880 h 1097280"/>
                <a:gd name="connsiteX3" fmla="*/ 1082040 w 1082040"/>
                <a:gd name="connsiteY3" fmla="*/ 525780 h 1097280"/>
                <a:gd name="connsiteX4" fmla="*/ 746760 w 1082040"/>
                <a:gd name="connsiteY4" fmla="*/ 22860 h 1097280"/>
                <a:gd name="connsiteX5" fmla="*/ 0 w 1082040"/>
                <a:gd name="connsiteY5" fmla="*/ 0 h 1097280"/>
                <a:gd name="connsiteX0" fmla="*/ 0 w 1082040"/>
                <a:gd name="connsiteY0" fmla="*/ 94636 h 1191916"/>
                <a:gd name="connsiteX1" fmla="*/ 121920 w 1082040"/>
                <a:gd name="connsiteY1" fmla="*/ 1191916 h 1191916"/>
                <a:gd name="connsiteX2" fmla="*/ 929640 w 1082040"/>
                <a:gd name="connsiteY2" fmla="*/ 1039516 h 1191916"/>
                <a:gd name="connsiteX3" fmla="*/ 1082040 w 1082040"/>
                <a:gd name="connsiteY3" fmla="*/ 620416 h 1191916"/>
                <a:gd name="connsiteX4" fmla="*/ 746760 w 1082040"/>
                <a:gd name="connsiteY4" fmla="*/ 117496 h 1191916"/>
                <a:gd name="connsiteX5" fmla="*/ 0 w 1082040"/>
                <a:gd name="connsiteY5" fmla="*/ 94636 h 1191916"/>
                <a:gd name="connsiteX0" fmla="*/ 0 w 1082040"/>
                <a:gd name="connsiteY0" fmla="*/ 81612 h 1178892"/>
                <a:gd name="connsiteX1" fmla="*/ 121920 w 1082040"/>
                <a:gd name="connsiteY1" fmla="*/ 1178892 h 1178892"/>
                <a:gd name="connsiteX2" fmla="*/ 929640 w 1082040"/>
                <a:gd name="connsiteY2" fmla="*/ 1026492 h 1178892"/>
                <a:gd name="connsiteX3" fmla="*/ 1082040 w 1082040"/>
                <a:gd name="connsiteY3" fmla="*/ 607392 h 1178892"/>
                <a:gd name="connsiteX4" fmla="*/ 727710 w 1082040"/>
                <a:gd name="connsiteY4" fmla="*/ 148922 h 1178892"/>
                <a:gd name="connsiteX5" fmla="*/ 0 w 1082040"/>
                <a:gd name="connsiteY5" fmla="*/ 81612 h 1178892"/>
                <a:gd name="connsiteX0" fmla="*/ 0 w 1082040"/>
                <a:gd name="connsiteY0" fmla="*/ 80009 h 1177289"/>
                <a:gd name="connsiteX1" fmla="*/ 121920 w 1082040"/>
                <a:gd name="connsiteY1" fmla="*/ 1177289 h 1177289"/>
                <a:gd name="connsiteX2" fmla="*/ 929640 w 1082040"/>
                <a:gd name="connsiteY2" fmla="*/ 1024889 h 1177289"/>
                <a:gd name="connsiteX3" fmla="*/ 1082040 w 1082040"/>
                <a:gd name="connsiteY3" fmla="*/ 605789 h 1177289"/>
                <a:gd name="connsiteX4" fmla="*/ 759460 w 1082040"/>
                <a:gd name="connsiteY4" fmla="*/ 153669 h 1177289"/>
                <a:gd name="connsiteX5" fmla="*/ 0 w 1082040"/>
                <a:gd name="connsiteY5" fmla="*/ 80009 h 1177289"/>
                <a:gd name="connsiteX0" fmla="*/ 0 w 1082040"/>
                <a:gd name="connsiteY0" fmla="*/ 70151 h 1167431"/>
                <a:gd name="connsiteX1" fmla="*/ 121920 w 1082040"/>
                <a:gd name="connsiteY1" fmla="*/ 1167431 h 1167431"/>
                <a:gd name="connsiteX2" fmla="*/ 929640 w 1082040"/>
                <a:gd name="connsiteY2" fmla="*/ 1015031 h 1167431"/>
                <a:gd name="connsiteX3" fmla="*/ 1082040 w 1082040"/>
                <a:gd name="connsiteY3" fmla="*/ 595931 h 1167431"/>
                <a:gd name="connsiteX4" fmla="*/ 759460 w 1082040"/>
                <a:gd name="connsiteY4" fmla="*/ 143811 h 1167431"/>
                <a:gd name="connsiteX5" fmla="*/ 0 w 1082040"/>
                <a:gd name="connsiteY5" fmla="*/ 70151 h 1167431"/>
                <a:gd name="connsiteX0" fmla="*/ 0 w 1082040"/>
                <a:gd name="connsiteY0" fmla="*/ 10997 h 1108277"/>
                <a:gd name="connsiteX1" fmla="*/ 121920 w 1082040"/>
                <a:gd name="connsiteY1" fmla="*/ 1108277 h 1108277"/>
                <a:gd name="connsiteX2" fmla="*/ 929640 w 1082040"/>
                <a:gd name="connsiteY2" fmla="*/ 955877 h 1108277"/>
                <a:gd name="connsiteX3" fmla="*/ 1082040 w 1082040"/>
                <a:gd name="connsiteY3" fmla="*/ 536777 h 1108277"/>
                <a:gd name="connsiteX4" fmla="*/ 759460 w 1082040"/>
                <a:gd name="connsiteY4" fmla="*/ 84657 h 1108277"/>
                <a:gd name="connsiteX5" fmla="*/ 0 w 1082040"/>
                <a:gd name="connsiteY5" fmla="*/ 10997 h 1108277"/>
                <a:gd name="connsiteX0" fmla="*/ 0 w 1082040"/>
                <a:gd name="connsiteY0" fmla="*/ 21102 h 1118382"/>
                <a:gd name="connsiteX1" fmla="*/ 121920 w 1082040"/>
                <a:gd name="connsiteY1" fmla="*/ 1118382 h 1118382"/>
                <a:gd name="connsiteX2" fmla="*/ 929640 w 1082040"/>
                <a:gd name="connsiteY2" fmla="*/ 965982 h 1118382"/>
                <a:gd name="connsiteX3" fmla="*/ 1082040 w 1082040"/>
                <a:gd name="connsiteY3" fmla="*/ 546882 h 1118382"/>
                <a:gd name="connsiteX4" fmla="*/ 759460 w 1082040"/>
                <a:gd name="connsiteY4" fmla="*/ 94762 h 1118382"/>
                <a:gd name="connsiteX5" fmla="*/ 0 w 1082040"/>
                <a:gd name="connsiteY5" fmla="*/ 21102 h 1118382"/>
                <a:gd name="connsiteX0" fmla="*/ 0 w 1082040"/>
                <a:gd name="connsiteY0" fmla="*/ 13447 h 1110727"/>
                <a:gd name="connsiteX1" fmla="*/ 121920 w 1082040"/>
                <a:gd name="connsiteY1" fmla="*/ 1110727 h 1110727"/>
                <a:gd name="connsiteX2" fmla="*/ 929640 w 1082040"/>
                <a:gd name="connsiteY2" fmla="*/ 958327 h 1110727"/>
                <a:gd name="connsiteX3" fmla="*/ 1082040 w 1082040"/>
                <a:gd name="connsiteY3" fmla="*/ 539227 h 1110727"/>
                <a:gd name="connsiteX4" fmla="*/ 759460 w 1082040"/>
                <a:gd name="connsiteY4" fmla="*/ 87107 h 1110727"/>
                <a:gd name="connsiteX5" fmla="*/ 0 w 1082040"/>
                <a:gd name="connsiteY5" fmla="*/ 13447 h 1110727"/>
                <a:gd name="connsiteX0" fmla="*/ 0 w 1082040"/>
                <a:gd name="connsiteY0" fmla="*/ 34409 h 1131689"/>
                <a:gd name="connsiteX1" fmla="*/ 121920 w 1082040"/>
                <a:gd name="connsiteY1" fmla="*/ 1131689 h 1131689"/>
                <a:gd name="connsiteX2" fmla="*/ 929640 w 1082040"/>
                <a:gd name="connsiteY2" fmla="*/ 979289 h 1131689"/>
                <a:gd name="connsiteX3" fmla="*/ 1082040 w 1082040"/>
                <a:gd name="connsiteY3" fmla="*/ 560189 h 1131689"/>
                <a:gd name="connsiteX4" fmla="*/ 759460 w 1082040"/>
                <a:gd name="connsiteY4" fmla="*/ 108069 h 1131689"/>
                <a:gd name="connsiteX5" fmla="*/ 0 w 1082040"/>
                <a:gd name="connsiteY5" fmla="*/ 34409 h 1131689"/>
                <a:gd name="connsiteX0" fmla="*/ 0 w 1082040"/>
                <a:gd name="connsiteY0" fmla="*/ 29033 h 1126313"/>
                <a:gd name="connsiteX1" fmla="*/ 121920 w 1082040"/>
                <a:gd name="connsiteY1" fmla="*/ 1126313 h 1126313"/>
                <a:gd name="connsiteX2" fmla="*/ 929640 w 1082040"/>
                <a:gd name="connsiteY2" fmla="*/ 973913 h 1126313"/>
                <a:gd name="connsiteX3" fmla="*/ 1082040 w 1082040"/>
                <a:gd name="connsiteY3" fmla="*/ 554813 h 1126313"/>
                <a:gd name="connsiteX4" fmla="*/ 759460 w 1082040"/>
                <a:gd name="connsiteY4" fmla="*/ 102693 h 1126313"/>
                <a:gd name="connsiteX5" fmla="*/ 0 w 1082040"/>
                <a:gd name="connsiteY5" fmla="*/ 29033 h 1126313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8690 w 1101090"/>
                <a:gd name="connsiteY2" fmla="*/ 98259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8690 w 1101090"/>
                <a:gd name="connsiteY2" fmla="*/ 98259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8690 w 1101090"/>
                <a:gd name="connsiteY2" fmla="*/ 98259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8690 w 1101090"/>
                <a:gd name="connsiteY2" fmla="*/ 98259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8690 w 1101090"/>
                <a:gd name="connsiteY2" fmla="*/ 98259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98088"/>
                <a:gd name="connsiteX1" fmla="*/ 140970 w 1101090"/>
                <a:gd name="connsiteY1" fmla="*/ 1134995 h 1198088"/>
                <a:gd name="connsiteX2" fmla="*/ 948690 w 1101090"/>
                <a:gd name="connsiteY2" fmla="*/ 982595 h 1198088"/>
                <a:gd name="connsiteX3" fmla="*/ 1101090 w 1101090"/>
                <a:gd name="connsiteY3" fmla="*/ 563495 h 1198088"/>
                <a:gd name="connsiteX4" fmla="*/ 778510 w 1101090"/>
                <a:gd name="connsiteY4" fmla="*/ 111375 h 1198088"/>
                <a:gd name="connsiteX5" fmla="*/ 0 w 1101090"/>
                <a:gd name="connsiteY5" fmla="*/ 37715 h 1198088"/>
                <a:gd name="connsiteX0" fmla="*/ 0 w 1101090"/>
                <a:gd name="connsiteY0" fmla="*/ 37715 h 1189237"/>
                <a:gd name="connsiteX1" fmla="*/ 140970 w 1101090"/>
                <a:gd name="connsiteY1" fmla="*/ 1134995 h 1189237"/>
                <a:gd name="connsiteX2" fmla="*/ 948690 w 1101090"/>
                <a:gd name="connsiteY2" fmla="*/ 982595 h 1189237"/>
                <a:gd name="connsiteX3" fmla="*/ 1101090 w 1101090"/>
                <a:gd name="connsiteY3" fmla="*/ 563495 h 1189237"/>
                <a:gd name="connsiteX4" fmla="*/ 778510 w 1101090"/>
                <a:gd name="connsiteY4" fmla="*/ 111375 h 1189237"/>
                <a:gd name="connsiteX5" fmla="*/ 0 w 1101090"/>
                <a:gd name="connsiteY5" fmla="*/ 37715 h 1189237"/>
                <a:gd name="connsiteX0" fmla="*/ 0 w 1101090"/>
                <a:gd name="connsiteY0" fmla="*/ 37715 h 1186478"/>
                <a:gd name="connsiteX1" fmla="*/ 140970 w 1101090"/>
                <a:gd name="connsiteY1" fmla="*/ 1134995 h 1186478"/>
                <a:gd name="connsiteX2" fmla="*/ 961390 w 1101090"/>
                <a:gd name="connsiteY2" fmla="*/ 963545 h 1186478"/>
                <a:gd name="connsiteX3" fmla="*/ 1101090 w 1101090"/>
                <a:gd name="connsiteY3" fmla="*/ 563495 h 1186478"/>
                <a:gd name="connsiteX4" fmla="*/ 778510 w 1101090"/>
                <a:gd name="connsiteY4" fmla="*/ 111375 h 1186478"/>
                <a:gd name="connsiteX5" fmla="*/ 0 w 1101090"/>
                <a:gd name="connsiteY5" fmla="*/ 37715 h 1186478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61390 w 1101090"/>
                <a:gd name="connsiteY2" fmla="*/ 96354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61390 w 1101090"/>
                <a:gd name="connsiteY2" fmla="*/ 96354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61390 w 1101090"/>
                <a:gd name="connsiteY2" fmla="*/ 96354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2340 w 1101090"/>
                <a:gd name="connsiteY2" fmla="*/ 96354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082040"/>
                <a:gd name="connsiteY0" fmla="*/ 37715 h 1134995"/>
                <a:gd name="connsiteX1" fmla="*/ 140970 w 1082040"/>
                <a:gd name="connsiteY1" fmla="*/ 1134995 h 1134995"/>
                <a:gd name="connsiteX2" fmla="*/ 942340 w 1082040"/>
                <a:gd name="connsiteY2" fmla="*/ 963545 h 1134995"/>
                <a:gd name="connsiteX3" fmla="*/ 1082040 w 1082040"/>
                <a:gd name="connsiteY3" fmla="*/ 563495 h 1134995"/>
                <a:gd name="connsiteX4" fmla="*/ 778510 w 1082040"/>
                <a:gd name="connsiteY4" fmla="*/ 111375 h 1134995"/>
                <a:gd name="connsiteX5" fmla="*/ 0 w 1082040"/>
                <a:gd name="connsiteY5" fmla="*/ 37715 h 1134995"/>
                <a:gd name="connsiteX0" fmla="*/ 0 w 983901"/>
                <a:gd name="connsiteY0" fmla="*/ 37715 h 1134995"/>
                <a:gd name="connsiteX1" fmla="*/ 140970 w 983901"/>
                <a:gd name="connsiteY1" fmla="*/ 1134995 h 1134995"/>
                <a:gd name="connsiteX2" fmla="*/ 942340 w 983901"/>
                <a:gd name="connsiteY2" fmla="*/ 963545 h 1134995"/>
                <a:gd name="connsiteX3" fmla="*/ 778510 w 983901"/>
                <a:gd name="connsiteY3" fmla="*/ 111375 h 1134995"/>
                <a:gd name="connsiteX4" fmla="*/ 0 w 983901"/>
                <a:gd name="connsiteY4" fmla="*/ 37715 h 1134995"/>
                <a:gd name="connsiteX0" fmla="*/ 0 w 1033650"/>
                <a:gd name="connsiteY0" fmla="*/ 52605 h 1149885"/>
                <a:gd name="connsiteX1" fmla="*/ 140970 w 1033650"/>
                <a:gd name="connsiteY1" fmla="*/ 1149885 h 1149885"/>
                <a:gd name="connsiteX2" fmla="*/ 999490 w 1033650"/>
                <a:gd name="connsiteY2" fmla="*/ 933985 h 1149885"/>
                <a:gd name="connsiteX3" fmla="*/ 778510 w 1033650"/>
                <a:gd name="connsiteY3" fmla="*/ 126265 h 1149885"/>
                <a:gd name="connsiteX4" fmla="*/ 0 w 1033650"/>
                <a:gd name="connsiteY4" fmla="*/ 52605 h 1149885"/>
                <a:gd name="connsiteX0" fmla="*/ 0 w 1056496"/>
                <a:gd name="connsiteY0" fmla="*/ 51985 h 1149265"/>
                <a:gd name="connsiteX1" fmla="*/ 140970 w 1056496"/>
                <a:gd name="connsiteY1" fmla="*/ 1149265 h 1149265"/>
                <a:gd name="connsiteX2" fmla="*/ 1024890 w 1056496"/>
                <a:gd name="connsiteY2" fmla="*/ 920665 h 1149265"/>
                <a:gd name="connsiteX3" fmla="*/ 778510 w 1056496"/>
                <a:gd name="connsiteY3" fmla="*/ 125645 h 1149265"/>
                <a:gd name="connsiteX4" fmla="*/ 0 w 1056496"/>
                <a:gd name="connsiteY4" fmla="*/ 51985 h 1149265"/>
                <a:gd name="connsiteX0" fmla="*/ 0 w 1058985"/>
                <a:gd name="connsiteY0" fmla="*/ 51985 h 1149265"/>
                <a:gd name="connsiteX1" fmla="*/ 140970 w 1058985"/>
                <a:gd name="connsiteY1" fmla="*/ 1149265 h 1149265"/>
                <a:gd name="connsiteX2" fmla="*/ 1024890 w 1058985"/>
                <a:gd name="connsiteY2" fmla="*/ 920665 h 1149265"/>
                <a:gd name="connsiteX3" fmla="*/ 778510 w 1058985"/>
                <a:gd name="connsiteY3" fmla="*/ 125645 h 1149265"/>
                <a:gd name="connsiteX4" fmla="*/ 0 w 1058985"/>
                <a:gd name="connsiteY4" fmla="*/ 51985 h 1149265"/>
                <a:gd name="connsiteX0" fmla="*/ 0 w 1058802"/>
                <a:gd name="connsiteY0" fmla="*/ 45717 h 1142997"/>
                <a:gd name="connsiteX1" fmla="*/ 140970 w 1058802"/>
                <a:gd name="connsiteY1" fmla="*/ 1142997 h 1142997"/>
                <a:gd name="connsiteX2" fmla="*/ 1024890 w 1058802"/>
                <a:gd name="connsiteY2" fmla="*/ 914397 h 1142997"/>
                <a:gd name="connsiteX3" fmla="*/ 791210 w 1058802"/>
                <a:gd name="connsiteY3" fmla="*/ 138427 h 1142997"/>
                <a:gd name="connsiteX4" fmla="*/ 0 w 1058802"/>
                <a:gd name="connsiteY4" fmla="*/ 45717 h 1142997"/>
                <a:gd name="connsiteX0" fmla="*/ 0 w 1064369"/>
                <a:gd name="connsiteY0" fmla="*/ 37131 h 1134411"/>
                <a:gd name="connsiteX1" fmla="*/ 140970 w 1064369"/>
                <a:gd name="connsiteY1" fmla="*/ 1134411 h 1134411"/>
                <a:gd name="connsiteX2" fmla="*/ 1024890 w 1064369"/>
                <a:gd name="connsiteY2" fmla="*/ 905811 h 1134411"/>
                <a:gd name="connsiteX3" fmla="*/ 791210 w 1064369"/>
                <a:gd name="connsiteY3" fmla="*/ 129841 h 1134411"/>
                <a:gd name="connsiteX4" fmla="*/ 0 w 1064369"/>
                <a:gd name="connsiteY4" fmla="*/ 37131 h 1134411"/>
                <a:gd name="connsiteX0" fmla="*/ 0 w 1072221"/>
                <a:gd name="connsiteY0" fmla="*/ 30947 h 1128227"/>
                <a:gd name="connsiteX1" fmla="*/ 140970 w 1072221"/>
                <a:gd name="connsiteY1" fmla="*/ 1128227 h 1128227"/>
                <a:gd name="connsiteX2" fmla="*/ 1024890 w 1072221"/>
                <a:gd name="connsiteY2" fmla="*/ 899627 h 1128227"/>
                <a:gd name="connsiteX3" fmla="*/ 822960 w 1072221"/>
                <a:gd name="connsiteY3" fmla="*/ 155407 h 1128227"/>
                <a:gd name="connsiteX4" fmla="*/ 0 w 1072221"/>
                <a:gd name="connsiteY4" fmla="*/ 30947 h 1128227"/>
                <a:gd name="connsiteX0" fmla="*/ 0 w 1072221"/>
                <a:gd name="connsiteY0" fmla="*/ 30947 h 1128227"/>
                <a:gd name="connsiteX1" fmla="*/ 140970 w 1072221"/>
                <a:gd name="connsiteY1" fmla="*/ 1128227 h 1128227"/>
                <a:gd name="connsiteX2" fmla="*/ 1024890 w 1072221"/>
                <a:gd name="connsiteY2" fmla="*/ 899627 h 1128227"/>
                <a:gd name="connsiteX3" fmla="*/ 822960 w 1072221"/>
                <a:gd name="connsiteY3" fmla="*/ 155407 h 1128227"/>
                <a:gd name="connsiteX4" fmla="*/ 0 w 1072221"/>
                <a:gd name="connsiteY4" fmla="*/ 30947 h 1128227"/>
                <a:gd name="connsiteX0" fmla="*/ 0 w 1061159"/>
                <a:gd name="connsiteY0" fmla="*/ 30947 h 1128227"/>
                <a:gd name="connsiteX1" fmla="*/ 140970 w 1061159"/>
                <a:gd name="connsiteY1" fmla="*/ 1128227 h 1128227"/>
                <a:gd name="connsiteX2" fmla="*/ 1024890 w 1061159"/>
                <a:gd name="connsiteY2" fmla="*/ 899627 h 1128227"/>
                <a:gd name="connsiteX3" fmla="*/ 822960 w 1061159"/>
                <a:gd name="connsiteY3" fmla="*/ 155407 h 1128227"/>
                <a:gd name="connsiteX4" fmla="*/ 0 w 1061159"/>
                <a:gd name="connsiteY4" fmla="*/ 30947 h 1128227"/>
                <a:gd name="connsiteX0" fmla="*/ 0 w 1061159"/>
                <a:gd name="connsiteY0" fmla="*/ 30947 h 1184617"/>
                <a:gd name="connsiteX1" fmla="*/ 140970 w 1061159"/>
                <a:gd name="connsiteY1" fmla="*/ 1128227 h 1184617"/>
                <a:gd name="connsiteX2" fmla="*/ 1024890 w 1061159"/>
                <a:gd name="connsiteY2" fmla="*/ 899627 h 1184617"/>
                <a:gd name="connsiteX3" fmla="*/ 822960 w 1061159"/>
                <a:gd name="connsiteY3" fmla="*/ 155407 h 1184617"/>
                <a:gd name="connsiteX4" fmla="*/ 0 w 1061159"/>
                <a:gd name="connsiteY4" fmla="*/ 30947 h 1184617"/>
                <a:gd name="connsiteX0" fmla="*/ 0 w 925273"/>
                <a:gd name="connsiteY0" fmla="*/ 60201 h 1131321"/>
                <a:gd name="connsiteX1" fmla="*/ 13970 w 925273"/>
                <a:gd name="connsiteY1" fmla="*/ 1074931 h 1131321"/>
                <a:gd name="connsiteX2" fmla="*/ 897890 w 925273"/>
                <a:gd name="connsiteY2" fmla="*/ 846331 h 1131321"/>
                <a:gd name="connsiteX3" fmla="*/ 695960 w 925273"/>
                <a:gd name="connsiteY3" fmla="*/ 102111 h 1131321"/>
                <a:gd name="connsiteX4" fmla="*/ 0 w 925273"/>
                <a:gd name="connsiteY4" fmla="*/ 60201 h 1131321"/>
                <a:gd name="connsiteX0" fmla="*/ 29 w 925302"/>
                <a:gd name="connsiteY0" fmla="*/ 169950 h 1241070"/>
                <a:gd name="connsiteX1" fmla="*/ 13999 w 925302"/>
                <a:gd name="connsiteY1" fmla="*/ 1184680 h 1241070"/>
                <a:gd name="connsiteX2" fmla="*/ 897919 w 925302"/>
                <a:gd name="connsiteY2" fmla="*/ 956080 h 1241070"/>
                <a:gd name="connsiteX3" fmla="*/ 695989 w 925302"/>
                <a:gd name="connsiteY3" fmla="*/ 211860 h 1241070"/>
                <a:gd name="connsiteX4" fmla="*/ 29 w 925302"/>
                <a:gd name="connsiteY4" fmla="*/ 169950 h 1241070"/>
                <a:gd name="connsiteX0" fmla="*/ 74455 w 999728"/>
                <a:gd name="connsiteY0" fmla="*/ 111525 h 1182645"/>
                <a:gd name="connsiteX1" fmla="*/ 88425 w 999728"/>
                <a:gd name="connsiteY1" fmla="*/ 1126255 h 1182645"/>
                <a:gd name="connsiteX2" fmla="*/ 972345 w 999728"/>
                <a:gd name="connsiteY2" fmla="*/ 897655 h 1182645"/>
                <a:gd name="connsiteX3" fmla="*/ 770415 w 999728"/>
                <a:gd name="connsiteY3" fmla="*/ 153435 h 1182645"/>
                <a:gd name="connsiteX4" fmla="*/ 74455 w 999728"/>
                <a:gd name="connsiteY4" fmla="*/ 111525 h 1182645"/>
                <a:gd name="connsiteX0" fmla="*/ 79369 w 985250"/>
                <a:gd name="connsiteY0" fmla="*/ 119473 h 1165193"/>
                <a:gd name="connsiteX1" fmla="*/ 74289 w 985250"/>
                <a:gd name="connsiteY1" fmla="*/ 1108803 h 1165193"/>
                <a:gd name="connsiteX2" fmla="*/ 958209 w 985250"/>
                <a:gd name="connsiteY2" fmla="*/ 880203 h 1165193"/>
                <a:gd name="connsiteX3" fmla="*/ 756279 w 985250"/>
                <a:gd name="connsiteY3" fmla="*/ 135983 h 1165193"/>
                <a:gd name="connsiteX4" fmla="*/ 79369 w 985250"/>
                <a:gd name="connsiteY4" fmla="*/ 119473 h 1165193"/>
                <a:gd name="connsiteX0" fmla="*/ 85008 w 990889"/>
                <a:gd name="connsiteY0" fmla="*/ 111446 h 1157166"/>
                <a:gd name="connsiteX1" fmla="*/ 79928 w 990889"/>
                <a:gd name="connsiteY1" fmla="*/ 1100776 h 1157166"/>
                <a:gd name="connsiteX2" fmla="*/ 963848 w 990889"/>
                <a:gd name="connsiteY2" fmla="*/ 872176 h 1157166"/>
                <a:gd name="connsiteX3" fmla="*/ 761918 w 990889"/>
                <a:gd name="connsiteY3" fmla="*/ 127956 h 1157166"/>
                <a:gd name="connsiteX4" fmla="*/ 85008 w 990889"/>
                <a:gd name="connsiteY4" fmla="*/ 111446 h 1157166"/>
                <a:gd name="connsiteX0" fmla="*/ 48659 w 963901"/>
                <a:gd name="connsiteY0" fmla="*/ 97233 h 1077983"/>
                <a:gd name="connsiteX1" fmla="*/ 56279 w 963901"/>
                <a:gd name="connsiteY1" fmla="*/ 1023063 h 1077983"/>
                <a:gd name="connsiteX2" fmla="*/ 927499 w 963901"/>
                <a:gd name="connsiteY2" fmla="*/ 857963 h 1077983"/>
                <a:gd name="connsiteX3" fmla="*/ 725569 w 963901"/>
                <a:gd name="connsiteY3" fmla="*/ 113743 h 1077983"/>
                <a:gd name="connsiteX4" fmla="*/ 48659 w 963901"/>
                <a:gd name="connsiteY4" fmla="*/ 97233 h 1077983"/>
                <a:gd name="connsiteX0" fmla="*/ 89820 w 1005062"/>
                <a:gd name="connsiteY0" fmla="*/ 97233 h 1077983"/>
                <a:gd name="connsiteX1" fmla="*/ 97440 w 1005062"/>
                <a:gd name="connsiteY1" fmla="*/ 1023063 h 1077983"/>
                <a:gd name="connsiteX2" fmla="*/ 968660 w 1005062"/>
                <a:gd name="connsiteY2" fmla="*/ 857963 h 1077983"/>
                <a:gd name="connsiteX3" fmla="*/ 766730 w 1005062"/>
                <a:gd name="connsiteY3" fmla="*/ 113743 h 1077983"/>
                <a:gd name="connsiteX4" fmla="*/ 89820 w 1005062"/>
                <a:gd name="connsiteY4" fmla="*/ 97233 h 1077983"/>
                <a:gd name="connsiteX0" fmla="*/ 117822 w 1036097"/>
                <a:gd name="connsiteY0" fmla="*/ 94215 h 1038565"/>
                <a:gd name="connsiteX1" fmla="*/ 80992 w 1036097"/>
                <a:gd name="connsiteY1" fmla="*/ 975595 h 1038565"/>
                <a:gd name="connsiteX2" fmla="*/ 996662 w 1036097"/>
                <a:gd name="connsiteY2" fmla="*/ 854945 h 1038565"/>
                <a:gd name="connsiteX3" fmla="*/ 794732 w 1036097"/>
                <a:gd name="connsiteY3" fmla="*/ 110725 h 1038565"/>
                <a:gd name="connsiteX4" fmla="*/ 117822 w 1036097"/>
                <a:gd name="connsiteY4" fmla="*/ 94215 h 1038565"/>
                <a:gd name="connsiteX0" fmla="*/ 97358 w 1013465"/>
                <a:gd name="connsiteY0" fmla="*/ 92501 h 1017048"/>
                <a:gd name="connsiteX1" fmla="*/ 92278 w 1013465"/>
                <a:gd name="connsiteY1" fmla="*/ 948481 h 1017048"/>
                <a:gd name="connsiteX2" fmla="*/ 976198 w 1013465"/>
                <a:gd name="connsiteY2" fmla="*/ 853231 h 1017048"/>
                <a:gd name="connsiteX3" fmla="*/ 774268 w 1013465"/>
                <a:gd name="connsiteY3" fmla="*/ 109011 h 1017048"/>
                <a:gd name="connsiteX4" fmla="*/ 97358 w 1013465"/>
                <a:gd name="connsiteY4" fmla="*/ 92501 h 1017048"/>
                <a:gd name="connsiteX0" fmla="*/ 97358 w 908526"/>
                <a:gd name="connsiteY0" fmla="*/ 95782 h 1039479"/>
                <a:gd name="connsiteX1" fmla="*/ 92278 w 908526"/>
                <a:gd name="connsiteY1" fmla="*/ 951762 h 1039479"/>
                <a:gd name="connsiteX2" fmla="*/ 849198 w 908526"/>
                <a:gd name="connsiteY2" fmla="*/ 913662 h 1039479"/>
                <a:gd name="connsiteX3" fmla="*/ 774268 w 908526"/>
                <a:gd name="connsiteY3" fmla="*/ 112292 h 1039479"/>
                <a:gd name="connsiteX4" fmla="*/ 97358 w 908526"/>
                <a:gd name="connsiteY4" fmla="*/ 95782 h 1039479"/>
                <a:gd name="connsiteX0" fmla="*/ 99959 w 930166"/>
                <a:gd name="connsiteY0" fmla="*/ 117126 h 1062869"/>
                <a:gd name="connsiteX1" fmla="*/ 94879 w 930166"/>
                <a:gd name="connsiteY1" fmla="*/ 973106 h 1062869"/>
                <a:gd name="connsiteX2" fmla="*/ 851799 w 930166"/>
                <a:gd name="connsiteY2" fmla="*/ 935006 h 1062869"/>
                <a:gd name="connsiteX3" fmla="*/ 821319 w 930166"/>
                <a:gd name="connsiteY3" fmla="*/ 95536 h 1062869"/>
                <a:gd name="connsiteX4" fmla="*/ 99959 w 930166"/>
                <a:gd name="connsiteY4" fmla="*/ 117126 h 1062869"/>
                <a:gd name="connsiteX0" fmla="*/ 99959 w 930166"/>
                <a:gd name="connsiteY0" fmla="*/ 108427 h 1073220"/>
                <a:gd name="connsiteX1" fmla="*/ 94879 w 930166"/>
                <a:gd name="connsiteY1" fmla="*/ 983457 h 1073220"/>
                <a:gd name="connsiteX2" fmla="*/ 851799 w 930166"/>
                <a:gd name="connsiteY2" fmla="*/ 945357 h 1073220"/>
                <a:gd name="connsiteX3" fmla="*/ 821319 w 930166"/>
                <a:gd name="connsiteY3" fmla="*/ 105887 h 1073220"/>
                <a:gd name="connsiteX4" fmla="*/ 99959 w 930166"/>
                <a:gd name="connsiteY4" fmla="*/ 108427 h 1073220"/>
                <a:gd name="connsiteX0" fmla="*/ 192550 w 882391"/>
                <a:gd name="connsiteY0" fmla="*/ 83027 h 1117670"/>
                <a:gd name="connsiteX1" fmla="*/ 54120 w 882391"/>
                <a:gd name="connsiteY1" fmla="*/ 1027907 h 1117670"/>
                <a:gd name="connsiteX2" fmla="*/ 811040 w 882391"/>
                <a:gd name="connsiteY2" fmla="*/ 989807 h 1117670"/>
                <a:gd name="connsiteX3" fmla="*/ 780560 w 882391"/>
                <a:gd name="connsiteY3" fmla="*/ 150337 h 1117670"/>
                <a:gd name="connsiteX4" fmla="*/ 192550 w 882391"/>
                <a:gd name="connsiteY4" fmla="*/ 83027 h 1117670"/>
                <a:gd name="connsiteX0" fmla="*/ 210830 w 900671"/>
                <a:gd name="connsiteY0" fmla="*/ 69332 h 1103975"/>
                <a:gd name="connsiteX1" fmla="*/ 72400 w 900671"/>
                <a:gd name="connsiteY1" fmla="*/ 1014212 h 1103975"/>
                <a:gd name="connsiteX2" fmla="*/ 829320 w 900671"/>
                <a:gd name="connsiteY2" fmla="*/ 976112 h 1103975"/>
                <a:gd name="connsiteX3" fmla="*/ 798840 w 900671"/>
                <a:gd name="connsiteY3" fmla="*/ 136642 h 1103975"/>
                <a:gd name="connsiteX4" fmla="*/ 210830 w 900671"/>
                <a:gd name="connsiteY4" fmla="*/ 69332 h 1103975"/>
                <a:gd name="connsiteX0" fmla="*/ 242162 w 932003"/>
                <a:gd name="connsiteY0" fmla="*/ 85783 h 1120426"/>
                <a:gd name="connsiteX1" fmla="*/ 103732 w 932003"/>
                <a:gd name="connsiteY1" fmla="*/ 1030663 h 1120426"/>
                <a:gd name="connsiteX2" fmla="*/ 860652 w 932003"/>
                <a:gd name="connsiteY2" fmla="*/ 992563 h 1120426"/>
                <a:gd name="connsiteX3" fmla="*/ 830172 w 932003"/>
                <a:gd name="connsiteY3" fmla="*/ 153093 h 1120426"/>
                <a:gd name="connsiteX4" fmla="*/ 242162 w 932003"/>
                <a:gd name="connsiteY4" fmla="*/ 85783 h 1120426"/>
                <a:gd name="connsiteX0" fmla="*/ 235996 w 925837"/>
                <a:gd name="connsiteY0" fmla="*/ 58516 h 1093159"/>
                <a:gd name="connsiteX1" fmla="*/ 97566 w 925837"/>
                <a:gd name="connsiteY1" fmla="*/ 1003396 h 1093159"/>
                <a:gd name="connsiteX2" fmla="*/ 854486 w 925837"/>
                <a:gd name="connsiteY2" fmla="*/ 965296 h 1093159"/>
                <a:gd name="connsiteX3" fmla="*/ 824006 w 925837"/>
                <a:gd name="connsiteY3" fmla="*/ 125826 h 1093159"/>
                <a:gd name="connsiteX4" fmla="*/ 235996 w 925837"/>
                <a:gd name="connsiteY4" fmla="*/ 58516 h 1093159"/>
                <a:gd name="connsiteX0" fmla="*/ 255997 w 912503"/>
                <a:gd name="connsiteY0" fmla="*/ 47464 h 1120207"/>
                <a:gd name="connsiteX1" fmla="*/ 85817 w 912503"/>
                <a:gd name="connsiteY1" fmla="*/ 1030444 h 1120207"/>
                <a:gd name="connsiteX2" fmla="*/ 842737 w 912503"/>
                <a:gd name="connsiteY2" fmla="*/ 992344 h 1120207"/>
                <a:gd name="connsiteX3" fmla="*/ 812257 w 912503"/>
                <a:gd name="connsiteY3" fmla="*/ 152874 h 1120207"/>
                <a:gd name="connsiteX4" fmla="*/ 255997 w 912503"/>
                <a:gd name="connsiteY4" fmla="*/ 47464 h 1120207"/>
                <a:gd name="connsiteX0" fmla="*/ 273220 w 903082"/>
                <a:gd name="connsiteY0" fmla="*/ 43056 h 1134849"/>
                <a:gd name="connsiteX1" fmla="*/ 77640 w 903082"/>
                <a:gd name="connsiteY1" fmla="*/ 1045086 h 1134849"/>
                <a:gd name="connsiteX2" fmla="*/ 834560 w 903082"/>
                <a:gd name="connsiteY2" fmla="*/ 1006986 h 1134849"/>
                <a:gd name="connsiteX3" fmla="*/ 804080 w 903082"/>
                <a:gd name="connsiteY3" fmla="*/ 167516 h 1134849"/>
                <a:gd name="connsiteX4" fmla="*/ 273220 w 903082"/>
                <a:gd name="connsiteY4" fmla="*/ 43056 h 1134849"/>
                <a:gd name="connsiteX0" fmla="*/ 249550 w 879412"/>
                <a:gd name="connsiteY0" fmla="*/ 14852 h 1106645"/>
                <a:gd name="connsiteX1" fmla="*/ 53970 w 879412"/>
                <a:gd name="connsiteY1" fmla="*/ 1016882 h 1106645"/>
                <a:gd name="connsiteX2" fmla="*/ 810890 w 879412"/>
                <a:gd name="connsiteY2" fmla="*/ 978782 h 1106645"/>
                <a:gd name="connsiteX3" fmla="*/ 780410 w 879412"/>
                <a:gd name="connsiteY3" fmla="*/ 139312 h 1106645"/>
                <a:gd name="connsiteX4" fmla="*/ 249550 w 879412"/>
                <a:gd name="connsiteY4" fmla="*/ 14852 h 1106645"/>
                <a:gd name="connsiteX0" fmla="*/ 250597 w 880459"/>
                <a:gd name="connsiteY0" fmla="*/ 14852 h 1106645"/>
                <a:gd name="connsiteX1" fmla="*/ 55017 w 880459"/>
                <a:gd name="connsiteY1" fmla="*/ 1016882 h 1106645"/>
                <a:gd name="connsiteX2" fmla="*/ 811937 w 880459"/>
                <a:gd name="connsiteY2" fmla="*/ 978782 h 1106645"/>
                <a:gd name="connsiteX3" fmla="*/ 781457 w 880459"/>
                <a:gd name="connsiteY3" fmla="*/ 139312 h 1106645"/>
                <a:gd name="connsiteX4" fmla="*/ 250597 w 880459"/>
                <a:gd name="connsiteY4" fmla="*/ 14852 h 1106645"/>
                <a:gd name="connsiteX0" fmla="*/ 303593 w 938483"/>
                <a:gd name="connsiteY0" fmla="*/ 66099 h 1138498"/>
                <a:gd name="connsiteX1" fmla="*/ 38163 w 938483"/>
                <a:gd name="connsiteY1" fmla="*/ 1036379 h 1138498"/>
                <a:gd name="connsiteX2" fmla="*/ 864933 w 938483"/>
                <a:gd name="connsiteY2" fmla="*/ 1030029 h 1138498"/>
                <a:gd name="connsiteX3" fmla="*/ 834453 w 938483"/>
                <a:gd name="connsiteY3" fmla="*/ 190559 h 1138498"/>
                <a:gd name="connsiteX4" fmla="*/ 303593 w 938483"/>
                <a:gd name="connsiteY4" fmla="*/ 66099 h 1138498"/>
                <a:gd name="connsiteX0" fmla="*/ 251848 w 882623"/>
                <a:gd name="connsiteY0" fmla="*/ 68451 h 1160244"/>
                <a:gd name="connsiteX1" fmla="*/ 43568 w 882623"/>
                <a:gd name="connsiteY1" fmla="*/ 1070481 h 1160244"/>
                <a:gd name="connsiteX2" fmla="*/ 813188 w 882623"/>
                <a:gd name="connsiteY2" fmla="*/ 1032381 h 1160244"/>
                <a:gd name="connsiteX3" fmla="*/ 782708 w 882623"/>
                <a:gd name="connsiteY3" fmla="*/ 192911 h 1160244"/>
                <a:gd name="connsiteX4" fmla="*/ 251848 w 882623"/>
                <a:gd name="connsiteY4" fmla="*/ 68451 h 1160244"/>
                <a:gd name="connsiteX0" fmla="*/ 265552 w 896327"/>
                <a:gd name="connsiteY0" fmla="*/ 62808 h 1154601"/>
                <a:gd name="connsiteX1" fmla="*/ 57272 w 896327"/>
                <a:gd name="connsiteY1" fmla="*/ 1064838 h 1154601"/>
                <a:gd name="connsiteX2" fmla="*/ 826892 w 896327"/>
                <a:gd name="connsiteY2" fmla="*/ 1026738 h 1154601"/>
                <a:gd name="connsiteX3" fmla="*/ 796412 w 896327"/>
                <a:gd name="connsiteY3" fmla="*/ 187268 h 1154601"/>
                <a:gd name="connsiteX4" fmla="*/ 265552 w 896327"/>
                <a:gd name="connsiteY4" fmla="*/ 62808 h 1154601"/>
                <a:gd name="connsiteX0" fmla="*/ 255481 w 899572"/>
                <a:gd name="connsiteY0" fmla="*/ 73812 h 1121155"/>
                <a:gd name="connsiteX1" fmla="*/ 59901 w 899572"/>
                <a:gd name="connsiteY1" fmla="*/ 1031392 h 1121155"/>
                <a:gd name="connsiteX2" fmla="*/ 829521 w 899572"/>
                <a:gd name="connsiteY2" fmla="*/ 993292 h 1121155"/>
                <a:gd name="connsiteX3" fmla="*/ 799041 w 899572"/>
                <a:gd name="connsiteY3" fmla="*/ 153822 h 1121155"/>
                <a:gd name="connsiteX4" fmla="*/ 255481 w 899572"/>
                <a:gd name="connsiteY4" fmla="*/ 73812 h 1121155"/>
                <a:gd name="connsiteX0" fmla="*/ 255481 w 899572"/>
                <a:gd name="connsiteY0" fmla="*/ 73812 h 1121155"/>
                <a:gd name="connsiteX1" fmla="*/ 59901 w 899572"/>
                <a:gd name="connsiteY1" fmla="*/ 1031392 h 1121155"/>
                <a:gd name="connsiteX2" fmla="*/ 829521 w 899572"/>
                <a:gd name="connsiteY2" fmla="*/ 993292 h 1121155"/>
                <a:gd name="connsiteX3" fmla="*/ 799041 w 899572"/>
                <a:gd name="connsiteY3" fmla="*/ 153822 h 1121155"/>
                <a:gd name="connsiteX4" fmla="*/ 255481 w 899572"/>
                <a:gd name="connsiteY4" fmla="*/ 73812 h 1121155"/>
                <a:gd name="connsiteX0" fmla="*/ 255481 w 899572"/>
                <a:gd name="connsiteY0" fmla="*/ 73812 h 1121155"/>
                <a:gd name="connsiteX1" fmla="*/ 59901 w 899572"/>
                <a:gd name="connsiteY1" fmla="*/ 1031392 h 1121155"/>
                <a:gd name="connsiteX2" fmla="*/ 829521 w 899572"/>
                <a:gd name="connsiteY2" fmla="*/ 993292 h 1121155"/>
                <a:gd name="connsiteX3" fmla="*/ 799041 w 899572"/>
                <a:gd name="connsiteY3" fmla="*/ 153822 h 1121155"/>
                <a:gd name="connsiteX4" fmla="*/ 255481 w 899572"/>
                <a:gd name="connsiteY4" fmla="*/ 73812 h 1121155"/>
                <a:gd name="connsiteX0" fmla="*/ 255481 w 899572"/>
                <a:gd name="connsiteY0" fmla="*/ 73812 h 1121155"/>
                <a:gd name="connsiteX1" fmla="*/ 59901 w 899572"/>
                <a:gd name="connsiteY1" fmla="*/ 1031392 h 1121155"/>
                <a:gd name="connsiteX2" fmla="*/ 829521 w 899572"/>
                <a:gd name="connsiteY2" fmla="*/ 993292 h 1121155"/>
                <a:gd name="connsiteX3" fmla="*/ 799041 w 899572"/>
                <a:gd name="connsiteY3" fmla="*/ 153822 h 1121155"/>
                <a:gd name="connsiteX4" fmla="*/ 255481 w 899572"/>
                <a:gd name="connsiteY4" fmla="*/ 73812 h 1121155"/>
                <a:gd name="connsiteX0" fmla="*/ 212939 w 914180"/>
                <a:gd name="connsiteY0" fmla="*/ 82846 h 1104789"/>
                <a:gd name="connsiteX1" fmla="*/ 74509 w 914180"/>
                <a:gd name="connsiteY1" fmla="*/ 1015026 h 1104789"/>
                <a:gd name="connsiteX2" fmla="*/ 844129 w 914180"/>
                <a:gd name="connsiteY2" fmla="*/ 976926 h 1104789"/>
                <a:gd name="connsiteX3" fmla="*/ 813649 w 914180"/>
                <a:gd name="connsiteY3" fmla="*/ 137456 h 1104789"/>
                <a:gd name="connsiteX4" fmla="*/ 212939 w 914180"/>
                <a:gd name="connsiteY4" fmla="*/ 82846 h 1104789"/>
                <a:gd name="connsiteX0" fmla="*/ 212939 w 914180"/>
                <a:gd name="connsiteY0" fmla="*/ 69578 h 1091521"/>
                <a:gd name="connsiteX1" fmla="*/ 74509 w 914180"/>
                <a:gd name="connsiteY1" fmla="*/ 1001758 h 1091521"/>
                <a:gd name="connsiteX2" fmla="*/ 844129 w 914180"/>
                <a:gd name="connsiteY2" fmla="*/ 963658 h 1091521"/>
                <a:gd name="connsiteX3" fmla="*/ 813649 w 914180"/>
                <a:gd name="connsiteY3" fmla="*/ 124188 h 1091521"/>
                <a:gd name="connsiteX4" fmla="*/ 212939 w 914180"/>
                <a:gd name="connsiteY4" fmla="*/ 69578 h 1091521"/>
                <a:gd name="connsiteX0" fmla="*/ 260493 w 898234"/>
                <a:gd name="connsiteY0" fmla="*/ 52074 h 1124817"/>
                <a:gd name="connsiteX1" fmla="*/ 58563 w 898234"/>
                <a:gd name="connsiteY1" fmla="*/ 1035054 h 1124817"/>
                <a:gd name="connsiteX2" fmla="*/ 828183 w 898234"/>
                <a:gd name="connsiteY2" fmla="*/ 996954 h 1124817"/>
                <a:gd name="connsiteX3" fmla="*/ 797703 w 898234"/>
                <a:gd name="connsiteY3" fmla="*/ 157484 h 1124817"/>
                <a:gd name="connsiteX4" fmla="*/ 260493 w 898234"/>
                <a:gd name="connsiteY4" fmla="*/ 52074 h 1124817"/>
                <a:gd name="connsiteX0" fmla="*/ 235968 w 905459"/>
                <a:gd name="connsiteY0" fmla="*/ 55822 h 1115865"/>
                <a:gd name="connsiteX1" fmla="*/ 65788 w 905459"/>
                <a:gd name="connsiteY1" fmla="*/ 1026102 h 1115865"/>
                <a:gd name="connsiteX2" fmla="*/ 835408 w 905459"/>
                <a:gd name="connsiteY2" fmla="*/ 988002 h 1115865"/>
                <a:gd name="connsiteX3" fmla="*/ 804928 w 905459"/>
                <a:gd name="connsiteY3" fmla="*/ 148532 h 1115865"/>
                <a:gd name="connsiteX4" fmla="*/ 235968 w 905459"/>
                <a:gd name="connsiteY4" fmla="*/ 55822 h 1115865"/>
                <a:gd name="connsiteX0" fmla="*/ 235968 w 905459"/>
                <a:gd name="connsiteY0" fmla="*/ 41876 h 1101919"/>
                <a:gd name="connsiteX1" fmla="*/ 65788 w 905459"/>
                <a:gd name="connsiteY1" fmla="*/ 1012156 h 1101919"/>
                <a:gd name="connsiteX2" fmla="*/ 835408 w 905459"/>
                <a:gd name="connsiteY2" fmla="*/ 974056 h 1101919"/>
                <a:gd name="connsiteX3" fmla="*/ 804928 w 905459"/>
                <a:gd name="connsiteY3" fmla="*/ 134586 h 1101919"/>
                <a:gd name="connsiteX4" fmla="*/ 235968 w 905459"/>
                <a:gd name="connsiteY4" fmla="*/ 41876 h 1101919"/>
                <a:gd name="connsiteX0" fmla="*/ 235968 w 905459"/>
                <a:gd name="connsiteY0" fmla="*/ 41876 h 1101919"/>
                <a:gd name="connsiteX1" fmla="*/ 65788 w 905459"/>
                <a:gd name="connsiteY1" fmla="*/ 1012156 h 1101919"/>
                <a:gd name="connsiteX2" fmla="*/ 835408 w 905459"/>
                <a:gd name="connsiteY2" fmla="*/ 974056 h 1101919"/>
                <a:gd name="connsiteX3" fmla="*/ 804928 w 905459"/>
                <a:gd name="connsiteY3" fmla="*/ 134586 h 1101919"/>
                <a:gd name="connsiteX4" fmla="*/ 235968 w 905459"/>
                <a:gd name="connsiteY4" fmla="*/ 41876 h 1101919"/>
                <a:gd name="connsiteX0" fmla="*/ 235968 w 905459"/>
                <a:gd name="connsiteY0" fmla="*/ 28053 h 1088096"/>
                <a:gd name="connsiteX1" fmla="*/ 65788 w 905459"/>
                <a:gd name="connsiteY1" fmla="*/ 998333 h 1088096"/>
                <a:gd name="connsiteX2" fmla="*/ 835408 w 905459"/>
                <a:gd name="connsiteY2" fmla="*/ 960233 h 1088096"/>
                <a:gd name="connsiteX3" fmla="*/ 804928 w 905459"/>
                <a:gd name="connsiteY3" fmla="*/ 120763 h 1088096"/>
                <a:gd name="connsiteX4" fmla="*/ 235968 w 905459"/>
                <a:gd name="connsiteY4" fmla="*/ 28053 h 1088096"/>
                <a:gd name="connsiteX0" fmla="*/ 250521 w 920012"/>
                <a:gd name="connsiteY0" fmla="*/ 28053 h 1067482"/>
                <a:gd name="connsiteX1" fmla="*/ 61291 w 920012"/>
                <a:gd name="connsiteY1" fmla="*/ 960233 h 1067482"/>
                <a:gd name="connsiteX2" fmla="*/ 849961 w 920012"/>
                <a:gd name="connsiteY2" fmla="*/ 960233 h 1067482"/>
                <a:gd name="connsiteX3" fmla="*/ 819481 w 920012"/>
                <a:gd name="connsiteY3" fmla="*/ 120763 h 1067482"/>
                <a:gd name="connsiteX4" fmla="*/ 250521 w 920012"/>
                <a:gd name="connsiteY4" fmla="*/ 28053 h 1067482"/>
                <a:gd name="connsiteX0" fmla="*/ 293470 w 962961"/>
                <a:gd name="connsiteY0" fmla="*/ 28053 h 1067482"/>
                <a:gd name="connsiteX1" fmla="*/ 104240 w 962961"/>
                <a:gd name="connsiteY1" fmla="*/ 960233 h 1067482"/>
                <a:gd name="connsiteX2" fmla="*/ 892910 w 962961"/>
                <a:gd name="connsiteY2" fmla="*/ 960233 h 1067482"/>
                <a:gd name="connsiteX3" fmla="*/ 862430 w 962961"/>
                <a:gd name="connsiteY3" fmla="*/ 120763 h 1067482"/>
                <a:gd name="connsiteX4" fmla="*/ 293470 w 962961"/>
                <a:gd name="connsiteY4" fmla="*/ 28053 h 1067482"/>
                <a:gd name="connsiteX0" fmla="*/ 301756 w 971247"/>
                <a:gd name="connsiteY0" fmla="*/ 28053 h 1067482"/>
                <a:gd name="connsiteX1" fmla="*/ 112526 w 971247"/>
                <a:gd name="connsiteY1" fmla="*/ 960233 h 1067482"/>
                <a:gd name="connsiteX2" fmla="*/ 901196 w 971247"/>
                <a:gd name="connsiteY2" fmla="*/ 960233 h 1067482"/>
                <a:gd name="connsiteX3" fmla="*/ 870716 w 971247"/>
                <a:gd name="connsiteY3" fmla="*/ 120763 h 1067482"/>
                <a:gd name="connsiteX4" fmla="*/ 301756 w 971247"/>
                <a:gd name="connsiteY4" fmla="*/ 28053 h 1067482"/>
                <a:gd name="connsiteX0" fmla="*/ 301756 w 963093"/>
                <a:gd name="connsiteY0" fmla="*/ 28053 h 1067482"/>
                <a:gd name="connsiteX1" fmla="*/ 112526 w 963093"/>
                <a:gd name="connsiteY1" fmla="*/ 960233 h 1067482"/>
                <a:gd name="connsiteX2" fmla="*/ 901196 w 963093"/>
                <a:gd name="connsiteY2" fmla="*/ 960233 h 1067482"/>
                <a:gd name="connsiteX3" fmla="*/ 870716 w 963093"/>
                <a:gd name="connsiteY3" fmla="*/ 120763 h 1067482"/>
                <a:gd name="connsiteX4" fmla="*/ 301756 w 963093"/>
                <a:gd name="connsiteY4" fmla="*/ 28053 h 1067482"/>
                <a:gd name="connsiteX0" fmla="*/ 870716 w 972761"/>
                <a:gd name="connsiteY0" fmla="*/ 120763 h 1067482"/>
                <a:gd name="connsiteX1" fmla="*/ 301756 w 972761"/>
                <a:gd name="connsiteY1" fmla="*/ 28053 h 1067482"/>
                <a:gd name="connsiteX2" fmla="*/ 112526 w 972761"/>
                <a:gd name="connsiteY2" fmla="*/ 960233 h 1067482"/>
                <a:gd name="connsiteX3" fmla="*/ 901196 w 972761"/>
                <a:gd name="connsiteY3" fmla="*/ 960233 h 1067482"/>
                <a:gd name="connsiteX4" fmla="*/ 962156 w 972761"/>
                <a:gd name="connsiteY4" fmla="*/ 212203 h 1067482"/>
                <a:gd name="connsiteX0" fmla="*/ 870716 w 969217"/>
                <a:gd name="connsiteY0" fmla="*/ 120763 h 1067482"/>
                <a:gd name="connsiteX1" fmla="*/ 301756 w 969217"/>
                <a:gd name="connsiteY1" fmla="*/ 28053 h 1067482"/>
                <a:gd name="connsiteX2" fmla="*/ 112526 w 969217"/>
                <a:gd name="connsiteY2" fmla="*/ 960233 h 1067482"/>
                <a:gd name="connsiteX3" fmla="*/ 901196 w 969217"/>
                <a:gd name="connsiteY3" fmla="*/ 960233 h 1067482"/>
                <a:gd name="connsiteX4" fmla="*/ 955806 w 969217"/>
                <a:gd name="connsiteY4" fmla="*/ 650353 h 1067482"/>
                <a:gd name="connsiteX0" fmla="*/ 870716 w 915722"/>
                <a:gd name="connsiteY0" fmla="*/ 120763 h 1067482"/>
                <a:gd name="connsiteX1" fmla="*/ 301756 w 915722"/>
                <a:gd name="connsiteY1" fmla="*/ 28053 h 1067482"/>
                <a:gd name="connsiteX2" fmla="*/ 112526 w 915722"/>
                <a:gd name="connsiteY2" fmla="*/ 960233 h 1067482"/>
                <a:gd name="connsiteX3" fmla="*/ 901196 w 915722"/>
                <a:gd name="connsiteY3" fmla="*/ 960233 h 1067482"/>
                <a:gd name="connsiteX4" fmla="*/ 511306 w 915722"/>
                <a:gd name="connsiteY4" fmla="*/ 624953 h 1067482"/>
                <a:gd name="connsiteX0" fmla="*/ 870716 w 933401"/>
                <a:gd name="connsiteY0" fmla="*/ 120763 h 1067482"/>
                <a:gd name="connsiteX1" fmla="*/ 301756 w 933401"/>
                <a:gd name="connsiteY1" fmla="*/ 28053 h 1067482"/>
                <a:gd name="connsiteX2" fmla="*/ 112526 w 933401"/>
                <a:gd name="connsiteY2" fmla="*/ 960233 h 1067482"/>
                <a:gd name="connsiteX3" fmla="*/ 901196 w 933401"/>
                <a:gd name="connsiteY3" fmla="*/ 960233 h 1067482"/>
                <a:gd name="connsiteX4" fmla="*/ 511306 w 933401"/>
                <a:gd name="connsiteY4" fmla="*/ 624953 h 1067482"/>
                <a:gd name="connsiteX0" fmla="*/ 870716 w 938513"/>
                <a:gd name="connsiteY0" fmla="*/ 120763 h 1067482"/>
                <a:gd name="connsiteX1" fmla="*/ 301756 w 938513"/>
                <a:gd name="connsiteY1" fmla="*/ 28053 h 1067482"/>
                <a:gd name="connsiteX2" fmla="*/ 112526 w 938513"/>
                <a:gd name="connsiteY2" fmla="*/ 960233 h 1067482"/>
                <a:gd name="connsiteX3" fmla="*/ 901196 w 938513"/>
                <a:gd name="connsiteY3" fmla="*/ 960233 h 1067482"/>
                <a:gd name="connsiteX4" fmla="*/ 511306 w 938513"/>
                <a:gd name="connsiteY4" fmla="*/ 624953 h 1067482"/>
                <a:gd name="connsiteX0" fmla="*/ 870716 w 916988"/>
                <a:gd name="connsiteY0" fmla="*/ 120763 h 1058269"/>
                <a:gd name="connsiteX1" fmla="*/ 301756 w 916988"/>
                <a:gd name="connsiteY1" fmla="*/ 28053 h 1058269"/>
                <a:gd name="connsiteX2" fmla="*/ 112526 w 916988"/>
                <a:gd name="connsiteY2" fmla="*/ 960233 h 1058269"/>
                <a:gd name="connsiteX3" fmla="*/ 875796 w 916988"/>
                <a:gd name="connsiteY3" fmla="*/ 941183 h 1058269"/>
                <a:gd name="connsiteX4" fmla="*/ 511306 w 916988"/>
                <a:gd name="connsiteY4" fmla="*/ 624953 h 1058269"/>
                <a:gd name="connsiteX0" fmla="*/ 870716 w 938819"/>
                <a:gd name="connsiteY0" fmla="*/ 120763 h 1058269"/>
                <a:gd name="connsiteX1" fmla="*/ 301756 w 938819"/>
                <a:gd name="connsiteY1" fmla="*/ 28053 h 1058269"/>
                <a:gd name="connsiteX2" fmla="*/ 112526 w 938819"/>
                <a:gd name="connsiteY2" fmla="*/ 960233 h 1058269"/>
                <a:gd name="connsiteX3" fmla="*/ 875796 w 938819"/>
                <a:gd name="connsiteY3" fmla="*/ 941183 h 1058269"/>
                <a:gd name="connsiteX4" fmla="*/ 511306 w 938819"/>
                <a:gd name="connsiteY4" fmla="*/ 624953 h 1058269"/>
                <a:gd name="connsiteX0" fmla="*/ 870716 w 938819"/>
                <a:gd name="connsiteY0" fmla="*/ 120763 h 1074659"/>
                <a:gd name="connsiteX1" fmla="*/ 301756 w 938819"/>
                <a:gd name="connsiteY1" fmla="*/ 28053 h 1074659"/>
                <a:gd name="connsiteX2" fmla="*/ 112526 w 938819"/>
                <a:gd name="connsiteY2" fmla="*/ 960233 h 1074659"/>
                <a:gd name="connsiteX3" fmla="*/ 875796 w 938819"/>
                <a:gd name="connsiteY3" fmla="*/ 941183 h 1074659"/>
                <a:gd name="connsiteX4" fmla="*/ 511306 w 938819"/>
                <a:gd name="connsiteY4" fmla="*/ 624953 h 1074659"/>
                <a:gd name="connsiteX0" fmla="*/ 870716 w 938819"/>
                <a:gd name="connsiteY0" fmla="*/ 120763 h 1087029"/>
                <a:gd name="connsiteX1" fmla="*/ 301756 w 938819"/>
                <a:gd name="connsiteY1" fmla="*/ 28053 h 1087029"/>
                <a:gd name="connsiteX2" fmla="*/ 112526 w 938819"/>
                <a:gd name="connsiteY2" fmla="*/ 960233 h 1087029"/>
                <a:gd name="connsiteX3" fmla="*/ 875796 w 938819"/>
                <a:gd name="connsiteY3" fmla="*/ 941183 h 1087029"/>
                <a:gd name="connsiteX4" fmla="*/ 511306 w 938819"/>
                <a:gd name="connsiteY4" fmla="*/ 624953 h 1087029"/>
                <a:gd name="connsiteX0" fmla="*/ 881173 w 949276"/>
                <a:gd name="connsiteY0" fmla="*/ 120763 h 1087029"/>
                <a:gd name="connsiteX1" fmla="*/ 312213 w 949276"/>
                <a:gd name="connsiteY1" fmla="*/ 28053 h 1087029"/>
                <a:gd name="connsiteX2" fmla="*/ 122983 w 949276"/>
                <a:gd name="connsiteY2" fmla="*/ 960233 h 1087029"/>
                <a:gd name="connsiteX3" fmla="*/ 886253 w 949276"/>
                <a:gd name="connsiteY3" fmla="*/ 941183 h 1087029"/>
                <a:gd name="connsiteX4" fmla="*/ 521763 w 949276"/>
                <a:gd name="connsiteY4" fmla="*/ 624953 h 1087029"/>
                <a:gd name="connsiteX0" fmla="*/ 868850 w 936953"/>
                <a:gd name="connsiteY0" fmla="*/ 105683 h 1071949"/>
                <a:gd name="connsiteX1" fmla="*/ 331640 w 936953"/>
                <a:gd name="connsiteY1" fmla="*/ 38373 h 1071949"/>
                <a:gd name="connsiteX2" fmla="*/ 110660 w 936953"/>
                <a:gd name="connsiteY2" fmla="*/ 945153 h 1071949"/>
                <a:gd name="connsiteX3" fmla="*/ 873930 w 936953"/>
                <a:gd name="connsiteY3" fmla="*/ 926103 h 1071949"/>
                <a:gd name="connsiteX4" fmla="*/ 509440 w 936953"/>
                <a:gd name="connsiteY4" fmla="*/ 609873 h 1071949"/>
                <a:gd name="connsiteX0" fmla="*/ 868850 w 936953"/>
                <a:gd name="connsiteY0" fmla="*/ 88297 h 1054563"/>
                <a:gd name="connsiteX1" fmla="*/ 331640 w 936953"/>
                <a:gd name="connsiteY1" fmla="*/ 20987 h 1054563"/>
                <a:gd name="connsiteX2" fmla="*/ 110660 w 936953"/>
                <a:gd name="connsiteY2" fmla="*/ 927767 h 1054563"/>
                <a:gd name="connsiteX3" fmla="*/ 873930 w 936953"/>
                <a:gd name="connsiteY3" fmla="*/ 908717 h 1054563"/>
                <a:gd name="connsiteX4" fmla="*/ 509440 w 936953"/>
                <a:gd name="connsiteY4" fmla="*/ 592487 h 1054563"/>
                <a:gd name="connsiteX0" fmla="*/ 875200 w 936953"/>
                <a:gd name="connsiteY0" fmla="*/ 113259 h 1047775"/>
                <a:gd name="connsiteX1" fmla="*/ 331640 w 936953"/>
                <a:gd name="connsiteY1" fmla="*/ 14199 h 1047775"/>
                <a:gd name="connsiteX2" fmla="*/ 110660 w 936953"/>
                <a:gd name="connsiteY2" fmla="*/ 920979 h 1047775"/>
                <a:gd name="connsiteX3" fmla="*/ 873930 w 936953"/>
                <a:gd name="connsiteY3" fmla="*/ 901929 h 1047775"/>
                <a:gd name="connsiteX4" fmla="*/ 509440 w 936953"/>
                <a:gd name="connsiteY4" fmla="*/ 585699 h 1047775"/>
                <a:gd name="connsiteX0" fmla="*/ 875200 w 1187337"/>
                <a:gd name="connsiteY0" fmla="*/ 113259 h 1047775"/>
                <a:gd name="connsiteX1" fmla="*/ 331640 w 1187337"/>
                <a:gd name="connsiteY1" fmla="*/ 14199 h 1047775"/>
                <a:gd name="connsiteX2" fmla="*/ 110660 w 1187337"/>
                <a:gd name="connsiteY2" fmla="*/ 920979 h 1047775"/>
                <a:gd name="connsiteX3" fmla="*/ 873930 w 1187337"/>
                <a:gd name="connsiteY3" fmla="*/ 901929 h 1047775"/>
                <a:gd name="connsiteX4" fmla="*/ 1019028 w 1187337"/>
                <a:gd name="connsiteY4" fmla="*/ 647612 h 1047775"/>
                <a:gd name="connsiteX0" fmla="*/ 875200 w 1019028"/>
                <a:gd name="connsiteY0" fmla="*/ 113259 h 1047775"/>
                <a:gd name="connsiteX1" fmla="*/ 331640 w 1019028"/>
                <a:gd name="connsiteY1" fmla="*/ 14199 h 1047775"/>
                <a:gd name="connsiteX2" fmla="*/ 110660 w 1019028"/>
                <a:gd name="connsiteY2" fmla="*/ 920979 h 1047775"/>
                <a:gd name="connsiteX3" fmla="*/ 873930 w 1019028"/>
                <a:gd name="connsiteY3" fmla="*/ 901929 h 1047775"/>
                <a:gd name="connsiteX4" fmla="*/ 1019028 w 1019028"/>
                <a:gd name="connsiteY4" fmla="*/ 647612 h 1047775"/>
                <a:gd name="connsiteX0" fmla="*/ 875200 w 953383"/>
                <a:gd name="connsiteY0" fmla="*/ 113259 h 1102653"/>
                <a:gd name="connsiteX1" fmla="*/ 331640 w 953383"/>
                <a:gd name="connsiteY1" fmla="*/ 14199 h 1102653"/>
                <a:gd name="connsiteX2" fmla="*/ 110660 w 953383"/>
                <a:gd name="connsiteY2" fmla="*/ 920979 h 1102653"/>
                <a:gd name="connsiteX3" fmla="*/ 873930 w 953383"/>
                <a:gd name="connsiteY3" fmla="*/ 901929 h 1102653"/>
                <a:gd name="connsiteX4" fmla="*/ 933303 w 953383"/>
                <a:gd name="connsiteY4" fmla="*/ 1100049 h 1102653"/>
                <a:gd name="connsiteX0" fmla="*/ 875200 w 953383"/>
                <a:gd name="connsiteY0" fmla="*/ 279274 h 1266938"/>
                <a:gd name="connsiteX1" fmla="*/ 331640 w 953383"/>
                <a:gd name="connsiteY1" fmla="*/ 180214 h 1266938"/>
                <a:gd name="connsiteX2" fmla="*/ 110660 w 953383"/>
                <a:gd name="connsiteY2" fmla="*/ 1086994 h 1266938"/>
                <a:gd name="connsiteX3" fmla="*/ 873930 w 953383"/>
                <a:gd name="connsiteY3" fmla="*/ 29719 h 1266938"/>
                <a:gd name="connsiteX4" fmla="*/ 933303 w 953383"/>
                <a:gd name="connsiteY4" fmla="*/ 1266064 h 1266938"/>
                <a:gd name="connsiteX0" fmla="*/ 875200 w 953383"/>
                <a:gd name="connsiteY0" fmla="*/ 279274 h 1266938"/>
                <a:gd name="connsiteX1" fmla="*/ 331640 w 953383"/>
                <a:gd name="connsiteY1" fmla="*/ 180214 h 1266938"/>
                <a:gd name="connsiteX2" fmla="*/ 110660 w 953383"/>
                <a:gd name="connsiteY2" fmla="*/ 1086994 h 1266938"/>
                <a:gd name="connsiteX3" fmla="*/ 873930 w 953383"/>
                <a:gd name="connsiteY3" fmla="*/ 29719 h 1266938"/>
                <a:gd name="connsiteX4" fmla="*/ 933303 w 953383"/>
                <a:gd name="connsiteY4" fmla="*/ 1266064 h 1266938"/>
                <a:gd name="connsiteX0" fmla="*/ 952195 w 1030378"/>
                <a:gd name="connsiteY0" fmla="*/ 279274 h 1266938"/>
                <a:gd name="connsiteX1" fmla="*/ 408635 w 1030378"/>
                <a:gd name="connsiteY1" fmla="*/ 180214 h 1266938"/>
                <a:gd name="connsiteX2" fmla="*/ 78118 w 1030378"/>
                <a:gd name="connsiteY2" fmla="*/ 1158431 h 1266938"/>
                <a:gd name="connsiteX3" fmla="*/ 950925 w 1030378"/>
                <a:gd name="connsiteY3" fmla="*/ 29719 h 1266938"/>
                <a:gd name="connsiteX4" fmla="*/ 1010298 w 1030378"/>
                <a:gd name="connsiteY4" fmla="*/ 1266064 h 1266938"/>
                <a:gd name="connsiteX0" fmla="*/ 944945 w 1023128"/>
                <a:gd name="connsiteY0" fmla="*/ 279274 h 1266938"/>
                <a:gd name="connsiteX1" fmla="*/ 401385 w 1023128"/>
                <a:gd name="connsiteY1" fmla="*/ 180214 h 1266938"/>
                <a:gd name="connsiteX2" fmla="*/ 80393 w 1023128"/>
                <a:gd name="connsiteY2" fmla="*/ 667893 h 1266938"/>
                <a:gd name="connsiteX3" fmla="*/ 943675 w 1023128"/>
                <a:gd name="connsiteY3" fmla="*/ 29719 h 1266938"/>
                <a:gd name="connsiteX4" fmla="*/ 1003048 w 1023128"/>
                <a:gd name="connsiteY4" fmla="*/ 1266064 h 1266938"/>
                <a:gd name="connsiteX0" fmla="*/ 1069210 w 1147393"/>
                <a:gd name="connsiteY0" fmla="*/ 279274 h 1266938"/>
                <a:gd name="connsiteX1" fmla="*/ 235138 w 1147393"/>
                <a:gd name="connsiteY1" fmla="*/ 1118427 h 1266938"/>
                <a:gd name="connsiteX2" fmla="*/ 204658 w 1147393"/>
                <a:gd name="connsiteY2" fmla="*/ 667893 h 1266938"/>
                <a:gd name="connsiteX3" fmla="*/ 1067940 w 1147393"/>
                <a:gd name="connsiteY3" fmla="*/ 29719 h 1266938"/>
                <a:gd name="connsiteX4" fmla="*/ 1127313 w 1147393"/>
                <a:gd name="connsiteY4" fmla="*/ 1266064 h 1266938"/>
                <a:gd name="connsiteX0" fmla="*/ 226248 w 1147393"/>
                <a:gd name="connsiteY0" fmla="*/ 131636 h 1266938"/>
                <a:gd name="connsiteX1" fmla="*/ 235138 w 1147393"/>
                <a:gd name="connsiteY1" fmla="*/ 1118427 h 1266938"/>
                <a:gd name="connsiteX2" fmla="*/ 204658 w 1147393"/>
                <a:gd name="connsiteY2" fmla="*/ 667893 h 1266938"/>
                <a:gd name="connsiteX3" fmla="*/ 1067940 w 1147393"/>
                <a:gd name="connsiteY3" fmla="*/ 29719 h 1266938"/>
                <a:gd name="connsiteX4" fmla="*/ 1127313 w 1147393"/>
                <a:gd name="connsiteY4" fmla="*/ 1266064 h 1266938"/>
                <a:gd name="connsiteX0" fmla="*/ 231011 w 1147393"/>
                <a:gd name="connsiteY0" fmla="*/ 155449 h 1266938"/>
                <a:gd name="connsiteX1" fmla="*/ 235138 w 1147393"/>
                <a:gd name="connsiteY1" fmla="*/ 1118427 h 1266938"/>
                <a:gd name="connsiteX2" fmla="*/ 204658 w 1147393"/>
                <a:gd name="connsiteY2" fmla="*/ 667893 h 1266938"/>
                <a:gd name="connsiteX3" fmla="*/ 1067940 w 1147393"/>
                <a:gd name="connsiteY3" fmla="*/ 29719 h 1266938"/>
                <a:gd name="connsiteX4" fmla="*/ 1127313 w 1147393"/>
                <a:gd name="connsiteY4" fmla="*/ 1266064 h 1266938"/>
                <a:gd name="connsiteX0" fmla="*/ 216723 w 1147393"/>
                <a:gd name="connsiteY0" fmla="*/ 164974 h 1266938"/>
                <a:gd name="connsiteX1" fmla="*/ 235138 w 1147393"/>
                <a:gd name="connsiteY1" fmla="*/ 1118427 h 1266938"/>
                <a:gd name="connsiteX2" fmla="*/ 204658 w 1147393"/>
                <a:gd name="connsiteY2" fmla="*/ 667893 h 1266938"/>
                <a:gd name="connsiteX3" fmla="*/ 1067940 w 1147393"/>
                <a:gd name="connsiteY3" fmla="*/ 29719 h 1266938"/>
                <a:gd name="connsiteX4" fmla="*/ 1127313 w 1147393"/>
                <a:gd name="connsiteY4" fmla="*/ 1266064 h 1266938"/>
                <a:gd name="connsiteX0" fmla="*/ 216723 w 1147393"/>
                <a:gd name="connsiteY0" fmla="*/ 164974 h 1266938"/>
                <a:gd name="connsiteX1" fmla="*/ 235138 w 1147393"/>
                <a:gd name="connsiteY1" fmla="*/ 1147002 h 1266938"/>
                <a:gd name="connsiteX2" fmla="*/ 204658 w 1147393"/>
                <a:gd name="connsiteY2" fmla="*/ 667893 h 1266938"/>
                <a:gd name="connsiteX3" fmla="*/ 1067940 w 1147393"/>
                <a:gd name="connsiteY3" fmla="*/ 29719 h 1266938"/>
                <a:gd name="connsiteX4" fmla="*/ 1127313 w 1147393"/>
                <a:gd name="connsiteY4" fmla="*/ 1266064 h 1266938"/>
                <a:gd name="connsiteX0" fmla="*/ 82083 w 1012753"/>
                <a:gd name="connsiteY0" fmla="*/ 164974 h 1266938"/>
                <a:gd name="connsiteX1" fmla="*/ 100498 w 1012753"/>
                <a:gd name="connsiteY1" fmla="*/ 1147002 h 1266938"/>
                <a:gd name="connsiteX2" fmla="*/ 70018 w 1012753"/>
                <a:gd name="connsiteY2" fmla="*/ 667893 h 1266938"/>
                <a:gd name="connsiteX3" fmla="*/ 933300 w 1012753"/>
                <a:gd name="connsiteY3" fmla="*/ 29719 h 1266938"/>
                <a:gd name="connsiteX4" fmla="*/ 992673 w 1012753"/>
                <a:gd name="connsiteY4" fmla="*/ 1266064 h 1266938"/>
                <a:gd name="connsiteX0" fmla="*/ 90964 w 1021634"/>
                <a:gd name="connsiteY0" fmla="*/ 164974 h 1266938"/>
                <a:gd name="connsiteX1" fmla="*/ 76042 w 1021634"/>
                <a:gd name="connsiteY1" fmla="*/ 1132714 h 1266938"/>
                <a:gd name="connsiteX2" fmla="*/ 78899 w 1021634"/>
                <a:gd name="connsiteY2" fmla="*/ 667893 h 1266938"/>
                <a:gd name="connsiteX3" fmla="*/ 942181 w 1021634"/>
                <a:gd name="connsiteY3" fmla="*/ 29719 h 1266938"/>
                <a:gd name="connsiteX4" fmla="*/ 1001554 w 1021634"/>
                <a:gd name="connsiteY4" fmla="*/ 1266064 h 1266938"/>
                <a:gd name="connsiteX0" fmla="*/ 97741 w 1028411"/>
                <a:gd name="connsiteY0" fmla="*/ 164974 h 1266938"/>
                <a:gd name="connsiteX1" fmla="*/ 82819 w 1028411"/>
                <a:gd name="connsiteY1" fmla="*/ 1132714 h 1266938"/>
                <a:gd name="connsiteX2" fmla="*/ 76151 w 1028411"/>
                <a:gd name="connsiteY2" fmla="*/ 653606 h 1266938"/>
                <a:gd name="connsiteX3" fmla="*/ 948958 w 1028411"/>
                <a:gd name="connsiteY3" fmla="*/ 29719 h 1266938"/>
                <a:gd name="connsiteX4" fmla="*/ 1008331 w 1028411"/>
                <a:gd name="connsiteY4" fmla="*/ 1266064 h 1266938"/>
                <a:gd name="connsiteX0" fmla="*/ 97741 w 1028411"/>
                <a:gd name="connsiteY0" fmla="*/ 164974 h 1266938"/>
                <a:gd name="connsiteX1" fmla="*/ 82819 w 1028411"/>
                <a:gd name="connsiteY1" fmla="*/ 1132714 h 1266938"/>
                <a:gd name="connsiteX2" fmla="*/ 76151 w 1028411"/>
                <a:gd name="connsiteY2" fmla="*/ 653606 h 1266938"/>
                <a:gd name="connsiteX3" fmla="*/ 948958 w 1028411"/>
                <a:gd name="connsiteY3" fmla="*/ 29719 h 1266938"/>
                <a:gd name="connsiteX4" fmla="*/ 1008331 w 1028411"/>
                <a:gd name="connsiteY4" fmla="*/ 1266064 h 1266938"/>
                <a:gd name="connsiteX0" fmla="*/ 83454 w 1028411"/>
                <a:gd name="connsiteY0" fmla="*/ 160211 h 1266938"/>
                <a:gd name="connsiteX1" fmla="*/ 82819 w 1028411"/>
                <a:gd name="connsiteY1" fmla="*/ 1132714 h 1266938"/>
                <a:gd name="connsiteX2" fmla="*/ 76151 w 1028411"/>
                <a:gd name="connsiteY2" fmla="*/ 653606 h 1266938"/>
                <a:gd name="connsiteX3" fmla="*/ 948958 w 1028411"/>
                <a:gd name="connsiteY3" fmla="*/ 29719 h 1266938"/>
                <a:gd name="connsiteX4" fmla="*/ 1008331 w 1028411"/>
                <a:gd name="connsiteY4" fmla="*/ 1266064 h 1266938"/>
                <a:gd name="connsiteX0" fmla="*/ 83454 w 1028411"/>
                <a:gd name="connsiteY0" fmla="*/ 160211 h 1266938"/>
                <a:gd name="connsiteX1" fmla="*/ 82819 w 1028411"/>
                <a:gd name="connsiteY1" fmla="*/ 1132714 h 1266938"/>
                <a:gd name="connsiteX2" fmla="*/ 76151 w 1028411"/>
                <a:gd name="connsiteY2" fmla="*/ 653606 h 1266938"/>
                <a:gd name="connsiteX3" fmla="*/ 948958 w 1028411"/>
                <a:gd name="connsiteY3" fmla="*/ 29719 h 1266938"/>
                <a:gd name="connsiteX4" fmla="*/ 1008331 w 1028411"/>
                <a:gd name="connsiteY4" fmla="*/ 1266064 h 1266938"/>
                <a:gd name="connsiteX0" fmla="*/ 63723 w 1008680"/>
                <a:gd name="connsiteY0" fmla="*/ 160211 h 1266938"/>
                <a:gd name="connsiteX1" fmla="*/ 63088 w 1008680"/>
                <a:gd name="connsiteY1" fmla="*/ 1132714 h 1266938"/>
                <a:gd name="connsiteX2" fmla="*/ 84995 w 1008680"/>
                <a:gd name="connsiteY2" fmla="*/ 663131 h 1266938"/>
                <a:gd name="connsiteX3" fmla="*/ 929227 w 1008680"/>
                <a:gd name="connsiteY3" fmla="*/ 29719 h 1266938"/>
                <a:gd name="connsiteX4" fmla="*/ 988600 w 1008680"/>
                <a:gd name="connsiteY4" fmla="*/ 1266064 h 1266938"/>
                <a:gd name="connsiteX0" fmla="*/ 8706 w 953663"/>
                <a:gd name="connsiteY0" fmla="*/ 160211 h 1266938"/>
                <a:gd name="connsiteX1" fmla="*/ 8071 w 953663"/>
                <a:gd name="connsiteY1" fmla="*/ 1132714 h 1266938"/>
                <a:gd name="connsiteX2" fmla="*/ 29978 w 953663"/>
                <a:gd name="connsiteY2" fmla="*/ 663131 h 1266938"/>
                <a:gd name="connsiteX3" fmla="*/ 874210 w 953663"/>
                <a:gd name="connsiteY3" fmla="*/ 29719 h 1266938"/>
                <a:gd name="connsiteX4" fmla="*/ 933583 w 953663"/>
                <a:gd name="connsiteY4" fmla="*/ 1266064 h 1266938"/>
                <a:gd name="connsiteX0" fmla="*/ 31115 w 976072"/>
                <a:gd name="connsiteY0" fmla="*/ 160211 h 1266938"/>
                <a:gd name="connsiteX1" fmla="*/ 30480 w 976072"/>
                <a:gd name="connsiteY1" fmla="*/ 1132714 h 1266938"/>
                <a:gd name="connsiteX2" fmla="*/ 0 w 976072"/>
                <a:gd name="connsiteY2" fmla="*/ 634556 h 1266938"/>
                <a:gd name="connsiteX3" fmla="*/ 896619 w 976072"/>
                <a:gd name="connsiteY3" fmla="*/ 29719 h 1266938"/>
                <a:gd name="connsiteX4" fmla="*/ 955992 w 976072"/>
                <a:gd name="connsiteY4" fmla="*/ 1266064 h 1266938"/>
                <a:gd name="connsiteX0" fmla="*/ 31115 w 976072"/>
                <a:gd name="connsiteY0" fmla="*/ 160211 h 1266938"/>
                <a:gd name="connsiteX1" fmla="*/ 30480 w 976072"/>
                <a:gd name="connsiteY1" fmla="*/ 1132714 h 1266938"/>
                <a:gd name="connsiteX2" fmla="*/ 0 w 976072"/>
                <a:gd name="connsiteY2" fmla="*/ 634556 h 1266938"/>
                <a:gd name="connsiteX3" fmla="*/ 896619 w 976072"/>
                <a:gd name="connsiteY3" fmla="*/ 29719 h 1266938"/>
                <a:gd name="connsiteX4" fmla="*/ 955992 w 976072"/>
                <a:gd name="connsiteY4" fmla="*/ 1266064 h 1266938"/>
                <a:gd name="connsiteX0" fmla="*/ 31115 w 976072"/>
                <a:gd name="connsiteY0" fmla="*/ 160211 h 1266938"/>
                <a:gd name="connsiteX1" fmla="*/ 40005 w 976072"/>
                <a:gd name="connsiteY1" fmla="*/ 1113664 h 1266938"/>
                <a:gd name="connsiteX2" fmla="*/ 0 w 976072"/>
                <a:gd name="connsiteY2" fmla="*/ 634556 h 1266938"/>
                <a:gd name="connsiteX3" fmla="*/ 896619 w 976072"/>
                <a:gd name="connsiteY3" fmla="*/ 29719 h 1266938"/>
                <a:gd name="connsiteX4" fmla="*/ 955992 w 976072"/>
                <a:gd name="connsiteY4" fmla="*/ 1266064 h 1266938"/>
                <a:gd name="connsiteX0" fmla="*/ 31115 w 976072"/>
                <a:gd name="connsiteY0" fmla="*/ 160211 h 1266938"/>
                <a:gd name="connsiteX1" fmla="*/ 40005 w 976072"/>
                <a:gd name="connsiteY1" fmla="*/ 1113664 h 1266938"/>
                <a:gd name="connsiteX2" fmla="*/ 0 w 976072"/>
                <a:gd name="connsiteY2" fmla="*/ 634556 h 1266938"/>
                <a:gd name="connsiteX3" fmla="*/ 896619 w 976072"/>
                <a:gd name="connsiteY3" fmla="*/ 29719 h 1266938"/>
                <a:gd name="connsiteX4" fmla="*/ 955992 w 976072"/>
                <a:gd name="connsiteY4" fmla="*/ 1266064 h 1266938"/>
                <a:gd name="connsiteX0" fmla="*/ 31115 w 976072"/>
                <a:gd name="connsiteY0" fmla="*/ 160211 h 1266938"/>
                <a:gd name="connsiteX1" fmla="*/ 40005 w 976072"/>
                <a:gd name="connsiteY1" fmla="*/ 1113664 h 1266938"/>
                <a:gd name="connsiteX2" fmla="*/ 0 w 976072"/>
                <a:gd name="connsiteY2" fmla="*/ 634556 h 1266938"/>
                <a:gd name="connsiteX3" fmla="*/ 896619 w 976072"/>
                <a:gd name="connsiteY3" fmla="*/ 29719 h 1266938"/>
                <a:gd name="connsiteX4" fmla="*/ 955992 w 976072"/>
                <a:gd name="connsiteY4" fmla="*/ 1266064 h 1266938"/>
                <a:gd name="connsiteX0" fmla="*/ 31115 w 976072"/>
                <a:gd name="connsiteY0" fmla="*/ 160211 h 1266938"/>
                <a:gd name="connsiteX1" fmla="*/ 40005 w 976072"/>
                <a:gd name="connsiteY1" fmla="*/ 1113664 h 1266938"/>
                <a:gd name="connsiteX2" fmla="*/ 0 w 976072"/>
                <a:gd name="connsiteY2" fmla="*/ 620268 h 1266938"/>
                <a:gd name="connsiteX3" fmla="*/ 896619 w 976072"/>
                <a:gd name="connsiteY3" fmla="*/ 29719 h 1266938"/>
                <a:gd name="connsiteX4" fmla="*/ 955992 w 976072"/>
                <a:gd name="connsiteY4" fmla="*/ 1266064 h 1266938"/>
                <a:gd name="connsiteX0" fmla="*/ 31115 w 976072"/>
                <a:gd name="connsiteY0" fmla="*/ 160211 h 1266938"/>
                <a:gd name="connsiteX1" fmla="*/ 40005 w 976072"/>
                <a:gd name="connsiteY1" fmla="*/ 1113664 h 1266938"/>
                <a:gd name="connsiteX2" fmla="*/ 0 w 976072"/>
                <a:gd name="connsiteY2" fmla="*/ 605981 h 1266938"/>
                <a:gd name="connsiteX3" fmla="*/ 896619 w 976072"/>
                <a:gd name="connsiteY3" fmla="*/ 29719 h 1266938"/>
                <a:gd name="connsiteX4" fmla="*/ 955992 w 976072"/>
                <a:gd name="connsiteY4" fmla="*/ 1266064 h 1266938"/>
                <a:gd name="connsiteX0" fmla="*/ 31115 w 976072"/>
                <a:gd name="connsiteY0" fmla="*/ 160211 h 1266938"/>
                <a:gd name="connsiteX1" fmla="*/ 40005 w 976072"/>
                <a:gd name="connsiteY1" fmla="*/ 1113664 h 1266938"/>
                <a:gd name="connsiteX2" fmla="*/ 0 w 976072"/>
                <a:gd name="connsiteY2" fmla="*/ 605981 h 1266938"/>
                <a:gd name="connsiteX3" fmla="*/ 896619 w 976072"/>
                <a:gd name="connsiteY3" fmla="*/ 29719 h 1266938"/>
                <a:gd name="connsiteX4" fmla="*/ 955992 w 976072"/>
                <a:gd name="connsiteY4" fmla="*/ 1266064 h 1266938"/>
                <a:gd name="connsiteX0" fmla="*/ 31115 w 976072"/>
                <a:gd name="connsiteY0" fmla="*/ 160211 h 1266938"/>
                <a:gd name="connsiteX1" fmla="*/ 40005 w 976072"/>
                <a:gd name="connsiteY1" fmla="*/ 1113664 h 1266938"/>
                <a:gd name="connsiteX2" fmla="*/ 0 w 976072"/>
                <a:gd name="connsiteY2" fmla="*/ 605981 h 1266938"/>
                <a:gd name="connsiteX3" fmla="*/ 896619 w 976072"/>
                <a:gd name="connsiteY3" fmla="*/ 29719 h 1266938"/>
                <a:gd name="connsiteX4" fmla="*/ 955992 w 976072"/>
                <a:gd name="connsiteY4" fmla="*/ 1266064 h 1266938"/>
                <a:gd name="connsiteX0" fmla="*/ 31115 w 976072"/>
                <a:gd name="connsiteY0" fmla="*/ 160211 h 1266938"/>
                <a:gd name="connsiteX1" fmla="*/ 40005 w 976072"/>
                <a:gd name="connsiteY1" fmla="*/ 1113664 h 1266938"/>
                <a:gd name="connsiteX2" fmla="*/ 0 w 976072"/>
                <a:gd name="connsiteY2" fmla="*/ 605981 h 1266938"/>
                <a:gd name="connsiteX3" fmla="*/ 896619 w 976072"/>
                <a:gd name="connsiteY3" fmla="*/ 29719 h 1266938"/>
                <a:gd name="connsiteX4" fmla="*/ 955992 w 976072"/>
                <a:gd name="connsiteY4" fmla="*/ 1266064 h 1266938"/>
                <a:gd name="connsiteX0" fmla="*/ 31115 w 955992"/>
                <a:gd name="connsiteY0" fmla="*/ 130492 h 1238086"/>
                <a:gd name="connsiteX1" fmla="*/ 40005 w 955992"/>
                <a:gd name="connsiteY1" fmla="*/ 1083945 h 1238086"/>
                <a:gd name="connsiteX2" fmla="*/ 0 w 955992"/>
                <a:gd name="connsiteY2" fmla="*/ 576262 h 1238086"/>
                <a:gd name="connsiteX3" fmla="*/ 896619 w 955992"/>
                <a:gd name="connsiteY3" fmla="*/ 0 h 1238086"/>
                <a:gd name="connsiteX4" fmla="*/ 955992 w 955992"/>
                <a:gd name="connsiteY4" fmla="*/ 1236345 h 1238086"/>
                <a:gd name="connsiteX0" fmla="*/ 31115 w 955992"/>
                <a:gd name="connsiteY0" fmla="*/ 130492 h 1238173"/>
                <a:gd name="connsiteX1" fmla="*/ 40005 w 955992"/>
                <a:gd name="connsiteY1" fmla="*/ 1083945 h 1238173"/>
                <a:gd name="connsiteX2" fmla="*/ 0 w 955992"/>
                <a:gd name="connsiteY2" fmla="*/ 576262 h 1238173"/>
                <a:gd name="connsiteX3" fmla="*/ 896619 w 955992"/>
                <a:gd name="connsiteY3" fmla="*/ 0 h 1238173"/>
                <a:gd name="connsiteX4" fmla="*/ 955992 w 955992"/>
                <a:gd name="connsiteY4" fmla="*/ 1236345 h 1238173"/>
                <a:gd name="connsiteX0" fmla="*/ 31115 w 955992"/>
                <a:gd name="connsiteY0" fmla="*/ 130492 h 1238173"/>
                <a:gd name="connsiteX1" fmla="*/ 40005 w 955992"/>
                <a:gd name="connsiteY1" fmla="*/ 1083945 h 1238173"/>
                <a:gd name="connsiteX2" fmla="*/ 0 w 955992"/>
                <a:gd name="connsiteY2" fmla="*/ 576262 h 1238173"/>
                <a:gd name="connsiteX3" fmla="*/ 896619 w 955992"/>
                <a:gd name="connsiteY3" fmla="*/ 0 h 1238173"/>
                <a:gd name="connsiteX4" fmla="*/ 955992 w 955992"/>
                <a:gd name="connsiteY4" fmla="*/ 1236345 h 1238173"/>
                <a:gd name="connsiteX0" fmla="*/ 31115 w 955992"/>
                <a:gd name="connsiteY0" fmla="*/ 130492 h 1238173"/>
                <a:gd name="connsiteX1" fmla="*/ 40005 w 955992"/>
                <a:gd name="connsiteY1" fmla="*/ 1083945 h 1238173"/>
                <a:gd name="connsiteX2" fmla="*/ 0 w 955992"/>
                <a:gd name="connsiteY2" fmla="*/ 576262 h 1238173"/>
                <a:gd name="connsiteX3" fmla="*/ 896619 w 955992"/>
                <a:gd name="connsiteY3" fmla="*/ 0 h 1238173"/>
                <a:gd name="connsiteX4" fmla="*/ 955992 w 955992"/>
                <a:gd name="connsiteY4" fmla="*/ 1236345 h 1238173"/>
                <a:gd name="connsiteX0" fmla="*/ 31115 w 955992"/>
                <a:gd name="connsiteY0" fmla="*/ 130492 h 1238173"/>
                <a:gd name="connsiteX1" fmla="*/ 40005 w 955992"/>
                <a:gd name="connsiteY1" fmla="*/ 1083945 h 1238173"/>
                <a:gd name="connsiteX2" fmla="*/ 0 w 955992"/>
                <a:gd name="connsiteY2" fmla="*/ 576262 h 1238173"/>
                <a:gd name="connsiteX3" fmla="*/ 896619 w 955992"/>
                <a:gd name="connsiteY3" fmla="*/ 0 h 1238173"/>
                <a:gd name="connsiteX4" fmla="*/ 955992 w 955992"/>
                <a:gd name="connsiteY4" fmla="*/ 1236345 h 1238173"/>
                <a:gd name="connsiteX0" fmla="*/ 31115 w 955992"/>
                <a:gd name="connsiteY0" fmla="*/ 144470 h 1252151"/>
                <a:gd name="connsiteX1" fmla="*/ 40005 w 955992"/>
                <a:gd name="connsiteY1" fmla="*/ 1097923 h 1252151"/>
                <a:gd name="connsiteX2" fmla="*/ 0 w 955992"/>
                <a:gd name="connsiteY2" fmla="*/ 590240 h 1252151"/>
                <a:gd name="connsiteX3" fmla="*/ 806710 w 955992"/>
                <a:gd name="connsiteY3" fmla="*/ 583686 h 1252151"/>
                <a:gd name="connsiteX4" fmla="*/ 896619 w 955992"/>
                <a:gd name="connsiteY4" fmla="*/ 13978 h 1252151"/>
                <a:gd name="connsiteX5" fmla="*/ 955992 w 955992"/>
                <a:gd name="connsiteY5" fmla="*/ 1250323 h 1252151"/>
                <a:gd name="connsiteX0" fmla="*/ 31115 w 955992"/>
                <a:gd name="connsiteY0" fmla="*/ 144274 h 1251955"/>
                <a:gd name="connsiteX1" fmla="*/ 40005 w 955992"/>
                <a:gd name="connsiteY1" fmla="*/ 1097727 h 1251955"/>
                <a:gd name="connsiteX2" fmla="*/ 0 w 955992"/>
                <a:gd name="connsiteY2" fmla="*/ 590044 h 1251955"/>
                <a:gd name="connsiteX3" fmla="*/ 887673 w 955992"/>
                <a:gd name="connsiteY3" fmla="*/ 593015 h 1251955"/>
                <a:gd name="connsiteX4" fmla="*/ 896619 w 955992"/>
                <a:gd name="connsiteY4" fmla="*/ 13782 h 1251955"/>
                <a:gd name="connsiteX5" fmla="*/ 955992 w 955992"/>
                <a:gd name="connsiteY5" fmla="*/ 1250127 h 1251955"/>
                <a:gd name="connsiteX0" fmla="*/ 31115 w 955992"/>
                <a:gd name="connsiteY0" fmla="*/ 144965 h 1252646"/>
                <a:gd name="connsiteX1" fmla="*/ 40005 w 955992"/>
                <a:gd name="connsiteY1" fmla="*/ 1098418 h 1252646"/>
                <a:gd name="connsiteX2" fmla="*/ 0 w 955992"/>
                <a:gd name="connsiteY2" fmla="*/ 590735 h 1252646"/>
                <a:gd name="connsiteX3" fmla="*/ 887673 w 955992"/>
                <a:gd name="connsiteY3" fmla="*/ 593706 h 1252646"/>
                <a:gd name="connsiteX4" fmla="*/ 896619 w 955992"/>
                <a:gd name="connsiteY4" fmla="*/ 14473 h 1252646"/>
                <a:gd name="connsiteX5" fmla="*/ 955992 w 955992"/>
                <a:gd name="connsiteY5" fmla="*/ 1250818 h 1252646"/>
                <a:gd name="connsiteX0" fmla="*/ 31115 w 955992"/>
                <a:gd name="connsiteY0" fmla="*/ 144965 h 1252646"/>
                <a:gd name="connsiteX1" fmla="*/ 40005 w 955992"/>
                <a:gd name="connsiteY1" fmla="*/ 1098418 h 1252646"/>
                <a:gd name="connsiteX2" fmla="*/ 0 w 955992"/>
                <a:gd name="connsiteY2" fmla="*/ 590735 h 1252646"/>
                <a:gd name="connsiteX3" fmla="*/ 887673 w 955992"/>
                <a:gd name="connsiteY3" fmla="*/ 593706 h 1252646"/>
                <a:gd name="connsiteX4" fmla="*/ 896619 w 955992"/>
                <a:gd name="connsiteY4" fmla="*/ 14473 h 1252646"/>
                <a:gd name="connsiteX5" fmla="*/ 955992 w 955992"/>
                <a:gd name="connsiteY5" fmla="*/ 1250818 h 1252646"/>
                <a:gd name="connsiteX0" fmla="*/ 31115 w 955992"/>
                <a:gd name="connsiteY0" fmla="*/ 144965 h 1252646"/>
                <a:gd name="connsiteX1" fmla="*/ 40005 w 955992"/>
                <a:gd name="connsiteY1" fmla="*/ 1098418 h 1252646"/>
                <a:gd name="connsiteX2" fmla="*/ 0 w 955992"/>
                <a:gd name="connsiteY2" fmla="*/ 590735 h 1252646"/>
                <a:gd name="connsiteX3" fmla="*/ 887673 w 955992"/>
                <a:gd name="connsiteY3" fmla="*/ 593706 h 1252646"/>
                <a:gd name="connsiteX4" fmla="*/ 896619 w 955992"/>
                <a:gd name="connsiteY4" fmla="*/ 14473 h 1252646"/>
                <a:gd name="connsiteX5" fmla="*/ 955992 w 955992"/>
                <a:gd name="connsiteY5" fmla="*/ 1250818 h 1252646"/>
                <a:gd name="connsiteX0" fmla="*/ 31115 w 955992"/>
                <a:gd name="connsiteY0" fmla="*/ 144965 h 1252646"/>
                <a:gd name="connsiteX1" fmla="*/ 40005 w 955992"/>
                <a:gd name="connsiteY1" fmla="*/ 1098418 h 1252646"/>
                <a:gd name="connsiteX2" fmla="*/ 0 w 955992"/>
                <a:gd name="connsiteY2" fmla="*/ 619310 h 1252646"/>
                <a:gd name="connsiteX3" fmla="*/ 887673 w 955992"/>
                <a:gd name="connsiteY3" fmla="*/ 593706 h 1252646"/>
                <a:gd name="connsiteX4" fmla="*/ 896619 w 955992"/>
                <a:gd name="connsiteY4" fmla="*/ 14473 h 1252646"/>
                <a:gd name="connsiteX5" fmla="*/ 955992 w 955992"/>
                <a:gd name="connsiteY5" fmla="*/ 1250818 h 1252646"/>
                <a:gd name="connsiteX0" fmla="*/ 27186 w 952063"/>
                <a:gd name="connsiteY0" fmla="*/ 144965 h 1252646"/>
                <a:gd name="connsiteX1" fmla="*/ 36076 w 952063"/>
                <a:gd name="connsiteY1" fmla="*/ 1098418 h 1252646"/>
                <a:gd name="connsiteX2" fmla="*/ 5596 w 952063"/>
                <a:gd name="connsiteY2" fmla="*/ 605022 h 1252646"/>
                <a:gd name="connsiteX3" fmla="*/ 883744 w 952063"/>
                <a:gd name="connsiteY3" fmla="*/ 593706 h 1252646"/>
                <a:gd name="connsiteX4" fmla="*/ 892690 w 952063"/>
                <a:gd name="connsiteY4" fmla="*/ 14473 h 1252646"/>
                <a:gd name="connsiteX5" fmla="*/ 952063 w 952063"/>
                <a:gd name="connsiteY5" fmla="*/ 1250818 h 1252646"/>
                <a:gd name="connsiteX0" fmla="*/ 35878 w 960755"/>
                <a:gd name="connsiteY0" fmla="*/ 144965 h 1252646"/>
                <a:gd name="connsiteX1" fmla="*/ 44768 w 960755"/>
                <a:gd name="connsiteY1" fmla="*/ 1098418 h 1252646"/>
                <a:gd name="connsiteX2" fmla="*/ 0 w 960755"/>
                <a:gd name="connsiteY2" fmla="*/ 605022 h 1252646"/>
                <a:gd name="connsiteX3" fmla="*/ 892436 w 960755"/>
                <a:gd name="connsiteY3" fmla="*/ 593706 h 1252646"/>
                <a:gd name="connsiteX4" fmla="*/ 901382 w 960755"/>
                <a:gd name="connsiteY4" fmla="*/ 14473 h 1252646"/>
                <a:gd name="connsiteX5" fmla="*/ 960755 w 960755"/>
                <a:gd name="connsiteY5" fmla="*/ 1250818 h 1252646"/>
                <a:gd name="connsiteX0" fmla="*/ 35878 w 960755"/>
                <a:gd name="connsiteY0" fmla="*/ 144652 h 1252333"/>
                <a:gd name="connsiteX1" fmla="*/ 44768 w 960755"/>
                <a:gd name="connsiteY1" fmla="*/ 1098105 h 1252333"/>
                <a:gd name="connsiteX2" fmla="*/ 0 w 960755"/>
                <a:gd name="connsiteY2" fmla="*/ 604709 h 1252333"/>
                <a:gd name="connsiteX3" fmla="*/ 916248 w 960755"/>
                <a:gd name="connsiteY3" fmla="*/ 607681 h 1252333"/>
                <a:gd name="connsiteX4" fmla="*/ 901382 w 960755"/>
                <a:gd name="connsiteY4" fmla="*/ 14160 h 1252333"/>
                <a:gd name="connsiteX5" fmla="*/ 960755 w 960755"/>
                <a:gd name="connsiteY5" fmla="*/ 1250505 h 1252333"/>
                <a:gd name="connsiteX0" fmla="*/ 35878 w 960755"/>
                <a:gd name="connsiteY0" fmla="*/ 144751 h 1252432"/>
                <a:gd name="connsiteX1" fmla="*/ 44768 w 960755"/>
                <a:gd name="connsiteY1" fmla="*/ 1098204 h 1252432"/>
                <a:gd name="connsiteX2" fmla="*/ 0 w 960755"/>
                <a:gd name="connsiteY2" fmla="*/ 604808 h 1252432"/>
                <a:gd name="connsiteX3" fmla="*/ 916248 w 960755"/>
                <a:gd name="connsiteY3" fmla="*/ 607780 h 1252432"/>
                <a:gd name="connsiteX4" fmla="*/ 901382 w 960755"/>
                <a:gd name="connsiteY4" fmla="*/ 14259 h 1252432"/>
                <a:gd name="connsiteX5" fmla="*/ 960755 w 960755"/>
                <a:gd name="connsiteY5" fmla="*/ 1250604 h 1252432"/>
                <a:gd name="connsiteX0" fmla="*/ 35878 w 960755"/>
                <a:gd name="connsiteY0" fmla="*/ 144649 h 1252330"/>
                <a:gd name="connsiteX1" fmla="*/ 44768 w 960755"/>
                <a:gd name="connsiteY1" fmla="*/ 1098102 h 1252330"/>
                <a:gd name="connsiteX2" fmla="*/ 0 w 960755"/>
                <a:gd name="connsiteY2" fmla="*/ 604706 h 1252330"/>
                <a:gd name="connsiteX3" fmla="*/ 949586 w 960755"/>
                <a:gd name="connsiteY3" fmla="*/ 612441 h 1252330"/>
                <a:gd name="connsiteX4" fmla="*/ 901382 w 960755"/>
                <a:gd name="connsiteY4" fmla="*/ 14157 h 1252330"/>
                <a:gd name="connsiteX5" fmla="*/ 960755 w 960755"/>
                <a:gd name="connsiteY5" fmla="*/ 1250502 h 1252330"/>
                <a:gd name="connsiteX0" fmla="*/ 35878 w 960755"/>
                <a:gd name="connsiteY0" fmla="*/ 144649 h 1252330"/>
                <a:gd name="connsiteX1" fmla="*/ 44768 w 960755"/>
                <a:gd name="connsiteY1" fmla="*/ 1098102 h 1252330"/>
                <a:gd name="connsiteX2" fmla="*/ 0 w 960755"/>
                <a:gd name="connsiteY2" fmla="*/ 604706 h 1252330"/>
                <a:gd name="connsiteX3" fmla="*/ 916248 w 960755"/>
                <a:gd name="connsiteY3" fmla="*/ 612441 h 1252330"/>
                <a:gd name="connsiteX4" fmla="*/ 901382 w 960755"/>
                <a:gd name="connsiteY4" fmla="*/ 14157 h 1252330"/>
                <a:gd name="connsiteX5" fmla="*/ 960755 w 960755"/>
                <a:gd name="connsiteY5" fmla="*/ 1250502 h 1252330"/>
                <a:gd name="connsiteX0" fmla="*/ 35878 w 960755"/>
                <a:gd name="connsiteY0" fmla="*/ 144649 h 1250502"/>
                <a:gd name="connsiteX1" fmla="*/ 44768 w 960755"/>
                <a:gd name="connsiteY1" fmla="*/ 1098102 h 1250502"/>
                <a:gd name="connsiteX2" fmla="*/ 0 w 960755"/>
                <a:gd name="connsiteY2" fmla="*/ 604706 h 1250502"/>
                <a:gd name="connsiteX3" fmla="*/ 916248 w 960755"/>
                <a:gd name="connsiteY3" fmla="*/ 612441 h 1250502"/>
                <a:gd name="connsiteX4" fmla="*/ 901382 w 960755"/>
                <a:gd name="connsiteY4" fmla="*/ 14157 h 1250502"/>
                <a:gd name="connsiteX5" fmla="*/ 960755 w 960755"/>
                <a:gd name="connsiteY5" fmla="*/ 1250502 h 1250502"/>
                <a:gd name="connsiteX0" fmla="*/ 35878 w 916892"/>
                <a:gd name="connsiteY0" fmla="*/ 144649 h 1221927"/>
                <a:gd name="connsiteX1" fmla="*/ 44768 w 916892"/>
                <a:gd name="connsiteY1" fmla="*/ 1098102 h 1221927"/>
                <a:gd name="connsiteX2" fmla="*/ 0 w 916892"/>
                <a:gd name="connsiteY2" fmla="*/ 604706 h 1221927"/>
                <a:gd name="connsiteX3" fmla="*/ 916248 w 916892"/>
                <a:gd name="connsiteY3" fmla="*/ 612441 h 1221927"/>
                <a:gd name="connsiteX4" fmla="*/ 901382 w 916892"/>
                <a:gd name="connsiteY4" fmla="*/ 14157 h 1221927"/>
                <a:gd name="connsiteX5" fmla="*/ 898843 w 916892"/>
                <a:gd name="connsiteY5" fmla="*/ 1221927 h 1221927"/>
                <a:gd name="connsiteX0" fmla="*/ 35878 w 925636"/>
                <a:gd name="connsiteY0" fmla="*/ 144649 h 1221927"/>
                <a:gd name="connsiteX1" fmla="*/ 44768 w 925636"/>
                <a:gd name="connsiteY1" fmla="*/ 1098102 h 1221927"/>
                <a:gd name="connsiteX2" fmla="*/ 0 w 925636"/>
                <a:gd name="connsiteY2" fmla="*/ 604706 h 1221927"/>
                <a:gd name="connsiteX3" fmla="*/ 916248 w 925636"/>
                <a:gd name="connsiteY3" fmla="*/ 612441 h 1221927"/>
                <a:gd name="connsiteX4" fmla="*/ 901382 w 925636"/>
                <a:gd name="connsiteY4" fmla="*/ 14157 h 1221927"/>
                <a:gd name="connsiteX5" fmla="*/ 898843 w 925636"/>
                <a:gd name="connsiteY5" fmla="*/ 1221927 h 1221927"/>
                <a:gd name="connsiteX0" fmla="*/ 35878 w 919449"/>
                <a:gd name="connsiteY0" fmla="*/ 144649 h 1221927"/>
                <a:gd name="connsiteX1" fmla="*/ 44768 w 919449"/>
                <a:gd name="connsiteY1" fmla="*/ 1098102 h 1221927"/>
                <a:gd name="connsiteX2" fmla="*/ 0 w 919449"/>
                <a:gd name="connsiteY2" fmla="*/ 604706 h 1221927"/>
                <a:gd name="connsiteX3" fmla="*/ 916248 w 919449"/>
                <a:gd name="connsiteY3" fmla="*/ 612441 h 1221927"/>
                <a:gd name="connsiteX4" fmla="*/ 901382 w 919449"/>
                <a:gd name="connsiteY4" fmla="*/ 14157 h 1221927"/>
                <a:gd name="connsiteX5" fmla="*/ 898843 w 919449"/>
                <a:gd name="connsiteY5" fmla="*/ 1221927 h 1221927"/>
                <a:gd name="connsiteX0" fmla="*/ 35878 w 923492"/>
                <a:gd name="connsiteY0" fmla="*/ 121367 h 1198645"/>
                <a:gd name="connsiteX1" fmla="*/ 44768 w 923492"/>
                <a:gd name="connsiteY1" fmla="*/ 1074820 h 1198645"/>
                <a:gd name="connsiteX2" fmla="*/ 0 w 923492"/>
                <a:gd name="connsiteY2" fmla="*/ 581424 h 1198645"/>
                <a:gd name="connsiteX3" fmla="*/ 916248 w 923492"/>
                <a:gd name="connsiteY3" fmla="*/ 589159 h 1198645"/>
                <a:gd name="connsiteX4" fmla="*/ 910907 w 923492"/>
                <a:gd name="connsiteY4" fmla="*/ 14687 h 1198645"/>
                <a:gd name="connsiteX5" fmla="*/ 898843 w 923492"/>
                <a:gd name="connsiteY5" fmla="*/ 1198645 h 1198645"/>
                <a:gd name="connsiteX0" fmla="*/ 35878 w 923492"/>
                <a:gd name="connsiteY0" fmla="*/ 106680 h 1183958"/>
                <a:gd name="connsiteX1" fmla="*/ 44768 w 923492"/>
                <a:gd name="connsiteY1" fmla="*/ 1060133 h 1183958"/>
                <a:gd name="connsiteX2" fmla="*/ 0 w 923492"/>
                <a:gd name="connsiteY2" fmla="*/ 566737 h 1183958"/>
                <a:gd name="connsiteX3" fmla="*/ 916248 w 923492"/>
                <a:gd name="connsiteY3" fmla="*/ 574472 h 1183958"/>
                <a:gd name="connsiteX4" fmla="*/ 910907 w 923492"/>
                <a:gd name="connsiteY4" fmla="*/ 0 h 1183958"/>
                <a:gd name="connsiteX5" fmla="*/ 898843 w 923492"/>
                <a:gd name="connsiteY5" fmla="*/ 1183958 h 1183958"/>
                <a:gd name="connsiteX0" fmla="*/ 35878 w 925998"/>
                <a:gd name="connsiteY0" fmla="*/ 87630 h 1164908"/>
                <a:gd name="connsiteX1" fmla="*/ 44768 w 925998"/>
                <a:gd name="connsiteY1" fmla="*/ 1041083 h 1164908"/>
                <a:gd name="connsiteX2" fmla="*/ 0 w 925998"/>
                <a:gd name="connsiteY2" fmla="*/ 547687 h 1164908"/>
                <a:gd name="connsiteX3" fmla="*/ 916248 w 925998"/>
                <a:gd name="connsiteY3" fmla="*/ 555422 h 1164908"/>
                <a:gd name="connsiteX4" fmla="*/ 915669 w 925998"/>
                <a:gd name="connsiteY4" fmla="*/ 0 h 1164908"/>
                <a:gd name="connsiteX5" fmla="*/ 898843 w 925998"/>
                <a:gd name="connsiteY5" fmla="*/ 1164908 h 1164908"/>
                <a:gd name="connsiteX0" fmla="*/ 35878 w 923492"/>
                <a:gd name="connsiteY0" fmla="*/ 101918 h 1179196"/>
                <a:gd name="connsiteX1" fmla="*/ 44768 w 923492"/>
                <a:gd name="connsiteY1" fmla="*/ 1055371 h 1179196"/>
                <a:gd name="connsiteX2" fmla="*/ 0 w 923492"/>
                <a:gd name="connsiteY2" fmla="*/ 561975 h 1179196"/>
                <a:gd name="connsiteX3" fmla="*/ 916248 w 923492"/>
                <a:gd name="connsiteY3" fmla="*/ 569710 h 1179196"/>
                <a:gd name="connsiteX4" fmla="*/ 910907 w 923492"/>
                <a:gd name="connsiteY4" fmla="*/ 0 h 1179196"/>
                <a:gd name="connsiteX5" fmla="*/ 898843 w 923492"/>
                <a:gd name="connsiteY5" fmla="*/ 1179196 h 1179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23492" h="1179196">
                  <a:moveTo>
                    <a:pt x="35878" y="101918"/>
                  </a:moveTo>
                  <a:cubicBezTo>
                    <a:pt x="-13758" y="286808"/>
                    <a:pt x="13970" y="883709"/>
                    <a:pt x="44768" y="1055371"/>
                  </a:cubicBezTo>
                  <a:cubicBezTo>
                    <a:pt x="21590" y="893658"/>
                    <a:pt x="8043" y="717445"/>
                    <a:pt x="0" y="561975"/>
                  </a:cubicBezTo>
                  <a:cubicBezTo>
                    <a:pt x="151596" y="566756"/>
                    <a:pt x="747762" y="556217"/>
                    <a:pt x="916248" y="569710"/>
                  </a:cubicBezTo>
                  <a:cubicBezTo>
                    <a:pt x="922810" y="435565"/>
                    <a:pt x="909839" y="88919"/>
                    <a:pt x="910907" y="0"/>
                  </a:cubicBezTo>
                  <a:cubicBezTo>
                    <a:pt x="922973" y="563351"/>
                    <a:pt x="936413" y="1012403"/>
                    <a:pt x="898843" y="1179196"/>
                  </a:cubicBezTo>
                </a:path>
              </a:pathLst>
            </a:custGeom>
            <a:noFill/>
            <a:ln w="409575" cap="rnd">
              <a:solidFill>
                <a:schemeClr val="bg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124EAEDE-E25B-FFD7-0318-6F706C6DE821}"/>
                </a:ext>
              </a:extLst>
            </p:cNvPr>
            <p:cNvSpPr/>
            <p:nvPr/>
          </p:nvSpPr>
          <p:spPr>
            <a:xfrm>
              <a:off x="5623871" y="1818013"/>
              <a:ext cx="923492" cy="1179196"/>
            </a:xfrm>
            <a:custGeom>
              <a:avLst/>
              <a:gdLst>
                <a:gd name="connsiteX0" fmla="*/ 0 w 1082040"/>
                <a:gd name="connsiteY0" fmla="*/ 0 h 1097280"/>
                <a:gd name="connsiteX1" fmla="*/ 121920 w 1082040"/>
                <a:gd name="connsiteY1" fmla="*/ 1097280 h 1097280"/>
                <a:gd name="connsiteX2" fmla="*/ 929640 w 1082040"/>
                <a:gd name="connsiteY2" fmla="*/ 944880 h 1097280"/>
                <a:gd name="connsiteX3" fmla="*/ 1082040 w 1082040"/>
                <a:gd name="connsiteY3" fmla="*/ 525780 h 1097280"/>
                <a:gd name="connsiteX4" fmla="*/ 746760 w 1082040"/>
                <a:gd name="connsiteY4" fmla="*/ 22860 h 1097280"/>
                <a:gd name="connsiteX5" fmla="*/ 0 w 1082040"/>
                <a:gd name="connsiteY5" fmla="*/ 0 h 1097280"/>
                <a:gd name="connsiteX0" fmla="*/ 0 w 1082040"/>
                <a:gd name="connsiteY0" fmla="*/ 94636 h 1191916"/>
                <a:gd name="connsiteX1" fmla="*/ 121920 w 1082040"/>
                <a:gd name="connsiteY1" fmla="*/ 1191916 h 1191916"/>
                <a:gd name="connsiteX2" fmla="*/ 929640 w 1082040"/>
                <a:gd name="connsiteY2" fmla="*/ 1039516 h 1191916"/>
                <a:gd name="connsiteX3" fmla="*/ 1082040 w 1082040"/>
                <a:gd name="connsiteY3" fmla="*/ 620416 h 1191916"/>
                <a:gd name="connsiteX4" fmla="*/ 746760 w 1082040"/>
                <a:gd name="connsiteY4" fmla="*/ 117496 h 1191916"/>
                <a:gd name="connsiteX5" fmla="*/ 0 w 1082040"/>
                <a:gd name="connsiteY5" fmla="*/ 94636 h 1191916"/>
                <a:gd name="connsiteX0" fmla="*/ 0 w 1082040"/>
                <a:gd name="connsiteY0" fmla="*/ 81612 h 1178892"/>
                <a:gd name="connsiteX1" fmla="*/ 121920 w 1082040"/>
                <a:gd name="connsiteY1" fmla="*/ 1178892 h 1178892"/>
                <a:gd name="connsiteX2" fmla="*/ 929640 w 1082040"/>
                <a:gd name="connsiteY2" fmla="*/ 1026492 h 1178892"/>
                <a:gd name="connsiteX3" fmla="*/ 1082040 w 1082040"/>
                <a:gd name="connsiteY3" fmla="*/ 607392 h 1178892"/>
                <a:gd name="connsiteX4" fmla="*/ 727710 w 1082040"/>
                <a:gd name="connsiteY4" fmla="*/ 148922 h 1178892"/>
                <a:gd name="connsiteX5" fmla="*/ 0 w 1082040"/>
                <a:gd name="connsiteY5" fmla="*/ 81612 h 1178892"/>
                <a:gd name="connsiteX0" fmla="*/ 0 w 1082040"/>
                <a:gd name="connsiteY0" fmla="*/ 80009 h 1177289"/>
                <a:gd name="connsiteX1" fmla="*/ 121920 w 1082040"/>
                <a:gd name="connsiteY1" fmla="*/ 1177289 h 1177289"/>
                <a:gd name="connsiteX2" fmla="*/ 929640 w 1082040"/>
                <a:gd name="connsiteY2" fmla="*/ 1024889 h 1177289"/>
                <a:gd name="connsiteX3" fmla="*/ 1082040 w 1082040"/>
                <a:gd name="connsiteY3" fmla="*/ 605789 h 1177289"/>
                <a:gd name="connsiteX4" fmla="*/ 759460 w 1082040"/>
                <a:gd name="connsiteY4" fmla="*/ 153669 h 1177289"/>
                <a:gd name="connsiteX5" fmla="*/ 0 w 1082040"/>
                <a:gd name="connsiteY5" fmla="*/ 80009 h 1177289"/>
                <a:gd name="connsiteX0" fmla="*/ 0 w 1082040"/>
                <a:gd name="connsiteY0" fmla="*/ 70151 h 1167431"/>
                <a:gd name="connsiteX1" fmla="*/ 121920 w 1082040"/>
                <a:gd name="connsiteY1" fmla="*/ 1167431 h 1167431"/>
                <a:gd name="connsiteX2" fmla="*/ 929640 w 1082040"/>
                <a:gd name="connsiteY2" fmla="*/ 1015031 h 1167431"/>
                <a:gd name="connsiteX3" fmla="*/ 1082040 w 1082040"/>
                <a:gd name="connsiteY3" fmla="*/ 595931 h 1167431"/>
                <a:gd name="connsiteX4" fmla="*/ 759460 w 1082040"/>
                <a:gd name="connsiteY4" fmla="*/ 143811 h 1167431"/>
                <a:gd name="connsiteX5" fmla="*/ 0 w 1082040"/>
                <a:gd name="connsiteY5" fmla="*/ 70151 h 1167431"/>
                <a:gd name="connsiteX0" fmla="*/ 0 w 1082040"/>
                <a:gd name="connsiteY0" fmla="*/ 10997 h 1108277"/>
                <a:gd name="connsiteX1" fmla="*/ 121920 w 1082040"/>
                <a:gd name="connsiteY1" fmla="*/ 1108277 h 1108277"/>
                <a:gd name="connsiteX2" fmla="*/ 929640 w 1082040"/>
                <a:gd name="connsiteY2" fmla="*/ 955877 h 1108277"/>
                <a:gd name="connsiteX3" fmla="*/ 1082040 w 1082040"/>
                <a:gd name="connsiteY3" fmla="*/ 536777 h 1108277"/>
                <a:gd name="connsiteX4" fmla="*/ 759460 w 1082040"/>
                <a:gd name="connsiteY4" fmla="*/ 84657 h 1108277"/>
                <a:gd name="connsiteX5" fmla="*/ 0 w 1082040"/>
                <a:gd name="connsiteY5" fmla="*/ 10997 h 1108277"/>
                <a:gd name="connsiteX0" fmla="*/ 0 w 1082040"/>
                <a:gd name="connsiteY0" fmla="*/ 21102 h 1118382"/>
                <a:gd name="connsiteX1" fmla="*/ 121920 w 1082040"/>
                <a:gd name="connsiteY1" fmla="*/ 1118382 h 1118382"/>
                <a:gd name="connsiteX2" fmla="*/ 929640 w 1082040"/>
                <a:gd name="connsiteY2" fmla="*/ 965982 h 1118382"/>
                <a:gd name="connsiteX3" fmla="*/ 1082040 w 1082040"/>
                <a:gd name="connsiteY3" fmla="*/ 546882 h 1118382"/>
                <a:gd name="connsiteX4" fmla="*/ 759460 w 1082040"/>
                <a:gd name="connsiteY4" fmla="*/ 94762 h 1118382"/>
                <a:gd name="connsiteX5" fmla="*/ 0 w 1082040"/>
                <a:gd name="connsiteY5" fmla="*/ 21102 h 1118382"/>
                <a:gd name="connsiteX0" fmla="*/ 0 w 1082040"/>
                <a:gd name="connsiteY0" fmla="*/ 13447 h 1110727"/>
                <a:gd name="connsiteX1" fmla="*/ 121920 w 1082040"/>
                <a:gd name="connsiteY1" fmla="*/ 1110727 h 1110727"/>
                <a:gd name="connsiteX2" fmla="*/ 929640 w 1082040"/>
                <a:gd name="connsiteY2" fmla="*/ 958327 h 1110727"/>
                <a:gd name="connsiteX3" fmla="*/ 1082040 w 1082040"/>
                <a:gd name="connsiteY3" fmla="*/ 539227 h 1110727"/>
                <a:gd name="connsiteX4" fmla="*/ 759460 w 1082040"/>
                <a:gd name="connsiteY4" fmla="*/ 87107 h 1110727"/>
                <a:gd name="connsiteX5" fmla="*/ 0 w 1082040"/>
                <a:gd name="connsiteY5" fmla="*/ 13447 h 1110727"/>
                <a:gd name="connsiteX0" fmla="*/ 0 w 1082040"/>
                <a:gd name="connsiteY0" fmla="*/ 34409 h 1131689"/>
                <a:gd name="connsiteX1" fmla="*/ 121920 w 1082040"/>
                <a:gd name="connsiteY1" fmla="*/ 1131689 h 1131689"/>
                <a:gd name="connsiteX2" fmla="*/ 929640 w 1082040"/>
                <a:gd name="connsiteY2" fmla="*/ 979289 h 1131689"/>
                <a:gd name="connsiteX3" fmla="*/ 1082040 w 1082040"/>
                <a:gd name="connsiteY3" fmla="*/ 560189 h 1131689"/>
                <a:gd name="connsiteX4" fmla="*/ 759460 w 1082040"/>
                <a:gd name="connsiteY4" fmla="*/ 108069 h 1131689"/>
                <a:gd name="connsiteX5" fmla="*/ 0 w 1082040"/>
                <a:gd name="connsiteY5" fmla="*/ 34409 h 1131689"/>
                <a:gd name="connsiteX0" fmla="*/ 0 w 1082040"/>
                <a:gd name="connsiteY0" fmla="*/ 29033 h 1126313"/>
                <a:gd name="connsiteX1" fmla="*/ 121920 w 1082040"/>
                <a:gd name="connsiteY1" fmla="*/ 1126313 h 1126313"/>
                <a:gd name="connsiteX2" fmla="*/ 929640 w 1082040"/>
                <a:gd name="connsiteY2" fmla="*/ 973913 h 1126313"/>
                <a:gd name="connsiteX3" fmla="*/ 1082040 w 1082040"/>
                <a:gd name="connsiteY3" fmla="*/ 554813 h 1126313"/>
                <a:gd name="connsiteX4" fmla="*/ 759460 w 1082040"/>
                <a:gd name="connsiteY4" fmla="*/ 102693 h 1126313"/>
                <a:gd name="connsiteX5" fmla="*/ 0 w 1082040"/>
                <a:gd name="connsiteY5" fmla="*/ 29033 h 1126313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8690 w 1101090"/>
                <a:gd name="connsiteY2" fmla="*/ 98259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8690 w 1101090"/>
                <a:gd name="connsiteY2" fmla="*/ 98259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8690 w 1101090"/>
                <a:gd name="connsiteY2" fmla="*/ 98259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8690 w 1101090"/>
                <a:gd name="connsiteY2" fmla="*/ 98259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8690 w 1101090"/>
                <a:gd name="connsiteY2" fmla="*/ 98259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98088"/>
                <a:gd name="connsiteX1" fmla="*/ 140970 w 1101090"/>
                <a:gd name="connsiteY1" fmla="*/ 1134995 h 1198088"/>
                <a:gd name="connsiteX2" fmla="*/ 948690 w 1101090"/>
                <a:gd name="connsiteY2" fmla="*/ 982595 h 1198088"/>
                <a:gd name="connsiteX3" fmla="*/ 1101090 w 1101090"/>
                <a:gd name="connsiteY3" fmla="*/ 563495 h 1198088"/>
                <a:gd name="connsiteX4" fmla="*/ 778510 w 1101090"/>
                <a:gd name="connsiteY4" fmla="*/ 111375 h 1198088"/>
                <a:gd name="connsiteX5" fmla="*/ 0 w 1101090"/>
                <a:gd name="connsiteY5" fmla="*/ 37715 h 1198088"/>
                <a:gd name="connsiteX0" fmla="*/ 0 w 1101090"/>
                <a:gd name="connsiteY0" fmla="*/ 37715 h 1189237"/>
                <a:gd name="connsiteX1" fmla="*/ 140970 w 1101090"/>
                <a:gd name="connsiteY1" fmla="*/ 1134995 h 1189237"/>
                <a:gd name="connsiteX2" fmla="*/ 948690 w 1101090"/>
                <a:gd name="connsiteY2" fmla="*/ 982595 h 1189237"/>
                <a:gd name="connsiteX3" fmla="*/ 1101090 w 1101090"/>
                <a:gd name="connsiteY3" fmla="*/ 563495 h 1189237"/>
                <a:gd name="connsiteX4" fmla="*/ 778510 w 1101090"/>
                <a:gd name="connsiteY4" fmla="*/ 111375 h 1189237"/>
                <a:gd name="connsiteX5" fmla="*/ 0 w 1101090"/>
                <a:gd name="connsiteY5" fmla="*/ 37715 h 1189237"/>
                <a:gd name="connsiteX0" fmla="*/ 0 w 1101090"/>
                <a:gd name="connsiteY0" fmla="*/ 37715 h 1186478"/>
                <a:gd name="connsiteX1" fmla="*/ 140970 w 1101090"/>
                <a:gd name="connsiteY1" fmla="*/ 1134995 h 1186478"/>
                <a:gd name="connsiteX2" fmla="*/ 961390 w 1101090"/>
                <a:gd name="connsiteY2" fmla="*/ 963545 h 1186478"/>
                <a:gd name="connsiteX3" fmla="*/ 1101090 w 1101090"/>
                <a:gd name="connsiteY3" fmla="*/ 563495 h 1186478"/>
                <a:gd name="connsiteX4" fmla="*/ 778510 w 1101090"/>
                <a:gd name="connsiteY4" fmla="*/ 111375 h 1186478"/>
                <a:gd name="connsiteX5" fmla="*/ 0 w 1101090"/>
                <a:gd name="connsiteY5" fmla="*/ 37715 h 1186478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61390 w 1101090"/>
                <a:gd name="connsiteY2" fmla="*/ 96354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61390 w 1101090"/>
                <a:gd name="connsiteY2" fmla="*/ 96354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61390 w 1101090"/>
                <a:gd name="connsiteY2" fmla="*/ 96354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2340 w 1101090"/>
                <a:gd name="connsiteY2" fmla="*/ 96354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082040"/>
                <a:gd name="connsiteY0" fmla="*/ 37715 h 1134995"/>
                <a:gd name="connsiteX1" fmla="*/ 140970 w 1082040"/>
                <a:gd name="connsiteY1" fmla="*/ 1134995 h 1134995"/>
                <a:gd name="connsiteX2" fmla="*/ 942340 w 1082040"/>
                <a:gd name="connsiteY2" fmla="*/ 963545 h 1134995"/>
                <a:gd name="connsiteX3" fmla="*/ 1082040 w 1082040"/>
                <a:gd name="connsiteY3" fmla="*/ 563495 h 1134995"/>
                <a:gd name="connsiteX4" fmla="*/ 778510 w 1082040"/>
                <a:gd name="connsiteY4" fmla="*/ 111375 h 1134995"/>
                <a:gd name="connsiteX5" fmla="*/ 0 w 1082040"/>
                <a:gd name="connsiteY5" fmla="*/ 37715 h 1134995"/>
                <a:gd name="connsiteX0" fmla="*/ 0 w 983901"/>
                <a:gd name="connsiteY0" fmla="*/ 37715 h 1134995"/>
                <a:gd name="connsiteX1" fmla="*/ 140970 w 983901"/>
                <a:gd name="connsiteY1" fmla="*/ 1134995 h 1134995"/>
                <a:gd name="connsiteX2" fmla="*/ 942340 w 983901"/>
                <a:gd name="connsiteY2" fmla="*/ 963545 h 1134995"/>
                <a:gd name="connsiteX3" fmla="*/ 778510 w 983901"/>
                <a:gd name="connsiteY3" fmla="*/ 111375 h 1134995"/>
                <a:gd name="connsiteX4" fmla="*/ 0 w 983901"/>
                <a:gd name="connsiteY4" fmla="*/ 37715 h 1134995"/>
                <a:gd name="connsiteX0" fmla="*/ 0 w 1033650"/>
                <a:gd name="connsiteY0" fmla="*/ 52605 h 1149885"/>
                <a:gd name="connsiteX1" fmla="*/ 140970 w 1033650"/>
                <a:gd name="connsiteY1" fmla="*/ 1149885 h 1149885"/>
                <a:gd name="connsiteX2" fmla="*/ 999490 w 1033650"/>
                <a:gd name="connsiteY2" fmla="*/ 933985 h 1149885"/>
                <a:gd name="connsiteX3" fmla="*/ 778510 w 1033650"/>
                <a:gd name="connsiteY3" fmla="*/ 126265 h 1149885"/>
                <a:gd name="connsiteX4" fmla="*/ 0 w 1033650"/>
                <a:gd name="connsiteY4" fmla="*/ 52605 h 1149885"/>
                <a:gd name="connsiteX0" fmla="*/ 0 w 1056496"/>
                <a:gd name="connsiteY0" fmla="*/ 51985 h 1149265"/>
                <a:gd name="connsiteX1" fmla="*/ 140970 w 1056496"/>
                <a:gd name="connsiteY1" fmla="*/ 1149265 h 1149265"/>
                <a:gd name="connsiteX2" fmla="*/ 1024890 w 1056496"/>
                <a:gd name="connsiteY2" fmla="*/ 920665 h 1149265"/>
                <a:gd name="connsiteX3" fmla="*/ 778510 w 1056496"/>
                <a:gd name="connsiteY3" fmla="*/ 125645 h 1149265"/>
                <a:gd name="connsiteX4" fmla="*/ 0 w 1056496"/>
                <a:gd name="connsiteY4" fmla="*/ 51985 h 1149265"/>
                <a:gd name="connsiteX0" fmla="*/ 0 w 1058985"/>
                <a:gd name="connsiteY0" fmla="*/ 51985 h 1149265"/>
                <a:gd name="connsiteX1" fmla="*/ 140970 w 1058985"/>
                <a:gd name="connsiteY1" fmla="*/ 1149265 h 1149265"/>
                <a:gd name="connsiteX2" fmla="*/ 1024890 w 1058985"/>
                <a:gd name="connsiteY2" fmla="*/ 920665 h 1149265"/>
                <a:gd name="connsiteX3" fmla="*/ 778510 w 1058985"/>
                <a:gd name="connsiteY3" fmla="*/ 125645 h 1149265"/>
                <a:gd name="connsiteX4" fmla="*/ 0 w 1058985"/>
                <a:gd name="connsiteY4" fmla="*/ 51985 h 1149265"/>
                <a:gd name="connsiteX0" fmla="*/ 0 w 1058802"/>
                <a:gd name="connsiteY0" fmla="*/ 45717 h 1142997"/>
                <a:gd name="connsiteX1" fmla="*/ 140970 w 1058802"/>
                <a:gd name="connsiteY1" fmla="*/ 1142997 h 1142997"/>
                <a:gd name="connsiteX2" fmla="*/ 1024890 w 1058802"/>
                <a:gd name="connsiteY2" fmla="*/ 914397 h 1142997"/>
                <a:gd name="connsiteX3" fmla="*/ 791210 w 1058802"/>
                <a:gd name="connsiteY3" fmla="*/ 138427 h 1142997"/>
                <a:gd name="connsiteX4" fmla="*/ 0 w 1058802"/>
                <a:gd name="connsiteY4" fmla="*/ 45717 h 1142997"/>
                <a:gd name="connsiteX0" fmla="*/ 0 w 1064369"/>
                <a:gd name="connsiteY0" fmla="*/ 37131 h 1134411"/>
                <a:gd name="connsiteX1" fmla="*/ 140970 w 1064369"/>
                <a:gd name="connsiteY1" fmla="*/ 1134411 h 1134411"/>
                <a:gd name="connsiteX2" fmla="*/ 1024890 w 1064369"/>
                <a:gd name="connsiteY2" fmla="*/ 905811 h 1134411"/>
                <a:gd name="connsiteX3" fmla="*/ 791210 w 1064369"/>
                <a:gd name="connsiteY3" fmla="*/ 129841 h 1134411"/>
                <a:gd name="connsiteX4" fmla="*/ 0 w 1064369"/>
                <a:gd name="connsiteY4" fmla="*/ 37131 h 1134411"/>
                <a:gd name="connsiteX0" fmla="*/ 0 w 1072221"/>
                <a:gd name="connsiteY0" fmla="*/ 30947 h 1128227"/>
                <a:gd name="connsiteX1" fmla="*/ 140970 w 1072221"/>
                <a:gd name="connsiteY1" fmla="*/ 1128227 h 1128227"/>
                <a:gd name="connsiteX2" fmla="*/ 1024890 w 1072221"/>
                <a:gd name="connsiteY2" fmla="*/ 899627 h 1128227"/>
                <a:gd name="connsiteX3" fmla="*/ 822960 w 1072221"/>
                <a:gd name="connsiteY3" fmla="*/ 155407 h 1128227"/>
                <a:gd name="connsiteX4" fmla="*/ 0 w 1072221"/>
                <a:gd name="connsiteY4" fmla="*/ 30947 h 1128227"/>
                <a:gd name="connsiteX0" fmla="*/ 0 w 1072221"/>
                <a:gd name="connsiteY0" fmla="*/ 30947 h 1128227"/>
                <a:gd name="connsiteX1" fmla="*/ 140970 w 1072221"/>
                <a:gd name="connsiteY1" fmla="*/ 1128227 h 1128227"/>
                <a:gd name="connsiteX2" fmla="*/ 1024890 w 1072221"/>
                <a:gd name="connsiteY2" fmla="*/ 899627 h 1128227"/>
                <a:gd name="connsiteX3" fmla="*/ 822960 w 1072221"/>
                <a:gd name="connsiteY3" fmla="*/ 155407 h 1128227"/>
                <a:gd name="connsiteX4" fmla="*/ 0 w 1072221"/>
                <a:gd name="connsiteY4" fmla="*/ 30947 h 1128227"/>
                <a:gd name="connsiteX0" fmla="*/ 0 w 1061159"/>
                <a:gd name="connsiteY0" fmla="*/ 30947 h 1128227"/>
                <a:gd name="connsiteX1" fmla="*/ 140970 w 1061159"/>
                <a:gd name="connsiteY1" fmla="*/ 1128227 h 1128227"/>
                <a:gd name="connsiteX2" fmla="*/ 1024890 w 1061159"/>
                <a:gd name="connsiteY2" fmla="*/ 899627 h 1128227"/>
                <a:gd name="connsiteX3" fmla="*/ 822960 w 1061159"/>
                <a:gd name="connsiteY3" fmla="*/ 155407 h 1128227"/>
                <a:gd name="connsiteX4" fmla="*/ 0 w 1061159"/>
                <a:gd name="connsiteY4" fmla="*/ 30947 h 1128227"/>
                <a:gd name="connsiteX0" fmla="*/ 0 w 1061159"/>
                <a:gd name="connsiteY0" fmla="*/ 30947 h 1184617"/>
                <a:gd name="connsiteX1" fmla="*/ 140970 w 1061159"/>
                <a:gd name="connsiteY1" fmla="*/ 1128227 h 1184617"/>
                <a:gd name="connsiteX2" fmla="*/ 1024890 w 1061159"/>
                <a:gd name="connsiteY2" fmla="*/ 899627 h 1184617"/>
                <a:gd name="connsiteX3" fmla="*/ 822960 w 1061159"/>
                <a:gd name="connsiteY3" fmla="*/ 155407 h 1184617"/>
                <a:gd name="connsiteX4" fmla="*/ 0 w 1061159"/>
                <a:gd name="connsiteY4" fmla="*/ 30947 h 1184617"/>
                <a:gd name="connsiteX0" fmla="*/ 0 w 925273"/>
                <a:gd name="connsiteY0" fmla="*/ 60201 h 1131321"/>
                <a:gd name="connsiteX1" fmla="*/ 13970 w 925273"/>
                <a:gd name="connsiteY1" fmla="*/ 1074931 h 1131321"/>
                <a:gd name="connsiteX2" fmla="*/ 897890 w 925273"/>
                <a:gd name="connsiteY2" fmla="*/ 846331 h 1131321"/>
                <a:gd name="connsiteX3" fmla="*/ 695960 w 925273"/>
                <a:gd name="connsiteY3" fmla="*/ 102111 h 1131321"/>
                <a:gd name="connsiteX4" fmla="*/ 0 w 925273"/>
                <a:gd name="connsiteY4" fmla="*/ 60201 h 1131321"/>
                <a:gd name="connsiteX0" fmla="*/ 29 w 925302"/>
                <a:gd name="connsiteY0" fmla="*/ 169950 h 1241070"/>
                <a:gd name="connsiteX1" fmla="*/ 13999 w 925302"/>
                <a:gd name="connsiteY1" fmla="*/ 1184680 h 1241070"/>
                <a:gd name="connsiteX2" fmla="*/ 897919 w 925302"/>
                <a:gd name="connsiteY2" fmla="*/ 956080 h 1241070"/>
                <a:gd name="connsiteX3" fmla="*/ 695989 w 925302"/>
                <a:gd name="connsiteY3" fmla="*/ 211860 h 1241070"/>
                <a:gd name="connsiteX4" fmla="*/ 29 w 925302"/>
                <a:gd name="connsiteY4" fmla="*/ 169950 h 1241070"/>
                <a:gd name="connsiteX0" fmla="*/ 74455 w 999728"/>
                <a:gd name="connsiteY0" fmla="*/ 111525 h 1182645"/>
                <a:gd name="connsiteX1" fmla="*/ 88425 w 999728"/>
                <a:gd name="connsiteY1" fmla="*/ 1126255 h 1182645"/>
                <a:gd name="connsiteX2" fmla="*/ 972345 w 999728"/>
                <a:gd name="connsiteY2" fmla="*/ 897655 h 1182645"/>
                <a:gd name="connsiteX3" fmla="*/ 770415 w 999728"/>
                <a:gd name="connsiteY3" fmla="*/ 153435 h 1182645"/>
                <a:gd name="connsiteX4" fmla="*/ 74455 w 999728"/>
                <a:gd name="connsiteY4" fmla="*/ 111525 h 1182645"/>
                <a:gd name="connsiteX0" fmla="*/ 79369 w 985250"/>
                <a:gd name="connsiteY0" fmla="*/ 119473 h 1165193"/>
                <a:gd name="connsiteX1" fmla="*/ 74289 w 985250"/>
                <a:gd name="connsiteY1" fmla="*/ 1108803 h 1165193"/>
                <a:gd name="connsiteX2" fmla="*/ 958209 w 985250"/>
                <a:gd name="connsiteY2" fmla="*/ 880203 h 1165193"/>
                <a:gd name="connsiteX3" fmla="*/ 756279 w 985250"/>
                <a:gd name="connsiteY3" fmla="*/ 135983 h 1165193"/>
                <a:gd name="connsiteX4" fmla="*/ 79369 w 985250"/>
                <a:gd name="connsiteY4" fmla="*/ 119473 h 1165193"/>
                <a:gd name="connsiteX0" fmla="*/ 85008 w 990889"/>
                <a:gd name="connsiteY0" fmla="*/ 111446 h 1157166"/>
                <a:gd name="connsiteX1" fmla="*/ 79928 w 990889"/>
                <a:gd name="connsiteY1" fmla="*/ 1100776 h 1157166"/>
                <a:gd name="connsiteX2" fmla="*/ 963848 w 990889"/>
                <a:gd name="connsiteY2" fmla="*/ 872176 h 1157166"/>
                <a:gd name="connsiteX3" fmla="*/ 761918 w 990889"/>
                <a:gd name="connsiteY3" fmla="*/ 127956 h 1157166"/>
                <a:gd name="connsiteX4" fmla="*/ 85008 w 990889"/>
                <a:gd name="connsiteY4" fmla="*/ 111446 h 1157166"/>
                <a:gd name="connsiteX0" fmla="*/ 48659 w 963901"/>
                <a:gd name="connsiteY0" fmla="*/ 97233 h 1077983"/>
                <a:gd name="connsiteX1" fmla="*/ 56279 w 963901"/>
                <a:gd name="connsiteY1" fmla="*/ 1023063 h 1077983"/>
                <a:gd name="connsiteX2" fmla="*/ 927499 w 963901"/>
                <a:gd name="connsiteY2" fmla="*/ 857963 h 1077983"/>
                <a:gd name="connsiteX3" fmla="*/ 725569 w 963901"/>
                <a:gd name="connsiteY3" fmla="*/ 113743 h 1077983"/>
                <a:gd name="connsiteX4" fmla="*/ 48659 w 963901"/>
                <a:gd name="connsiteY4" fmla="*/ 97233 h 1077983"/>
                <a:gd name="connsiteX0" fmla="*/ 89820 w 1005062"/>
                <a:gd name="connsiteY0" fmla="*/ 97233 h 1077983"/>
                <a:gd name="connsiteX1" fmla="*/ 97440 w 1005062"/>
                <a:gd name="connsiteY1" fmla="*/ 1023063 h 1077983"/>
                <a:gd name="connsiteX2" fmla="*/ 968660 w 1005062"/>
                <a:gd name="connsiteY2" fmla="*/ 857963 h 1077983"/>
                <a:gd name="connsiteX3" fmla="*/ 766730 w 1005062"/>
                <a:gd name="connsiteY3" fmla="*/ 113743 h 1077983"/>
                <a:gd name="connsiteX4" fmla="*/ 89820 w 1005062"/>
                <a:gd name="connsiteY4" fmla="*/ 97233 h 1077983"/>
                <a:gd name="connsiteX0" fmla="*/ 117822 w 1036097"/>
                <a:gd name="connsiteY0" fmla="*/ 94215 h 1038565"/>
                <a:gd name="connsiteX1" fmla="*/ 80992 w 1036097"/>
                <a:gd name="connsiteY1" fmla="*/ 975595 h 1038565"/>
                <a:gd name="connsiteX2" fmla="*/ 996662 w 1036097"/>
                <a:gd name="connsiteY2" fmla="*/ 854945 h 1038565"/>
                <a:gd name="connsiteX3" fmla="*/ 794732 w 1036097"/>
                <a:gd name="connsiteY3" fmla="*/ 110725 h 1038565"/>
                <a:gd name="connsiteX4" fmla="*/ 117822 w 1036097"/>
                <a:gd name="connsiteY4" fmla="*/ 94215 h 1038565"/>
                <a:gd name="connsiteX0" fmla="*/ 97358 w 1013465"/>
                <a:gd name="connsiteY0" fmla="*/ 92501 h 1017048"/>
                <a:gd name="connsiteX1" fmla="*/ 92278 w 1013465"/>
                <a:gd name="connsiteY1" fmla="*/ 948481 h 1017048"/>
                <a:gd name="connsiteX2" fmla="*/ 976198 w 1013465"/>
                <a:gd name="connsiteY2" fmla="*/ 853231 h 1017048"/>
                <a:gd name="connsiteX3" fmla="*/ 774268 w 1013465"/>
                <a:gd name="connsiteY3" fmla="*/ 109011 h 1017048"/>
                <a:gd name="connsiteX4" fmla="*/ 97358 w 1013465"/>
                <a:gd name="connsiteY4" fmla="*/ 92501 h 1017048"/>
                <a:gd name="connsiteX0" fmla="*/ 97358 w 908526"/>
                <a:gd name="connsiteY0" fmla="*/ 95782 h 1039479"/>
                <a:gd name="connsiteX1" fmla="*/ 92278 w 908526"/>
                <a:gd name="connsiteY1" fmla="*/ 951762 h 1039479"/>
                <a:gd name="connsiteX2" fmla="*/ 849198 w 908526"/>
                <a:gd name="connsiteY2" fmla="*/ 913662 h 1039479"/>
                <a:gd name="connsiteX3" fmla="*/ 774268 w 908526"/>
                <a:gd name="connsiteY3" fmla="*/ 112292 h 1039479"/>
                <a:gd name="connsiteX4" fmla="*/ 97358 w 908526"/>
                <a:gd name="connsiteY4" fmla="*/ 95782 h 1039479"/>
                <a:gd name="connsiteX0" fmla="*/ 99959 w 930166"/>
                <a:gd name="connsiteY0" fmla="*/ 117126 h 1062869"/>
                <a:gd name="connsiteX1" fmla="*/ 94879 w 930166"/>
                <a:gd name="connsiteY1" fmla="*/ 973106 h 1062869"/>
                <a:gd name="connsiteX2" fmla="*/ 851799 w 930166"/>
                <a:gd name="connsiteY2" fmla="*/ 935006 h 1062869"/>
                <a:gd name="connsiteX3" fmla="*/ 821319 w 930166"/>
                <a:gd name="connsiteY3" fmla="*/ 95536 h 1062869"/>
                <a:gd name="connsiteX4" fmla="*/ 99959 w 930166"/>
                <a:gd name="connsiteY4" fmla="*/ 117126 h 1062869"/>
                <a:gd name="connsiteX0" fmla="*/ 99959 w 930166"/>
                <a:gd name="connsiteY0" fmla="*/ 108427 h 1073220"/>
                <a:gd name="connsiteX1" fmla="*/ 94879 w 930166"/>
                <a:gd name="connsiteY1" fmla="*/ 983457 h 1073220"/>
                <a:gd name="connsiteX2" fmla="*/ 851799 w 930166"/>
                <a:gd name="connsiteY2" fmla="*/ 945357 h 1073220"/>
                <a:gd name="connsiteX3" fmla="*/ 821319 w 930166"/>
                <a:gd name="connsiteY3" fmla="*/ 105887 h 1073220"/>
                <a:gd name="connsiteX4" fmla="*/ 99959 w 930166"/>
                <a:gd name="connsiteY4" fmla="*/ 108427 h 1073220"/>
                <a:gd name="connsiteX0" fmla="*/ 192550 w 882391"/>
                <a:gd name="connsiteY0" fmla="*/ 83027 h 1117670"/>
                <a:gd name="connsiteX1" fmla="*/ 54120 w 882391"/>
                <a:gd name="connsiteY1" fmla="*/ 1027907 h 1117670"/>
                <a:gd name="connsiteX2" fmla="*/ 811040 w 882391"/>
                <a:gd name="connsiteY2" fmla="*/ 989807 h 1117670"/>
                <a:gd name="connsiteX3" fmla="*/ 780560 w 882391"/>
                <a:gd name="connsiteY3" fmla="*/ 150337 h 1117670"/>
                <a:gd name="connsiteX4" fmla="*/ 192550 w 882391"/>
                <a:gd name="connsiteY4" fmla="*/ 83027 h 1117670"/>
                <a:gd name="connsiteX0" fmla="*/ 210830 w 900671"/>
                <a:gd name="connsiteY0" fmla="*/ 69332 h 1103975"/>
                <a:gd name="connsiteX1" fmla="*/ 72400 w 900671"/>
                <a:gd name="connsiteY1" fmla="*/ 1014212 h 1103975"/>
                <a:gd name="connsiteX2" fmla="*/ 829320 w 900671"/>
                <a:gd name="connsiteY2" fmla="*/ 976112 h 1103975"/>
                <a:gd name="connsiteX3" fmla="*/ 798840 w 900671"/>
                <a:gd name="connsiteY3" fmla="*/ 136642 h 1103975"/>
                <a:gd name="connsiteX4" fmla="*/ 210830 w 900671"/>
                <a:gd name="connsiteY4" fmla="*/ 69332 h 1103975"/>
                <a:gd name="connsiteX0" fmla="*/ 242162 w 932003"/>
                <a:gd name="connsiteY0" fmla="*/ 85783 h 1120426"/>
                <a:gd name="connsiteX1" fmla="*/ 103732 w 932003"/>
                <a:gd name="connsiteY1" fmla="*/ 1030663 h 1120426"/>
                <a:gd name="connsiteX2" fmla="*/ 860652 w 932003"/>
                <a:gd name="connsiteY2" fmla="*/ 992563 h 1120426"/>
                <a:gd name="connsiteX3" fmla="*/ 830172 w 932003"/>
                <a:gd name="connsiteY3" fmla="*/ 153093 h 1120426"/>
                <a:gd name="connsiteX4" fmla="*/ 242162 w 932003"/>
                <a:gd name="connsiteY4" fmla="*/ 85783 h 1120426"/>
                <a:gd name="connsiteX0" fmla="*/ 235996 w 925837"/>
                <a:gd name="connsiteY0" fmla="*/ 58516 h 1093159"/>
                <a:gd name="connsiteX1" fmla="*/ 97566 w 925837"/>
                <a:gd name="connsiteY1" fmla="*/ 1003396 h 1093159"/>
                <a:gd name="connsiteX2" fmla="*/ 854486 w 925837"/>
                <a:gd name="connsiteY2" fmla="*/ 965296 h 1093159"/>
                <a:gd name="connsiteX3" fmla="*/ 824006 w 925837"/>
                <a:gd name="connsiteY3" fmla="*/ 125826 h 1093159"/>
                <a:gd name="connsiteX4" fmla="*/ 235996 w 925837"/>
                <a:gd name="connsiteY4" fmla="*/ 58516 h 1093159"/>
                <a:gd name="connsiteX0" fmla="*/ 255997 w 912503"/>
                <a:gd name="connsiteY0" fmla="*/ 47464 h 1120207"/>
                <a:gd name="connsiteX1" fmla="*/ 85817 w 912503"/>
                <a:gd name="connsiteY1" fmla="*/ 1030444 h 1120207"/>
                <a:gd name="connsiteX2" fmla="*/ 842737 w 912503"/>
                <a:gd name="connsiteY2" fmla="*/ 992344 h 1120207"/>
                <a:gd name="connsiteX3" fmla="*/ 812257 w 912503"/>
                <a:gd name="connsiteY3" fmla="*/ 152874 h 1120207"/>
                <a:gd name="connsiteX4" fmla="*/ 255997 w 912503"/>
                <a:gd name="connsiteY4" fmla="*/ 47464 h 1120207"/>
                <a:gd name="connsiteX0" fmla="*/ 273220 w 903082"/>
                <a:gd name="connsiteY0" fmla="*/ 43056 h 1134849"/>
                <a:gd name="connsiteX1" fmla="*/ 77640 w 903082"/>
                <a:gd name="connsiteY1" fmla="*/ 1045086 h 1134849"/>
                <a:gd name="connsiteX2" fmla="*/ 834560 w 903082"/>
                <a:gd name="connsiteY2" fmla="*/ 1006986 h 1134849"/>
                <a:gd name="connsiteX3" fmla="*/ 804080 w 903082"/>
                <a:gd name="connsiteY3" fmla="*/ 167516 h 1134849"/>
                <a:gd name="connsiteX4" fmla="*/ 273220 w 903082"/>
                <a:gd name="connsiteY4" fmla="*/ 43056 h 1134849"/>
                <a:gd name="connsiteX0" fmla="*/ 249550 w 879412"/>
                <a:gd name="connsiteY0" fmla="*/ 14852 h 1106645"/>
                <a:gd name="connsiteX1" fmla="*/ 53970 w 879412"/>
                <a:gd name="connsiteY1" fmla="*/ 1016882 h 1106645"/>
                <a:gd name="connsiteX2" fmla="*/ 810890 w 879412"/>
                <a:gd name="connsiteY2" fmla="*/ 978782 h 1106645"/>
                <a:gd name="connsiteX3" fmla="*/ 780410 w 879412"/>
                <a:gd name="connsiteY3" fmla="*/ 139312 h 1106645"/>
                <a:gd name="connsiteX4" fmla="*/ 249550 w 879412"/>
                <a:gd name="connsiteY4" fmla="*/ 14852 h 1106645"/>
                <a:gd name="connsiteX0" fmla="*/ 250597 w 880459"/>
                <a:gd name="connsiteY0" fmla="*/ 14852 h 1106645"/>
                <a:gd name="connsiteX1" fmla="*/ 55017 w 880459"/>
                <a:gd name="connsiteY1" fmla="*/ 1016882 h 1106645"/>
                <a:gd name="connsiteX2" fmla="*/ 811937 w 880459"/>
                <a:gd name="connsiteY2" fmla="*/ 978782 h 1106645"/>
                <a:gd name="connsiteX3" fmla="*/ 781457 w 880459"/>
                <a:gd name="connsiteY3" fmla="*/ 139312 h 1106645"/>
                <a:gd name="connsiteX4" fmla="*/ 250597 w 880459"/>
                <a:gd name="connsiteY4" fmla="*/ 14852 h 1106645"/>
                <a:gd name="connsiteX0" fmla="*/ 303593 w 938483"/>
                <a:gd name="connsiteY0" fmla="*/ 66099 h 1138498"/>
                <a:gd name="connsiteX1" fmla="*/ 38163 w 938483"/>
                <a:gd name="connsiteY1" fmla="*/ 1036379 h 1138498"/>
                <a:gd name="connsiteX2" fmla="*/ 864933 w 938483"/>
                <a:gd name="connsiteY2" fmla="*/ 1030029 h 1138498"/>
                <a:gd name="connsiteX3" fmla="*/ 834453 w 938483"/>
                <a:gd name="connsiteY3" fmla="*/ 190559 h 1138498"/>
                <a:gd name="connsiteX4" fmla="*/ 303593 w 938483"/>
                <a:gd name="connsiteY4" fmla="*/ 66099 h 1138498"/>
                <a:gd name="connsiteX0" fmla="*/ 251848 w 882623"/>
                <a:gd name="connsiteY0" fmla="*/ 68451 h 1160244"/>
                <a:gd name="connsiteX1" fmla="*/ 43568 w 882623"/>
                <a:gd name="connsiteY1" fmla="*/ 1070481 h 1160244"/>
                <a:gd name="connsiteX2" fmla="*/ 813188 w 882623"/>
                <a:gd name="connsiteY2" fmla="*/ 1032381 h 1160244"/>
                <a:gd name="connsiteX3" fmla="*/ 782708 w 882623"/>
                <a:gd name="connsiteY3" fmla="*/ 192911 h 1160244"/>
                <a:gd name="connsiteX4" fmla="*/ 251848 w 882623"/>
                <a:gd name="connsiteY4" fmla="*/ 68451 h 1160244"/>
                <a:gd name="connsiteX0" fmla="*/ 265552 w 896327"/>
                <a:gd name="connsiteY0" fmla="*/ 62808 h 1154601"/>
                <a:gd name="connsiteX1" fmla="*/ 57272 w 896327"/>
                <a:gd name="connsiteY1" fmla="*/ 1064838 h 1154601"/>
                <a:gd name="connsiteX2" fmla="*/ 826892 w 896327"/>
                <a:gd name="connsiteY2" fmla="*/ 1026738 h 1154601"/>
                <a:gd name="connsiteX3" fmla="*/ 796412 w 896327"/>
                <a:gd name="connsiteY3" fmla="*/ 187268 h 1154601"/>
                <a:gd name="connsiteX4" fmla="*/ 265552 w 896327"/>
                <a:gd name="connsiteY4" fmla="*/ 62808 h 1154601"/>
                <a:gd name="connsiteX0" fmla="*/ 255481 w 899572"/>
                <a:gd name="connsiteY0" fmla="*/ 73812 h 1121155"/>
                <a:gd name="connsiteX1" fmla="*/ 59901 w 899572"/>
                <a:gd name="connsiteY1" fmla="*/ 1031392 h 1121155"/>
                <a:gd name="connsiteX2" fmla="*/ 829521 w 899572"/>
                <a:gd name="connsiteY2" fmla="*/ 993292 h 1121155"/>
                <a:gd name="connsiteX3" fmla="*/ 799041 w 899572"/>
                <a:gd name="connsiteY3" fmla="*/ 153822 h 1121155"/>
                <a:gd name="connsiteX4" fmla="*/ 255481 w 899572"/>
                <a:gd name="connsiteY4" fmla="*/ 73812 h 1121155"/>
                <a:gd name="connsiteX0" fmla="*/ 255481 w 899572"/>
                <a:gd name="connsiteY0" fmla="*/ 73812 h 1121155"/>
                <a:gd name="connsiteX1" fmla="*/ 59901 w 899572"/>
                <a:gd name="connsiteY1" fmla="*/ 1031392 h 1121155"/>
                <a:gd name="connsiteX2" fmla="*/ 829521 w 899572"/>
                <a:gd name="connsiteY2" fmla="*/ 993292 h 1121155"/>
                <a:gd name="connsiteX3" fmla="*/ 799041 w 899572"/>
                <a:gd name="connsiteY3" fmla="*/ 153822 h 1121155"/>
                <a:gd name="connsiteX4" fmla="*/ 255481 w 899572"/>
                <a:gd name="connsiteY4" fmla="*/ 73812 h 1121155"/>
                <a:gd name="connsiteX0" fmla="*/ 255481 w 899572"/>
                <a:gd name="connsiteY0" fmla="*/ 73812 h 1121155"/>
                <a:gd name="connsiteX1" fmla="*/ 59901 w 899572"/>
                <a:gd name="connsiteY1" fmla="*/ 1031392 h 1121155"/>
                <a:gd name="connsiteX2" fmla="*/ 829521 w 899572"/>
                <a:gd name="connsiteY2" fmla="*/ 993292 h 1121155"/>
                <a:gd name="connsiteX3" fmla="*/ 799041 w 899572"/>
                <a:gd name="connsiteY3" fmla="*/ 153822 h 1121155"/>
                <a:gd name="connsiteX4" fmla="*/ 255481 w 899572"/>
                <a:gd name="connsiteY4" fmla="*/ 73812 h 1121155"/>
                <a:gd name="connsiteX0" fmla="*/ 255481 w 899572"/>
                <a:gd name="connsiteY0" fmla="*/ 73812 h 1121155"/>
                <a:gd name="connsiteX1" fmla="*/ 59901 w 899572"/>
                <a:gd name="connsiteY1" fmla="*/ 1031392 h 1121155"/>
                <a:gd name="connsiteX2" fmla="*/ 829521 w 899572"/>
                <a:gd name="connsiteY2" fmla="*/ 993292 h 1121155"/>
                <a:gd name="connsiteX3" fmla="*/ 799041 w 899572"/>
                <a:gd name="connsiteY3" fmla="*/ 153822 h 1121155"/>
                <a:gd name="connsiteX4" fmla="*/ 255481 w 899572"/>
                <a:gd name="connsiteY4" fmla="*/ 73812 h 1121155"/>
                <a:gd name="connsiteX0" fmla="*/ 212939 w 914180"/>
                <a:gd name="connsiteY0" fmla="*/ 82846 h 1104789"/>
                <a:gd name="connsiteX1" fmla="*/ 74509 w 914180"/>
                <a:gd name="connsiteY1" fmla="*/ 1015026 h 1104789"/>
                <a:gd name="connsiteX2" fmla="*/ 844129 w 914180"/>
                <a:gd name="connsiteY2" fmla="*/ 976926 h 1104789"/>
                <a:gd name="connsiteX3" fmla="*/ 813649 w 914180"/>
                <a:gd name="connsiteY3" fmla="*/ 137456 h 1104789"/>
                <a:gd name="connsiteX4" fmla="*/ 212939 w 914180"/>
                <a:gd name="connsiteY4" fmla="*/ 82846 h 1104789"/>
                <a:gd name="connsiteX0" fmla="*/ 212939 w 914180"/>
                <a:gd name="connsiteY0" fmla="*/ 69578 h 1091521"/>
                <a:gd name="connsiteX1" fmla="*/ 74509 w 914180"/>
                <a:gd name="connsiteY1" fmla="*/ 1001758 h 1091521"/>
                <a:gd name="connsiteX2" fmla="*/ 844129 w 914180"/>
                <a:gd name="connsiteY2" fmla="*/ 963658 h 1091521"/>
                <a:gd name="connsiteX3" fmla="*/ 813649 w 914180"/>
                <a:gd name="connsiteY3" fmla="*/ 124188 h 1091521"/>
                <a:gd name="connsiteX4" fmla="*/ 212939 w 914180"/>
                <a:gd name="connsiteY4" fmla="*/ 69578 h 1091521"/>
                <a:gd name="connsiteX0" fmla="*/ 260493 w 898234"/>
                <a:gd name="connsiteY0" fmla="*/ 52074 h 1124817"/>
                <a:gd name="connsiteX1" fmla="*/ 58563 w 898234"/>
                <a:gd name="connsiteY1" fmla="*/ 1035054 h 1124817"/>
                <a:gd name="connsiteX2" fmla="*/ 828183 w 898234"/>
                <a:gd name="connsiteY2" fmla="*/ 996954 h 1124817"/>
                <a:gd name="connsiteX3" fmla="*/ 797703 w 898234"/>
                <a:gd name="connsiteY3" fmla="*/ 157484 h 1124817"/>
                <a:gd name="connsiteX4" fmla="*/ 260493 w 898234"/>
                <a:gd name="connsiteY4" fmla="*/ 52074 h 1124817"/>
                <a:gd name="connsiteX0" fmla="*/ 235968 w 905459"/>
                <a:gd name="connsiteY0" fmla="*/ 55822 h 1115865"/>
                <a:gd name="connsiteX1" fmla="*/ 65788 w 905459"/>
                <a:gd name="connsiteY1" fmla="*/ 1026102 h 1115865"/>
                <a:gd name="connsiteX2" fmla="*/ 835408 w 905459"/>
                <a:gd name="connsiteY2" fmla="*/ 988002 h 1115865"/>
                <a:gd name="connsiteX3" fmla="*/ 804928 w 905459"/>
                <a:gd name="connsiteY3" fmla="*/ 148532 h 1115865"/>
                <a:gd name="connsiteX4" fmla="*/ 235968 w 905459"/>
                <a:gd name="connsiteY4" fmla="*/ 55822 h 1115865"/>
                <a:gd name="connsiteX0" fmla="*/ 235968 w 905459"/>
                <a:gd name="connsiteY0" fmla="*/ 41876 h 1101919"/>
                <a:gd name="connsiteX1" fmla="*/ 65788 w 905459"/>
                <a:gd name="connsiteY1" fmla="*/ 1012156 h 1101919"/>
                <a:gd name="connsiteX2" fmla="*/ 835408 w 905459"/>
                <a:gd name="connsiteY2" fmla="*/ 974056 h 1101919"/>
                <a:gd name="connsiteX3" fmla="*/ 804928 w 905459"/>
                <a:gd name="connsiteY3" fmla="*/ 134586 h 1101919"/>
                <a:gd name="connsiteX4" fmla="*/ 235968 w 905459"/>
                <a:gd name="connsiteY4" fmla="*/ 41876 h 1101919"/>
                <a:gd name="connsiteX0" fmla="*/ 235968 w 905459"/>
                <a:gd name="connsiteY0" fmla="*/ 41876 h 1101919"/>
                <a:gd name="connsiteX1" fmla="*/ 65788 w 905459"/>
                <a:gd name="connsiteY1" fmla="*/ 1012156 h 1101919"/>
                <a:gd name="connsiteX2" fmla="*/ 835408 w 905459"/>
                <a:gd name="connsiteY2" fmla="*/ 974056 h 1101919"/>
                <a:gd name="connsiteX3" fmla="*/ 804928 w 905459"/>
                <a:gd name="connsiteY3" fmla="*/ 134586 h 1101919"/>
                <a:gd name="connsiteX4" fmla="*/ 235968 w 905459"/>
                <a:gd name="connsiteY4" fmla="*/ 41876 h 1101919"/>
                <a:gd name="connsiteX0" fmla="*/ 235968 w 905459"/>
                <a:gd name="connsiteY0" fmla="*/ 28053 h 1088096"/>
                <a:gd name="connsiteX1" fmla="*/ 65788 w 905459"/>
                <a:gd name="connsiteY1" fmla="*/ 998333 h 1088096"/>
                <a:gd name="connsiteX2" fmla="*/ 835408 w 905459"/>
                <a:gd name="connsiteY2" fmla="*/ 960233 h 1088096"/>
                <a:gd name="connsiteX3" fmla="*/ 804928 w 905459"/>
                <a:gd name="connsiteY3" fmla="*/ 120763 h 1088096"/>
                <a:gd name="connsiteX4" fmla="*/ 235968 w 905459"/>
                <a:gd name="connsiteY4" fmla="*/ 28053 h 1088096"/>
                <a:gd name="connsiteX0" fmla="*/ 250521 w 920012"/>
                <a:gd name="connsiteY0" fmla="*/ 28053 h 1067482"/>
                <a:gd name="connsiteX1" fmla="*/ 61291 w 920012"/>
                <a:gd name="connsiteY1" fmla="*/ 960233 h 1067482"/>
                <a:gd name="connsiteX2" fmla="*/ 849961 w 920012"/>
                <a:gd name="connsiteY2" fmla="*/ 960233 h 1067482"/>
                <a:gd name="connsiteX3" fmla="*/ 819481 w 920012"/>
                <a:gd name="connsiteY3" fmla="*/ 120763 h 1067482"/>
                <a:gd name="connsiteX4" fmla="*/ 250521 w 920012"/>
                <a:gd name="connsiteY4" fmla="*/ 28053 h 1067482"/>
                <a:gd name="connsiteX0" fmla="*/ 293470 w 962961"/>
                <a:gd name="connsiteY0" fmla="*/ 28053 h 1067482"/>
                <a:gd name="connsiteX1" fmla="*/ 104240 w 962961"/>
                <a:gd name="connsiteY1" fmla="*/ 960233 h 1067482"/>
                <a:gd name="connsiteX2" fmla="*/ 892910 w 962961"/>
                <a:gd name="connsiteY2" fmla="*/ 960233 h 1067482"/>
                <a:gd name="connsiteX3" fmla="*/ 862430 w 962961"/>
                <a:gd name="connsiteY3" fmla="*/ 120763 h 1067482"/>
                <a:gd name="connsiteX4" fmla="*/ 293470 w 962961"/>
                <a:gd name="connsiteY4" fmla="*/ 28053 h 1067482"/>
                <a:gd name="connsiteX0" fmla="*/ 301756 w 971247"/>
                <a:gd name="connsiteY0" fmla="*/ 28053 h 1067482"/>
                <a:gd name="connsiteX1" fmla="*/ 112526 w 971247"/>
                <a:gd name="connsiteY1" fmla="*/ 960233 h 1067482"/>
                <a:gd name="connsiteX2" fmla="*/ 901196 w 971247"/>
                <a:gd name="connsiteY2" fmla="*/ 960233 h 1067482"/>
                <a:gd name="connsiteX3" fmla="*/ 870716 w 971247"/>
                <a:gd name="connsiteY3" fmla="*/ 120763 h 1067482"/>
                <a:gd name="connsiteX4" fmla="*/ 301756 w 971247"/>
                <a:gd name="connsiteY4" fmla="*/ 28053 h 1067482"/>
                <a:gd name="connsiteX0" fmla="*/ 301756 w 963093"/>
                <a:gd name="connsiteY0" fmla="*/ 28053 h 1067482"/>
                <a:gd name="connsiteX1" fmla="*/ 112526 w 963093"/>
                <a:gd name="connsiteY1" fmla="*/ 960233 h 1067482"/>
                <a:gd name="connsiteX2" fmla="*/ 901196 w 963093"/>
                <a:gd name="connsiteY2" fmla="*/ 960233 h 1067482"/>
                <a:gd name="connsiteX3" fmla="*/ 870716 w 963093"/>
                <a:gd name="connsiteY3" fmla="*/ 120763 h 1067482"/>
                <a:gd name="connsiteX4" fmla="*/ 301756 w 963093"/>
                <a:gd name="connsiteY4" fmla="*/ 28053 h 1067482"/>
                <a:gd name="connsiteX0" fmla="*/ 870716 w 972761"/>
                <a:gd name="connsiteY0" fmla="*/ 120763 h 1067482"/>
                <a:gd name="connsiteX1" fmla="*/ 301756 w 972761"/>
                <a:gd name="connsiteY1" fmla="*/ 28053 h 1067482"/>
                <a:gd name="connsiteX2" fmla="*/ 112526 w 972761"/>
                <a:gd name="connsiteY2" fmla="*/ 960233 h 1067482"/>
                <a:gd name="connsiteX3" fmla="*/ 901196 w 972761"/>
                <a:gd name="connsiteY3" fmla="*/ 960233 h 1067482"/>
                <a:gd name="connsiteX4" fmla="*/ 962156 w 972761"/>
                <a:gd name="connsiteY4" fmla="*/ 212203 h 1067482"/>
                <a:gd name="connsiteX0" fmla="*/ 870716 w 969217"/>
                <a:gd name="connsiteY0" fmla="*/ 120763 h 1067482"/>
                <a:gd name="connsiteX1" fmla="*/ 301756 w 969217"/>
                <a:gd name="connsiteY1" fmla="*/ 28053 h 1067482"/>
                <a:gd name="connsiteX2" fmla="*/ 112526 w 969217"/>
                <a:gd name="connsiteY2" fmla="*/ 960233 h 1067482"/>
                <a:gd name="connsiteX3" fmla="*/ 901196 w 969217"/>
                <a:gd name="connsiteY3" fmla="*/ 960233 h 1067482"/>
                <a:gd name="connsiteX4" fmla="*/ 955806 w 969217"/>
                <a:gd name="connsiteY4" fmla="*/ 650353 h 1067482"/>
                <a:gd name="connsiteX0" fmla="*/ 870716 w 915722"/>
                <a:gd name="connsiteY0" fmla="*/ 120763 h 1067482"/>
                <a:gd name="connsiteX1" fmla="*/ 301756 w 915722"/>
                <a:gd name="connsiteY1" fmla="*/ 28053 h 1067482"/>
                <a:gd name="connsiteX2" fmla="*/ 112526 w 915722"/>
                <a:gd name="connsiteY2" fmla="*/ 960233 h 1067482"/>
                <a:gd name="connsiteX3" fmla="*/ 901196 w 915722"/>
                <a:gd name="connsiteY3" fmla="*/ 960233 h 1067482"/>
                <a:gd name="connsiteX4" fmla="*/ 511306 w 915722"/>
                <a:gd name="connsiteY4" fmla="*/ 624953 h 1067482"/>
                <a:gd name="connsiteX0" fmla="*/ 870716 w 933401"/>
                <a:gd name="connsiteY0" fmla="*/ 120763 h 1067482"/>
                <a:gd name="connsiteX1" fmla="*/ 301756 w 933401"/>
                <a:gd name="connsiteY1" fmla="*/ 28053 h 1067482"/>
                <a:gd name="connsiteX2" fmla="*/ 112526 w 933401"/>
                <a:gd name="connsiteY2" fmla="*/ 960233 h 1067482"/>
                <a:gd name="connsiteX3" fmla="*/ 901196 w 933401"/>
                <a:gd name="connsiteY3" fmla="*/ 960233 h 1067482"/>
                <a:gd name="connsiteX4" fmla="*/ 511306 w 933401"/>
                <a:gd name="connsiteY4" fmla="*/ 624953 h 1067482"/>
                <a:gd name="connsiteX0" fmla="*/ 870716 w 938513"/>
                <a:gd name="connsiteY0" fmla="*/ 120763 h 1067482"/>
                <a:gd name="connsiteX1" fmla="*/ 301756 w 938513"/>
                <a:gd name="connsiteY1" fmla="*/ 28053 h 1067482"/>
                <a:gd name="connsiteX2" fmla="*/ 112526 w 938513"/>
                <a:gd name="connsiteY2" fmla="*/ 960233 h 1067482"/>
                <a:gd name="connsiteX3" fmla="*/ 901196 w 938513"/>
                <a:gd name="connsiteY3" fmla="*/ 960233 h 1067482"/>
                <a:gd name="connsiteX4" fmla="*/ 511306 w 938513"/>
                <a:gd name="connsiteY4" fmla="*/ 624953 h 1067482"/>
                <a:gd name="connsiteX0" fmla="*/ 870716 w 916988"/>
                <a:gd name="connsiteY0" fmla="*/ 120763 h 1058269"/>
                <a:gd name="connsiteX1" fmla="*/ 301756 w 916988"/>
                <a:gd name="connsiteY1" fmla="*/ 28053 h 1058269"/>
                <a:gd name="connsiteX2" fmla="*/ 112526 w 916988"/>
                <a:gd name="connsiteY2" fmla="*/ 960233 h 1058269"/>
                <a:gd name="connsiteX3" fmla="*/ 875796 w 916988"/>
                <a:gd name="connsiteY3" fmla="*/ 941183 h 1058269"/>
                <a:gd name="connsiteX4" fmla="*/ 511306 w 916988"/>
                <a:gd name="connsiteY4" fmla="*/ 624953 h 1058269"/>
                <a:gd name="connsiteX0" fmla="*/ 870716 w 938819"/>
                <a:gd name="connsiteY0" fmla="*/ 120763 h 1058269"/>
                <a:gd name="connsiteX1" fmla="*/ 301756 w 938819"/>
                <a:gd name="connsiteY1" fmla="*/ 28053 h 1058269"/>
                <a:gd name="connsiteX2" fmla="*/ 112526 w 938819"/>
                <a:gd name="connsiteY2" fmla="*/ 960233 h 1058269"/>
                <a:gd name="connsiteX3" fmla="*/ 875796 w 938819"/>
                <a:gd name="connsiteY3" fmla="*/ 941183 h 1058269"/>
                <a:gd name="connsiteX4" fmla="*/ 511306 w 938819"/>
                <a:gd name="connsiteY4" fmla="*/ 624953 h 1058269"/>
                <a:gd name="connsiteX0" fmla="*/ 870716 w 938819"/>
                <a:gd name="connsiteY0" fmla="*/ 120763 h 1074659"/>
                <a:gd name="connsiteX1" fmla="*/ 301756 w 938819"/>
                <a:gd name="connsiteY1" fmla="*/ 28053 h 1074659"/>
                <a:gd name="connsiteX2" fmla="*/ 112526 w 938819"/>
                <a:gd name="connsiteY2" fmla="*/ 960233 h 1074659"/>
                <a:gd name="connsiteX3" fmla="*/ 875796 w 938819"/>
                <a:gd name="connsiteY3" fmla="*/ 941183 h 1074659"/>
                <a:gd name="connsiteX4" fmla="*/ 511306 w 938819"/>
                <a:gd name="connsiteY4" fmla="*/ 624953 h 1074659"/>
                <a:gd name="connsiteX0" fmla="*/ 870716 w 938819"/>
                <a:gd name="connsiteY0" fmla="*/ 120763 h 1087029"/>
                <a:gd name="connsiteX1" fmla="*/ 301756 w 938819"/>
                <a:gd name="connsiteY1" fmla="*/ 28053 h 1087029"/>
                <a:gd name="connsiteX2" fmla="*/ 112526 w 938819"/>
                <a:gd name="connsiteY2" fmla="*/ 960233 h 1087029"/>
                <a:gd name="connsiteX3" fmla="*/ 875796 w 938819"/>
                <a:gd name="connsiteY3" fmla="*/ 941183 h 1087029"/>
                <a:gd name="connsiteX4" fmla="*/ 511306 w 938819"/>
                <a:gd name="connsiteY4" fmla="*/ 624953 h 1087029"/>
                <a:gd name="connsiteX0" fmla="*/ 881173 w 949276"/>
                <a:gd name="connsiteY0" fmla="*/ 120763 h 1087029"/>
                <a:gd name="connsiteX1" fmla="*/ 312213 w 949276"/>
                <a:gd name="connsiteY1" fmla="*/ 28053 h 1087029"/>
                <a:gd name="connsiteX2" fmla="*/ 122983 w 949276"/>
                <a:gd name="connsiteY2" fmla="*/ 960233 h 1087029"/>
                <a:gd name="connsiteX3" fmla="*/ 886253 w 949276"/>
                <a:gd name="connsiteY3" fmla="*/ 941183 h 1087029"/>
                <a:gd name="connsiteX4" fmla="*/ 521763 w 949276"/>
                <a:gd name="connsiteY4" fmla="*/ 624953 h 1087029"/>
                <a:gd name="connsiteX0" fmla="*/ 868850 w 936953"/>
                <a:gd name="connsiteY0" fmla="*/ 105683 h 1071949"/>
                <a:gd name="connsiteX1" fmla="*/ 331640 w 936953"/>
                <a:gd name="connsiteY1" fmla="*/ 38373 h 1071949"/>
                <a:gd name="connsiteX2" fmla="*/ 110660 w 936953"/>
                <a:gd name="connsiteY2" fmla="*/ 945153 h 1071949"/>
                <a:gd name="connsiteX3" fmla="*/ 873930 w 936953"/>
                <a:gd name="connsiteY3" fmla="*/ 926103 h 1071949"/>
                <a:gd name="connsiteX4" fmla="*/ 509440 w 936953"/>
                <a:gd name="connsiteY4" fmla="*/ 609873 h 1071949"/>
                <a:gd name="connsiteX0" fmla="*/ 868850 w 936953"/>
                <a:gd name="connsiteY0" fmla="*/ 88297 h 1054563"/>
                <a:gd name="connsiteX1" fmla="*/ 331640 w 936953"/>
                <a:gd name="connsiteY1" fmla="*/ 20987 h 1054563"/>
                <a:gd name="connsiteX2" fmla="*/ 110660 w 936953"/>
                <a:gd name="connsiteY2" fmla="*/ 927767 h 1054563"/>
                <a:gd name="connsiteX3" fmla="*/ 873930 w 936953"/>
                <a:gd name="connsiteY3" fmla="*/ 908717 h 1054563"/>
                <a:gd name="connsiteX4" fmla="*/ 509440 w 936953"/>
                <a:gd name="connsiteY4" fmla="*/ 592487 h 1054563"/>
                <a:gd name="connsiteX0" fmla="*/ 875200 w 936953"/>
                <a:gd name="connsiteY0" fmla="*/ 113259 h 1047775"/>
                <a:gd name="connsiteX1" fmla="*/ 331640 w 936953"/>
                <a:gd name="connsiteY1" fmla="*/ 14199 h 1047775"/>
                <a:gd name="connsiteX2" fmla="*/ 110660 w 936953"/>
                <a:gd name="connsiteY2" fmla="*/ 920979 h 1047775"/>
                <a:gd name="connsiteX3" fmla="*/ 873930 w 936953"/>
                <a:gd name="connsiteY3" fmla="*/ 901929 h 1047775"/>
                <a:gd name="connsiteX4" fmla="*/ 509440 w 936953"/>
                <a:gd name="connsiteY4" fmla="*/ 585699 h 1047775"/>
                <a:gd name="connsiteX0" fmla="*/ 875200 w 1187337"/>
                <a:gd name="connsiteY0" fmla="*/ 113259 h 1047775"/>
                <a:gd name="connsiteX1" fmla="*/ 331640 w 1187337"/>
                <a:gd name="connsiteY1" fmla="*/ 14199 h 1047775"/>
                <a:gd name="connsiteX2" fmla="*/ 110660 w 1187337"/>
                <a:gd name="connsiteY2" fmla="*/ 920979 h 1047775"/>
                <a:gd name="connsiteX3" fmla="*/ 873930 w 1187337"/>
                <a:gd name="connsiteY3" fmla="*/ 901929 h 1047775"/>
                <a:gd name="connsiteX4" fmla="*/ 1019028 w 1187337"/>
                <a:gd name="connsiteY4" fmla="*/ 647612 h 1047775"/>
                <a:gd name="connsiteX0" fmla="*/ 875200 w 1019028"/>
                <a:gd name="connsiteY0" fmla="*/ 113259 h 1047775"/>
                <a:gd name="connsiteX1" fmla="*/ 331640 w 1019028"/>
                <a:gd name="connsiteY1" fmla="*/ 14199 h 1047775"/>
                <a:gd name="connsiteX2" fmla="*/ 110660 w 1019028"/>
                <a:gd name="connsiteY2" fmla="*/ 920979 h 1047775"/>
                <a:gd name="connsiteX3" fmla="*/ 873930 w 1019028"/>
                <a:gd name="connsiteY3" fmla="*/ 901929 h 1047775"/>
                <a:gd name="connsiteX4" fmla="*/ 1019028 w 1019028"/>
                <a:gd name="connsiteY4" fmla="*/ 647612 h 1047775"/>
                <a:gd name="connsiteX0" fmla="*/ 875200 w 953383"/>
                <a:gd name="connsiteY0" fmla="*/ 113259 h 1102653"/>
                <a:gd name="connsiteX1" fmla="*/ 331640 w 953383"/>
                <a:gd name="connsiteY1" fmla="*/ 14199 h 1102653"/>
                <a:gd name="connsiteX2" fmla="*/ 110660 w 953383"/>
                <a:gd name="connsiteY2" fmla="*/ 920979 h 1102653"/>
                <a:gd name="connsiteX3" fmla="*/ 873930 w 953383"/>
                <a:gd name="connsiteY3" fmla="*/ 901929 h 1102653"/>
                <a:gd name="connsiteX4" fmla="*/ 933303 w 953383"/>
                <a:gd name="connsiteY4" fmla="*/ 1100049 h 1102653"/>
                <a:gd name="connsiteX0" fmla="*/ 875200 w 953383"/>
                <a:gd name="connsiteY0" fmla="*/ 279274 h 1266938"/>
                <a:gd name="connsiteX1" fmla="*/ 331640 w 953383"/>
                <a:gd name="connsiteY1" fmla="*/ 180214 h 1266938"/>
                <a:gd name="connsiteX2" fmla="*/ 110660 w 953383"/>
                <a:gd name="connsiteY2" fmla="*/ 1086994 h 1266938"/>
                <a:gd name="connsiteX3" fmla="*/ 873930 w 953383"/>
                <a:gd name="connsiteY3" fmla="*/ 29719 h 1266938"/>
                <a:gd name="connsiteX4" fmla="*/ 933303 w 953383"/>
                <a:gd name="connsiteY4" fmla="*/ 1266064 h 1266938"/>
                <a:gd name="connsiteX0" fmla="*/ 875200 w 953383"/>
                <a:gd name="connsiteY0" fmla="*/ 279274 h 1266938"/>
                <a:gd name="connsiteX1" fmla="*/ 331640 w 953383"/>
                <a:gd name="connsiteY1" fmla="*/ 180214 h 1266938"/>
                <a:gd name="connsiteX2" fmla="*/ 110660 w 953383"/>
                <a:gd name="connsiteY2" fmla="*/ 1086994 h 1266938"/>
                <a:gd name="connsiteX3" fmla="*/ 873930 w 953383"/>
                <a:gd name="connsiteY3" fmla="*/ 29719 h 1266938"/>
                <a:gd name="connsiteX4" fmla="*/ 933303 w 953383"/>
                <a:gd name="connsiteY4" fmla="*/ 1266064 h 1266938"/>
                <a:gd name="connsiteX0" fmla="*/ 952195 w 1030378"/>
                <a:gd name="connsiteY0" fmla="*/ 279274 h 1266938"/>
                <a:gd name="connsiteX1" fmla="*/ 408635 w 1030378"/>
                <a:gd name="connsiteY1" fmla="*/ 180214 h 1266938"/>
                <a:gd name="connsiteX2" fmla="*/ 78118 w 1030378"/>
                <a:gd name="connsiteY2" fmla="*/ 1158431 h 1266938"/>
                <a:gd name="connsiteX3" fmla="*/ 950925 w 1030378"/>
                <a:gd name="connsiteY3" fmla="*/ 29719 h 1266938"/>
                <a:gd name="connsiteX4" fmla="*/ 1010298 w 1030378"/>
                <a:gd name="connsiteY4" fmla="*/ 1266064 h 1266938"/>
                <a:gd name="connsiteX0" fmla="*/ 944945 w 1023128"/>
                <a:gd name="connsiteY0" fmla="*/ 279274 h 1266938"/>
                <a:gd name="connsiteX1" fmla="*/ 401385 w 1023128"/>
                <a:gd name="connsiteY1" fmla="*/ 180214 h 1266938"/>
                <a:gd name="connsiteX2" fmla="*/ 80393 w 1023128"/>
                <a:gd name="connsiteY2" fmla="*/ 667893 h 1266938"/>
                <a:gd name="connsiteX3" fmla="*/ 943675 w 1023128"/>
                <a:gd name="connsiteY3" fmla="*/ 29719 h 1266938"/>
                <a:gd name="connsiteX4" fmla="*/ 1003048 w 1023128"/>
                <a:gd name="connsiteY4" fmla="*/ 1266064 h 1266938"/>
                <a:gd name="connsiteX0" fmla="*/ 1069210 w 1147393"/>
                <a:gd name="connsiteY0" fmla="*/ 279274 h 1266938"/>
                <a:gd name="connsiteX1" fmla="*/ 235138 w 1147393"/>
                <a:gd name="connsiteY1" fmla="*/ 1118427 h 1266938"/>
                <a:gd name="connsiteX2" fmla="*/ 204658 w 1147393"/>
                <a:gd name="connsiteY2" fmla="*/ 667893 h 1266938"/>
                <a:gd name="connsiteX3" fmla="*/ 1067940 w 1147393"/>
                <a:gd name="connsiteY3" fmla="*/ 29719 h 1266938"/>
                <a:gd name="connsiteX4" fmla="*/ 1127313 w 1147393"/>
                <a:gd name="connsiteY4" fmla="*/ 1266064 h 1266938"/>
                <a:gd name="connsiteX0" fmla="*/ 226248 w 1147393"/>
                <a:gd name="connsiteY0" fmla="*/ 131636 h 1266938"/>
                <a:gd name="connsiteX1" fmla="*/ 235138 w 1147393"/>
                <a:gd name="connsiteY1" fmla="*/ 1118427 h 1266938"/>
                <a:gd name="connsiteX2" fmla="*/ 204658 w 1147393"/>
                <a:gd name="connsiteY2" fmla="*/ 667893 h 1266938"/>
                <a:gd name="connsiteX3" fmla="*/ 1067940 w 1147393"/>
                <a:gd name="connsiteY3" fmla="*/ 29719 h 1266938"/>
                <a:gd name="connsiteX4" fmla="*/ 1127313 w 1147393"/>
                <a:gd name="connsiteY4" fmla="*/ 1266064 h 1266938"/>
                <a:gd name="connsiteX0" fmla="*/ 231011 w 1147393"/>
                <a:gd name="connsiteY0" fmla="*/ 155449 h 1266938"/>
                <a:gd name="connsiteX1" fmla="*/ 235138 w 1147393"/>
                <a:gd name="connsiteY1" fmla="*/ 1118427 h 1266938"/>
                <a:gd name="connsiteX2" fmla="*/ 204658 w 1147393"/>
                <a:gd name="connsiteY2" fmla="*/ 667893 h 1266938"/>
                <a:gd name="connsiteX3" fmla="*/ 1067940 w 1147393"/>
                <a:gd name="connsiteY3" fmla="*/ 29719 h 1266938"/>
                <a:gd name="connsiteX4" fmla="*/ 1127313 w 1147393"/>
                <a:gd name="connsiteY4" fmla="*/ 1266064 h 1266938"/>
                <a:gd name="connsiteX0" fmla="*/ 216723 w 1147393"/>
                <a:gd name="connsiteY0" fmla="*/ 164974 h 1266938"/>
                <a:gd name="connsiteX1" fmla="*/ 235138 w 1147393"/>
                <a:gd name="connsiteY1" fmla="*/ 1118427 h 1266938"/>
                <a:gd name="connsiteX2" fmla="*/ 204658 w 1147393"/>
                <a:gd name="connsiteY2" fmla="*/ 667893 h 1266938"/>
                <a:gd name="connsiteX3" fmla="*/ 1067940 w 1147393"/>
                <a:gd name="connsiteY3" fmla="*/ 29719 h 1266938"/>
                <a:gd name="connsiteX4" fmla="*/ 1127313 w 1147393"/>
                <a:gd name="connsiteY4" fmla="*/ 1266064 h 1266938"/>
                <a:gd name="connsiteX0" fmla="*/ 216723 w 1147393"/>
                <a:gd name="connsiteY0" fmla="*/ 164974 h 1266938"/>
                <a:gd name="connsiteX1" fmla="*/ 235138 w 1147393"/>
                <a:gd name="connsiteY1" fmla="*/ 1147002 h 1266938"/>
                <a:gd name="connsiteX2" fmla="*/ 204658 w 1147393"/>
                <a:gd name="connsiteY2" fmla="*/ 667893 h 1266938"/>
                <a:gd name="connsiteX3" fmla="*/ 1067940 w 1147393"/>
                <a:gd name="connsiteY3" fmla="*/ 29719 h 1266938"/>
                <a:gd name="connsiteX4" fmla="*/ 1127313 w 1147393"/>
                <a:gd name="connsiteY4" fmla="*/ 1266064 h 1266938"/>
                <a:gd name="connsiteX0" fmla="*/ 82083 w 1012753"/>
                <a:gd name="connsiteY0" fmla="*/ 164974 h 1266938"/>
                <a:gd name="connsiteX1" fmla="*/ 100498 w 1012753"/>
                <a:gd name="connsiteY1" fmla="*/ 1147002 h 1266938"/>
                <a:gd name="connsiteX2" fmla="*/ 70018 w 1012753"/>
                <a:gd name="connsiteY2" fmla="*/ 667893 h 1266938"/>
                <a:gd name="connsiteX3" fmla="*/ 933300 w 1012753"/>
                <a:gd name="connsiteY3" fmla="*/ 29719 h 1266938"/>
                <a:gd name="connsiteX4" fmla="*/ 992673 w 1012753"/>
                <a:gd name="connsiteY4" fmla="*/ 1266064 h 1266938"/>
                <a:gd name="connsiteX0" fmla="*/ 90964 w 1021634"/>
                <a:gd name="connsiteY0" fmla="*/ 164974 h 1266938"/>
                <a:gd name="connsiteX1" fmla="*/ 76042 w 1021634"/>
                <a:gd name="connsiteY1" fmla="*/ 1132714 h 1266938"/>
                <a:gd name="connsiteX2" fmla="*/ 78899 w 1021634"/>
                <a:gd name="connsiteY2" fmla="*/ 667893 h 1266938"/>
                <a:gd name="connsiteX3" fmla="*/ 942181 w 1021634"/>
                <a:gd name="connsiteY3" fmla="*/ 29719 h 1266938"/>
                <a:gd name="connsiteX4" fmla="*/ 1001554 w 1021634"/>
                <a:gd name="connsiteY4" fmla="*/ 1266064 h 1266938"/>
                <a:gd name="connsiteX0" fmla="*/ 97741 w 1028411"/>
                <a:gd name="connsiteY0" fmla="*/ 164974 h 1266938"/>
                <a:gd name="connsiteX1" fmla="*/ 82819 w 1028411"/>
                <a:gd name="connsiteY1" fmla="*/ 1132714 h 1266938"/>
                <a:gd name="connsiteX2" fmla="*/ 76151 w 1028411"/>
                <a:gd name="connsiteY2" fmla="*/ 653606 h 1266938"/>
                <a:gd name="connsiteX3" fmla="*/ 948958 w 1028411"/>
                <a:gd name="connsiteY3" fmla="*/ 29719 h 1266938"/>
                <a:gd name="connsiteX4" fmla="*/ 1008331 w 1028411"/>
                <a:gd name="connsiteY4" fmla="*/ 1266064 h 1266938"/>
                <a:gd name="connsiteX0" fmla="*/ 97741 w 1028411"/>
                <a:gd name="connsiteY0" fmla="*/ 164974 h 1266938"/>
                <a:gd name="connsiteX1" fmla="*/ 82819 w 1028411"/>
                <a:gd name="connsiteY1" fmla="*/ 1132714 h 1266938"/>
                <a:gd name="connsiteX2" fmla="*/ 76151 w 1028411"/>
                <a:gd name="connsiteY2" fmla="*/ 653606 h 1266938"/>
                <a:gd name="connsiteX3" fmla="*/ 948958 w 1028411"/>
                <a:gd name="connsiteY3" fmla="*/ 29719 h 1266938"/>
                <a:gd name="connsiteX4" fmla="*/ 1008331 w 1028411"/>
                <a:gd name="connsiteY4" fmla="*/ 1266064 h 1266938"/>
                <a:gd name="connsiteX0" fmla="*/ 83454 w 1028411"/>
                <a:gd name="connsiteY0" fmla="*/ 160211 h 1266938"/>
                <a:gd name="connsiteX1" fmla="*/ 82819 w 1028411"/>
                <a:gd name="connsiteY1" fmla="*/ 1132714 h 1266938"/>
                <a:gd name="connsiteX2" fmla="*/ 76151 w 1028411"/>
                <a:gd name="connsiteY2" fmla="*/ 653606 h 1266938"/>
                <a:gd name="connsiteX3" fmla="*/ 948958 w 1028411"/>
                <a:gd name="connsiteY3" fmla="*/ 29719 h 1266938"/>
                <a:gd name="connsiteX4" fmla="*/ 1008331 w 1028411"/>
                <a:gd name="connsiteY4" fmla="*/ 1266064 h 1266938"/>
                <a:gd name="connsiteX0" fmla="*/ 83454 w 1028411"/>
                <a:gd name="connsiteY0" fmla="*/ 160211 h 1266938"/>
                <a:gd name="connsiteX1" fmla="*/ 82819 w 1028411"/>
                <a:gd name="connsiteY1" fmla="*/ 1132714 h 1266938"/>
                <a:gd name="connsiteX2" fmla="*/ 76151 w 1028411"/>
                <a:gd name="connsiteY2" fmla="*/ 653606 h 1266938"/>
                <a:gd name="connsiteX3" fmla="*/ 948958 w 1028411"/>
                <a:gd name="connsiteY3" fmla="*/ 29719 h 1266938"/>
                <a:gd name="connsiteX4" fmla="*/ 1008331 w 1028411"/>
                <a:gd name="connsiteY4" fmla="*/ 1266064 h 1266938"/>
                <a:gd name="connsiteX0" fmla="*/ 63723 w 1008680"/>
                <a:gd name="connsiteY0" fmla="*/ 160211 h 1266938"/>
                <a:gd name="connsiteX1" fmla="*/ 63088 w 1008680"/>
                <a:gd name="connsiteY1" fmla="*/ 1132714 h 1266938"/>
                <a:gd name="connsiteX2" fmla="*/ 84995 w 1008680"/>
                <a:gd name="connsiteY2" fmla="*/ 663131 h 1266938"/>
                <a:gd name="connsiteX3" fmla="*/ 929227 w 1008680"/>
                <a:gd name="connsiteY3" fmla="*/ 29719 h 1266938"/>
                <a:gd name="connsiteX4" fmla="*/ 988600 w 1008680"/>
                <a:gd name="connsiteY4" fmla="*/ 1266064 h 1266938"/>
                <a:gd name="connsiteX0" fmla="*/ 8706 w 953663"/>
                <a:gd name="connsiteY0" fmla="*/ 160211 h 1266938"/>
                <a:gd name="connsiteX1" fmla="*/ 8071 w 953663"/>
                <a:gd name="connsiteY1" fmla="*/ 1132714 h 1266938"/>
                <a:gd name="connsiteX2" fmla="*/ 29978 w 953663"/>
                <a:gd name="connsiteY2" fmla="*/ 663131 h 1266938"/>
                <a:gd name="connsiteX3" fmla="*/ 874210 w 953663"/>
                <a:gd name="connsiteY3" fmla="*/ 29719 h 1266938"/>
                <a:gd name="connsiteX4" fmla="*/ 933583 w 953663"/>
                <a:gd name="connsiteY4" fmla="*/ 1266064 h 1266938"/>
                <a:gd name="connsiteX0" fmla="*/ 31115 w 976072"/>
                <a:gd name="connsiteY0" fmla="*/ 160211 h 1266938"/>
                <a:gd name="connsiteX1" fmla="*/ 30480 w 976072"/>
                <a:gd name="connsiteY1" fmla="*/ 1132714 h 1266938"/>
                <a:gd name="connsiteX2" fmla="*/ 0 w 976072"/>
                <a:gd name="connsiteY2" fmla="*/ 634556 h 1266938"/>
                <a:gd name="connsiteX3" fmla="*/ 896619 w 976072"/>
                <a:gd name="connsiteY3" fmla="*/ 29719 h 1266938"/>
                <a:gd name="connsiteX4" fmla="*/ 955992 w 976072"/>
                <a:gd name="connsiteY4" fmla="*/ 1266064 h 1266938"/>
                <a:gd name="connsiteX0" fmla="*/ 31115 w 976072"/>
                <a:gd name="connsiteY0" fmla="*/ 160211 h 1266938"/>
                <a:gd name="connsiteX1" fmla="*/ 30480 w 976072"/>
                <a:gd name="connsiteY1" fmla="*/ 1132714 h 1266938"/>
                <a:gd name="connsiteX2" fmla="*/ 0 w 976072"/>
                <a:gd name="connsiteY2" fmla="*/ 634556 h 1266938"/>
                <a:gd name="connsiteX3" fmla="*/ 896619 w 976072"/>
                <a:gd name="connsiteY3" fmla="*/ 29719 h 1266938"/>
                <a:gd name="connsiteX4" fmla="*/ 955992 w 976072"/>
                <a:gd name="connsiteY4" fmla="*/ 1266064 h 1266938"/>
                <a:gd name="connsiteX0" fmla="*/ 31115 w 976072"/>
                <a:gd name="connsiteY0" fmla="*/ 160211 h 1266938"/>
                <a:gd name="connsiteX1" fmla="*/ 40005 w 976072"/>
                <a:gd name="connsiteY1" fmla="*/ 1113664 h 1266938"/>
                <a:gd name="connsiteX2" fmla="*/ 0 w 976072"/>
                <a:gd name="connsiteY2" fmla="*/ 634556 h 1266938"/>
                <a:gd name="connsiteX3" fmla="*/ 896619 w 976072"/>
                <a:gd name="connsiteY3" fmla="*/ 29719 h 1266938"/>
                <a:gd name="connsiteX4" fmla="*/ 955992 w 976072"/>
                <a:gd name="connsiteY4" fmla="*/ 1266064 h 1266938"/>
                <a:gd name="connsiteX0" fmla="*/ 31115 w 976072"/>
                <a:gd name="connsiteY0" fmla="*/ 160211 h 1266938"/>
                <a:gd name="connsiteX1" fmla="*/ 40005 w 976072"/>
                <a:gd name="connsiteY1" fmla="*/ 1113664 h 1266938"/>
                <a:gd name="connsiteX2" fmla="*/ 0 w 976072"/>
                <a:gd name="connsiteY2" fmla="*/ 634556 h 1266938"/>
                <a:gd name="connsiteX3" fmla="*/ 896619 w 976072"/>
                <a:gd name="connsiteY3" fmla="*/ 29719 h 1266938"/>
                <a:gd name="connsiteX4" fmla="*/ 955992 w 976072"/>
                <a:gd name="connsiteY4" fmla="*/ 1266064 h 1266938"/>
                <a:gd name="connsiteX0" fmla="*/ 31115 w 976072"/>
                <a:gd name="connsiteY0" fmla="*/ 160211 h 1266938"/>
                <a:gd name="connsiteX1" fmla="*/ 40005 w 976072"/>
                <a:gd name="connsiteY1" fmla="*/ 1113664 h 1266938"/>
                <a:gd name="connsiteX2" fmla="*/ 0 w 976072"/>
                <a:gd name="connsiteY2" fmla="*/ 634556 h 1266938"/>
                <a:gd name="connsiteX3" fmla="*/ 896619 w 976072"/>
                <a:gd name="connsiteY3" fmla="*/ 29719 h 1266938"/>
                <a:gd name="connsiteX4" fmla="*/ 955992 w 976072"/>
                <a:gd name="connsiteY4" fmla="*/ 1266064 h 1266938"/>
                <a:gd name="connsiteX0" fmla="*/ 31115 w 976072"/>
                <a:gd name="connsiteY0" fmla="*/ 160211 h 1266938"/>
                <a:gd name="connsiteX1" fmla="*/ 40005 w 976072"/>
                <a:gd name="connsiteY1" fmla="*/ 1113664 h 1266938"/>
                <a:gd name="connsiteX2" fmla="*/ 0 w 976072"/>
                <a:gd name="connsiteY2" fmla="*/ 620268 h 1266938"/>
                <a:gd name="connsiteX3" fmla="*/ 896619 w 976072"/>
                <a:gd name="connsiteY3" fmla="*/ 29719 h 1266938"/>
                <a:gd name="connsiteX4" fmla="*/ 955992 w 976072"/>
                <a:gd name="connsiteY4" fmla="*/ 1266064 h 1266938"/>
                <a:gd name="connsiteX0" fmla="*/ 31115 w 976072"/>
                <a:gd name="connsiteY0" fmla="*/ 160211 h 1266938"/>
                <a:gd name="connsiteX1" fmla="*/ 40005 w 976072"/>
                <a:gd name="connsiteY1" fmla="*/ 1113664 h 1266938"/>
                <a:gd name="connsiteX2" fmla="*/ 0 w 976072"/>
                <a:gd name="connsiteY2" fmla="*/ 605981 h 1266938"/>
                <a:gd name="connsiteX3" fmla="*/ 896619 w 976072"/>
                <a:gd name="connsiteY3" fmla="*/ 29719 h 1266938"/>
                <a:gd name="connsiteX4" fmla="*/ 955992 w 976072"/>
                <a:gd name="connsiteY4" fmla="*/ 1266064 h 1266938"/>
                <a:gd name="connsiteX0" fmla="*/ 31115 w 976072"/>
                <a:gd name="connsiteY0" fmla="*/ 160211 h 1266938"/>
                <a:gd name="connsiteX1" fmla="*/ 40005 w 976072"/>
                <a:gd name="connsiteY1" fmla="*/ 1113664 h 1266938"/>
                <a:gd name="connsiteX2" fmla="*/ 0 w 976072"/>
                <a:gd name="connsiteY2" fmla="*/ 605981 h 1266938"/>
                <a:gd name="connsiteX3" fmla="*/ 896619 w 976072"/>
                <a:gd name="connsiteY3" fmla="*/ 29719 h 1266938"/>
                <a:gd name="connsiteX4" fmla="*/ 955992 w 976072"/>
                <a:gd name="connsiteY4" fmla="*/ 1266064 h 1266938"/>
                <a:gd name="connsiteX0" fmla="*/ 31115 w 976072"/>
                <a:gd name="connsiteY0" fmla="*/ 160211 h 1266938"/>
                <a:gd name="connsiteX1" fmla="*/ 40005 w 976072"/>
                <a:gd name="connsiteY1" fmla="*/ 1113664 h 1266938"/>
                <a:gd name="connsiteX2" fmla="*/ 0 w 976072"/>
                <a:gd name="connsiteY2" fmla="*/ 605981 h 1266938"/>
                <a:gd name="connsiteX3" fmla="*/ 896619 w 976072"/>
                <a:gd name="connsiteY3" fmla="*/ 29719 h 1266938"/>
                <a:gd name="connsiteX4" fmla="*/ 955992 w 976072"/>
                <a:gd name="connsiteY4" fmla="*/ 1266064 h 1266938"/>
                <a:gd name="connsiteX0" fmla="*/ 31115 w 976072"/>
                <a:gd name="connsiteY0" fmla="*/ 160211 h 1266938"/>
                <a:gd name="connsiteX1" fmla="*/ 40005 w 976072"/>
                <a:gd name="connsiteY1" fmla="*/ 1113664 h 1266938"/>
                <a:gd name="connsiteX2" fmla="*/ 0 w 976072"/>
                <a:gd name="connsiteY2" fmla="*/ 605981 h 1266938"/>
                <a:gd name="connsiteX3" fmla="*/ 896619 w 976072"/>
                <a:gd name="connsiteY3" fmla="*/ 29719 h 1266938"/>
                <a:gd name="connsiteX4" fmla="*/ 955992 w 976072"/>
                <a:gd name="connsiteY4" fmla="*/ 1266064 h 1266938"/>
                <a:gd name="connsiteX0" fmla="*/ 31115 w 955992"/>
                <a:gd name="connsiteY0" fmla="*/ 130492 h 1238086"/>
                <a:gd name="connsiteX1" fmla="*/ 40005 w 955992"/>
                <a:gd name="connsiteY1" fmla="*/ 1083945 h 1238086"/>
                <a:gd name="connsiteX2" fmla="*/ 0 w 955992"/>
                <a:gd name="connsiteY2" fmla="*/ 576262 h 1238086"/>
                <a:gd name="connsiteX3" fmla="*/ 896619 w 955992"/>
                <a:gd name="connsiteY3" fmla="*/ 0 h 1238086"/>
                <a:gd name="connsiteX4" fmla="*/ 955992 w 955992"/>
                <a:gd name="connsiteY4" fmla="*/ 1236345 h 1238086"/>
                <a:gd name="connsiteX0" fmla="*/ 31115 w 955992"/>
                <a:gd name="connsiteY0" fmla="*/ 130492 h 1238173"/>
                <a:gd name="connsiteX1" fmla="*/ 40005 w 955992"/>
                <a:gd name="connsiteY1" fmla="*/ 1083945 h 1238173"/>
                <a:gd name="connsiteX2" fmla="*/ 0 w 955992"/>
                <a:gd name="connsiteY2" fmla="*/ 576262 h 1238173"/>
                <a:gd name="connsiteX3" fmla="*/ 896619 w 955992"/>
                <a:gd name="connsiteY3" fmla="*/ 0 h 1238173"/>
                <a:gd name="connsiteX4" fmla="*/ 955992 w 955992"/>
                <a:gd name="connsiteY4" fmla="*/ 1236345 h 1238173"/>
                <a:gd name="connsiteX0" fmla="*/ 31115 w 955992"/>
                <a:gd name="connsiteY0" fmla="*/ 130492 h 1238173"/>
                <a:gd name="connsiteX1" fmla="*/ 40005 w 955992"/>
                <a:gd name="connsiteY1" fmla="*/ 1083945 h 1238173"/>
                <a:gd name="connsiteX2" fmla="*/ 0 w 955992"/>
                <a:gd name="connsiteY2" fmla="*/ 576262 h 1238173"/>
                <a:gd name="connsiteX3" fmla="*/ 896619 w 955992"/>
                <a:gd name="connsiteY3" fmla="*/ 0 h 1238173"/>
                <a:gd name="connsiteX4" fmla="*/ 955992 w 955992"/>
                <a:gd name="connsiteY4" fmla="*/ 1236345 h 1238173"/>
                <a:gd name="connsiteX0" fmla="*/ 31115 w 955992"/>
                <a:gd name="connsiteY0" fmla="*/ 130492 h 1238173"/>
                <a:gd name="connsiteX1" fmla="*/ 40005 w 955992"/>
                <a:gd name="connsiteY1" fmla="*/ 1083945 h 1238173"/>
                <a:gd name="connsiteX2" fmla="*/ 0 w 955992"/>
                <a:gd name="connsiteY2" fmla="*/ 576262 h 1238173"/>
                <a:gd name="connsiteX3" fmla="*/ 896619 w 955992"/>
                <a:gd name="connsiteY3" fmla="*/ 0 h 1238173"/>
                <a:gd name="connsiteX4" fmla="*/ 955992 w 955992"/>
                <a:gd name="connsiteY4" fmla="*/ 1236345 h 1238173"/>
                <a:gd name="connsiteX0" fmla="*/ 31115 w 955992"/>
                <a:gd name="connsiteY0" fmla="*/ 130492 h 1238173"/>
                <a:gd name="connsiteX1" fmla="*/ 40005 w 955992"/>
                <a:gd name="connsiteY1" fmla="*/ 1083945 h 1238173"/>
                <a:gd name="connsiteX2" fmla="*/ 0 w 955992"/>
                <a:gd name="connsiteY2" fmla="*/ 576262 h 1238173"/>
                <a:gd name="connsiteX3" fmla="*/ 896619 w 955992"/>
                <a:gd name="connsiteY3" fmla="*/ 0 h 1238173"/>
                <a:gd name="connsiteX4" fmla="*/ 955992 w 955992"/>
                <a:gd name="connsiteY4" fmla="*/ 1236345 h 1238173"/>
                <a:gd name="connsiteX0" fmla="*/ 31115 w 955992"/>
                <a:gd name="connsiteY0" fmla="*/ 144470 h 1252151"/>
                <a:gd name="connsiteX1" fmla="*/ 40005 w 955992"/>
                <a:gd name="connsiteY1" fmla="*/ 1097923 h 1252151"/>
                <a:gd name="connsiteX2" fmla="*/ 0 w 955992"/>
                <a:gd name="connsiteY2" fmla="*/ 590240 h 1252151"/>
                <a:gd name="connsiteX3" fmla="*/ 806710 w 955992"/>
                <a:gd name="connsiteY3" fmla="*/ 583686 h 1252151"/>
                <a:gd name="connsiteX4" fmla="*/ 896619 w 955992"/>
                <a:gd name="connsiteY4" fmla="*/ 13978 h 1252151"/>
                <a:gd name="connsiteX5" fmla="*/ 955992 w 955992"/>
                <a:gd name="connsiteY5" fmla="*/ 1250323 h 1252151"/>
                <a:gd name="connsiteX0" fmla="*/ 31115 w 955992"/>
                <a:gd name="connsiteY0" fmla="*/ 144274 h 1251955"/>
                <a:gd name="connsiteX1" fmla="*/ 40005 w 955992"/>
                <a:gd name="connsiteY1" fmla="*/ 1097727 h 1251955"/>
                <a:gd name="connsiteX2" fmla="*/ 0 w 955992"/>
                <a:gd name="connsiteY2" fmla="*/ 590044 h 1251955"/>
                <a:gd name="connsiteX3" fmla="*/ 887673 w 955992"/>
                <a:gd name="connsiteY3" fmla="*/ 593015 h 1251955"/>
                <a:gd name="connsiteX4" fmla="*/ 896619 w 955992"/>
                <a:gd name="connsiteY4" fmla="*/ 13782 h 1251955"/>
                <a:gd name="connsiteX5" fmla="*/ 955992 w 955992"/>
                <a:gd name="connsiteY5" fmla="*/ 1250127 h 1251955"/>
                <a:gd name="connsiteX0" fmla="*/ 31115 w 955992"/>
                <a:gd name="connsiteY0" fmla="*/ 144965 h 1252646"/>
                <a:gd name="connsiteX1" fmla="*/ 40005 w 955992"/>
                <a:gd name="connsiteY1" fmla="*/ 1098418 h 1252646"/>
                <a:gd name="connsiteX2" fmla="*/ 0 w 955992"/>
                <a:gd name="connsiteY2" fmla="*/ 590735 h 1252646"/>
                <a:gd name="connsiteX3" fmla="*/ 887673 w 955992"/>
                <a:gd name="connsiteY3" fmla="*/ 593706 h 1252646"/>
                <a:gd name="connsiteX4" fmla="*/ 896619 w 955992"/>
                <a:gd name="connsiteY4" fmla="*/ 14473 h 1252646"/>
                <a:gd name="connsiteX5" fmla="*/ 955992 w 955992"/>
                <a:gd name="connsiteY5" fmla="*/ 1250818 h 1252646"/>
                <a:gd name="connsiteX0" fmla="*/ 31115 w 955992"/>
                <a:gd name="connsiteY0" fmla="*/ 144965 h 1252646"/>
                <a:gd name="connsiteX1" fmla="*/ 40005 w 955992"/>
                <a:gd name="connsiteY1" fmla="*/ 1098418 h 1252646"/>
                <a:gd name="connsiteX2" fmla="*/ 0 w 955992"/>
                <a:gd name="connsiteY2" fmla="*/ 590735 h 1252646"/>
                <a:gd name="connsiteX3" fmla="*/ 887673 w 955992"/>
                <a:gd name="connsiteY3" fmla="*/ 593706 h 1252646"/>
                <a:gd name="connsiteX4" fmla="*/ 896619 w 955992"/>
                <a:gd name="connsiteY4" fmla="*/ 14473 h 1252646"/>
                <a:gd name="connsiteX5" fmla="*/ 955992 w 955992"/>
                <a:gd name="connsiteY5" fmla="*/ 1250818 h 1252646"/>
                <a:gd name="connsiteX0" fmla="*/ 31115 w 955992"/>
                <a:gd name="connsiteY0" fmla="*/ 144965 h 1252646"/>
                <a:gd name="connsiteX1" fmla="*/ 40005 w 955992"/>
                <a:gd name="connsiteY1" fmla="*/ 1098418 h 1252646"/>
                <a:gd name="connsiteX2" fmla="*/ 0 w 955992"/>
                <a:gd name="connsiteY2" fmla="*/ 590735 h 1252646"/>
                <a:gd name="connsiteX3" fmla="*/ 887673 w 955992"/>
                <a:gd name="connsiteY3" fmla="*/ 593706 h 1252646"/>
                <a:gd name="connsiteX4" fmla="*/ 896619 w 955992"/>
                <a:gd name="connsiteY4" fmla="*/ 14473 h 1252646"/>
                <a:gd name="connsiteX5" fmla="*/ 955992 w 955992"/>
                <a:gd name="connsiteY5" fmla="*/ 1250818 h 1252646"/>
                <a:gd name="connsiteX0" fmla="*/ 31115 w 955992"/>
                <a:gd name="connsiteY0" fmla="*/ 144965 h 1252646"/>
                <a:gd name="connsiteX1" fmla="*/ 40005 w 955992"/>
                <a:gd name="connsiteY1" fmla="*/ 1098418 h 1252646"/>
                <a:gd name="connsiteX2" fmla="*/ 0 w 955992"/>
                <a:gd name="connsiteY2" fmla="*/ 619310 h 1252646"/>
                <a:gd name="connsiteX3" fmla="*/ 887673 w 955992"/>
                <a:gd name="connsiteY3" fmla="*/ 593706 h 1252646"/>
                <a:gd name="connsiteX4" fmla="*/ 896619 w 955992"/>
                <a:gd name="connsiteY4" fmla="*/ 14473 h 1252646"/>
                <a:gd name="connsiteX5" fmla="*/ 955992 w 955992"/>
                <a:gd name="connsiteY5" fmla="*/ 1250818 h 1252646"/>
                <a:gd name="connsiteX0" fmla="*/ 27186 w 952063"/>
                <a:gd name="connsiteY0" fmla="*/ 144965 h 1252646"/>
                <a:gd name="connsiteX1" fmla="*/ 36076 w 952063"/>
                <a:gd name="connsiteY1" fmla="*/ 1098418 h 1252646"/>
                <a:gd name="connsiteX2" fmla="*/ 5596 w 952063"/>
                <a:gd name="connsiteY2" fmla="*/ 605022 h 1252646"/>
                <a:gd name="connsiteX3" fmla="*/ 883744 w 952063"/>
                <a:gd name="connsiteY3" fmla="*/ 593706 h 1252646"/>
                <a:gd name="connsiteX4" fmla="*/ 892690 w 952063"/>
                <a:gd name="connsiteY4" fmla="*/ 14473 h 1252646"/>
                <a:gd name="connsiteX5" fmla="*/ 952063 w 952063"/>
                <a:gd name="connsiteY5" fmla="*/ 1250818 h 1252646"/>
                <a:gd name="connsiteX0" fmla="*/ 35878 w 960755"/>
                <a:gd name="connsiteY0" fmla="*/ 144965 h 1252646"/>
                <a:gd name="connsiteX1" fmla="*/ 44768 w 960755"/>
                <a:gd name="connsiteY1" fmla="*/ 1098418 h 1252646"/>
                <a:gd name="connsiteX2" fmla="*/ 0 w 960755"/>
                <a:gd name="connsiteY2" fmla="*/ 605022 h 1252646"/>
                <a:gd name="connsiteX3" fmla="*/ 892436 w 960755"/>
                <a:gd name="connsiteY3" fmla="*/ 593706 h 1252646"/>
                <a:gd name="connsiteX4" fmla="*/ 901382 w 960755"/>
                <a:gd name="connsiteY4" fmla="*/ 14473 h 1252646"/>
                <a:gd name="connsiteX5" fmla="*/ 960755 w 960755"/>
                <a:gd name="connsiteY5" fmla="*/ 1250818 h 1252646"/>
                <a:gd name="connsiteX0" fmla="*/ 35878 w 960755"/>
                <a:gd name="connsiteY0" fmla="*/ 144652 h 1252333"/>
                <a:gd name="connsiteX1" fmla="*/ 44768 w 960755"/>
                <a:gd name="connsiteY1" fmla="*/ 1098105 h 1252333"/>
                <a:gd name="connsiteX2" fmla="*/ 0 w 960755"/>
                <a:gd name="connsiteY2" fmla="*/ 604709 h 1252333"/>
                <a:gd name="connsiteX3" fmla="*/ 916248 w 960755"/>
                <a:gd name="connsiteY3" fmla="*/ 607681 h 1252333"/>
                <a:gd name="connsiteX4" fmla="*/ 901382 w 960755"/>
                <a:gd name="connsiteY4" fmla="*/ 14160 h 1252333"/>
                <a:gd name="connsiteX5" fmla="*/ 960755 w 960755"/>
                <a:gd name="connsiteY5" fmla="*/ 1250505 h 1252333"/>
                <a:gd name="connsiteX0" fmla="*/ 35878 w 960755"/>
                <a:gd name="connsiteY0" fmla="*/ 144751 h 1252432"/>
                <a:gd name="connsiteX1" fmla="*/ 44768 w 960755"/>
                <a:gd name="connsiteY1" fmla="*/ 1098204 h 1252432"/>
                <a:gd name="connsiteX2" fmla="*/ 0 w 960755"/>
                <a:gd name="connsiteY2" fmla="*/ 604808 h 1252432"/>
                <a:gd name="connsiteX3" fmla="*/ 916248 w 960755"/>
                <a:gd name="connsiteY3" fmla="*/ 607780 h 1252432"/>
                <a:gd name="connsiteX4" fmla="*/ 901382 w 960755"/>
                <a:gd name="connsiteY4" fmla="*/ 14259 h 1252432"/>
                <a:gd name="connsiteX5" fmla="*/ 960755 w 960755"/>
                <a:gd name="connsiteY5" fmla="*/ 1250604 h 1252432"/>
                <a:gd name="connsiteX0" fmla="*/ 35878 w 960755"/>
                <a:gd name="connsiteY0" fmla="*/ 144649 h 1252330"/>
                <a:gd name="connsiteX1" fmla="*/ 44768 w 960755"/>
                <a:gd name="connsiteY1" fmla="*/ 1098102 h 1252330"/>
                <a:gd name="connsiteX2" fmla="*/ 0 w 960755"/>
                <a:gd name="connsiteY2" fmla="*/ 604706 h 1252330"/>
                <a:gd name="connsiteX3" fmla="*/ 949586 w 960755"/>
                <a:gd name="connsiteY3" fmla="*/ 612441 h 1252330"/>
                <a:gd name="connsiteX4" fmla="*/ 901382 w 960755"/>
                <a:gd name="connsiteY4" fmla="*/ 14157 h 1252330"/>
                <a:gd name="connsiteX5" fmla="*/ 960755 w 960755"/>
                <a:gd name="connsiteY5" fmla="*/ 1250502 h 1252330"/>
                <a:gd name="connsiteX0" fmla="*/ 35878 w 960755"/>
                <a:gd name="connsiteY0" fmla="*/ 144649 h 1252330"/>
                <a:gd name="connsiteX1" fmla="*/ 44768 w 960755"/>
                <a:gd name="connsiteY1" fmla="*/ 1098102 h 1252330"/>
                <a:gd name="connsiteX2" fmla="*/ 0 w 960755"/>
                <a:gd name="connsiteY2" fmla="*/ 604706 h 1252330"/>
                <a:gd name="connsiteX3" fmla="*/ 916248 w 960755"/>
                <a:gd name="connsiteY3" fmla="*/ 612441 h 1252330"/>
                <a:gd name="connsiteX4" fmla="*/ 901382 w 960755"/>
                <a:gd name="connsiteY4" fmla="*/ 14157 h 1252330"/>
                <a:gd name="connsiteX5" fmla="*/ 960755 w 960755"/>
                <a:gd name="connsiteY5" fmla="*/ 1250502 h 1252330"/>
                <a:gd name="connsiteX0" fmla="*/ 35878 w 960755"/>
                <a:gd name="connsiteY0" fmla="*/ 144649 h 1250502"/>
                <a:gd name="connsiteX1" fmla="*/ 44768 w 960755"/>
                <a:gd name="connsiteY1" fmla="*/ 1098102 h 1250502"/>
                <a:gd name="connsiteX2" fmla="*/ 0 w 960755"/>
                <a:gd name="connsiteY2" fmla="*/ 604706 h 1250502"/>
                <a:gd name="connsiteX3" fmla="*/ 916248 w 960755"/>
                <a:gd name="connsiteY3" fmla="*/ 612441 h 1250502"/>
                <a:gd name="connsiteX4" fmla="*/ 901382 w 960755"/>
                <a:gd name="connsiteY4" fmla="*/ 14157 h 1250502"/>
                <a:gd name="connsiteX5" fmla="*/ 960755 w 960755"/>
                <a:gd name="connsiteY5" fmla="*/ 1250502 h 1250502"/>
                <a:gd name="connsiteX0" fmla="*/ 35878 w 916892"/>
                <a:gd name="connsiteY0" fmla="*/ 144649 h 1221927"/>
                <a:gd name="connsiteX1" fmla="*/ 44768 w 916892"/>
                <a:gd name="connsiteY1" fmla="*/ 1098102 h 1221927"/>
                <a:gd name="connsiteX2" fmla="*/ 0 w 916892"/>
                <a:gd name="connsiteY2" fmla="*/ 604706 h 1221927"/>
                <a:gd name="connsiteX3" fmla="*/ 916248 w 916892"/>
                <a:gd name="connsiteY3" fmla="*/ 612441 h 1221927"/>
                <a:gd name="connsiteX4" fmla="*/ 901382 w 916892"/>
                <a:gd name="connsiteY4" fmla="*/ 14157 h 1221927"/>
                <a:gd name="connsiteX5" fmla="*/ 898843 w 916892"/>
                <a:gd name="connsiteY5" fmla="*/ 1221927 h 1221927"/>
                <a:gd name="connsiteX0" fmla="*/ 35878 w 925636"/>
                <a:gd name="connsiteY0" fmla="*/ 144649 h 1221927"/>
                <a:gd name="connsiteX1" fmla="*/ 44768 w 925636"/>
                <a:gd name="connsiteY1" fmla="*/ 1098102 h 1221927"/>
                <a:gd name="connsiteX2" fmla="*/ 0 w 925636"/>
                <a:gd name="connsiteY2" fmla="*/ 604706 h 1221927"/>
                <a:gd name="connsiteX3" fmla="*/ 916248 w 925636"/>
                <a:gd name="connsiteY3" fmla="*/ 612441 h 1221927"/>
                <a:gd name="connsiteX4" fmla="*/ 901382 w 925636"/>
                <a:gd name="connsiteY4" fmla="*/ 14157 h 1221927"/>
                <a:gd name="connsiteX5" fmla="*/ 898843 w 925636"/>
                <a:gd name="connsiteY5" fmla="*/ 1221927 h 1221927"/>
                <a:gd name="connsiteX0" fmla="*/ 35878 w 919449"/>
                <a:gd name="connsiteY0" fmla="*/ 144649 h 1221927"/>
                <a:gd name="connsiteX1" fmla="*/ 44768 w 919449"/>
                <a:gd name="connsiteY1" fmla="*/ 1098102 h 1221927"/>
                <a:gd name="connsiteX2" fmla="*/ 0 w 919449"/>
                <a:gd name="connsiteY2" fmla="*/ 604706 h 1221927"/>
                <a:gd name="connsiteX3" fmla="*/ 916248 w 919449"/>
                <a:gd name="connsiteY3" fmla="*/ 612441 h 1221927"/>
                <a:gd name="connsiteX4" fmla="*/ 901382 w 919449"/>
                <a:gd name="connsiteY4" fmla="*/ 14157 h 1221927"/>
                <a:gd name="connsiteX5" fmla="*/ 898843 w 919449"/>
                <a:gd name="connsiteY5" fmla="*/ 1221927 h 1221927"/>
                <a:gd name="connsiteX0" fmla="*/ 35878 w 923492"/>
                <a:gd name="connsiteY0" fmla="*/ 121367 h 1198645"/>
                <a:gd name="connsiteX1" fmla="*/ 44768 w 923492"/>
                <a:gd name="connsiteY1" fmla="*/ 1074820 h 1198645"/>
                <a:gd name="connsiteX2" fmla="*/ 0 w 923492"/>
                <a:gd name="connsiteY2" fmla="*/ 581424 h 1198645"/>
                <a:gd name="connsiteX3" fmla="*/ 916248 w 923492"/>
                <a:gd name="connsiteY3" fmla="*/ 589159 h 1198645"/>
                <a:gd name="connsiteX4" fmla="*/ 910907 w 923492"/>
                <a:gd name="connsiteY4" fmla="*/ 14687 h 1198645"/>
                <a:gd name="connsiteX5" fmla="*/ 898843 w 923492"/>
                <a:gd name="connsiteY5" fmla="*/ 1198645 h 1198645"/>
                <a:gd name="connsiteX0" fmla="*/ 35878 w 923492"/>
                <a:gd name="connsiteY0" fmla="*/ 106680 h 1183958"/>
                <a:gd name="connsiteX1" fmla="*/ 44768 w 923492"/>
                <a:gd name="connsiteY1" fmla="*/ 1060133 h 1183958"/>
                <a:gd name="connsiteX2" fmla="*/ 0 w 923492"/>
                <a:gd name="connsiteY2" fmla="*/ 566737 h 1183958"/>
                <a:gd name="connsiteX3" fmla="*/ 916248 w 923492"/>
                <a:gd name="connsiteY3" fmla="*/ 574472 h 1183958"/>
                <a:gd name="connsiteX4" fmla="*/ 910907 w 923492"/>
                <a:gd name="connsiteY4" fmla="*/ 0 h 1183958"/>
                <a:gd name="connsiteX5" fmla="*/ 898843 w 923492"/>
                <a:gd name="connsiteY5" fmla="*/ 1183958 h 1183958"/>
                <a:gd name="connsiteX0" fmla="*/ 35878 w 925998"/>
                <a:gd name="connsiteY0" fmla="*/ 87630 h 1164908"/>
                <a:gd name="connsiteX1" fmla="*/ 44768 w 925998"/>
                <a:gd name="connsiteY1" fmla="*/ 1041083 h 1164908"/>
                <a:gd name="connsiteX2" fmla="*/ 0 w 925998"/>
                <a:gd name="connsiteY2" fmla="*/ 547687 h 1164908"/>
                <a:gd name="connsiteX3" fmla="*/ 916248 w 925998"/>
                <a:gd name="connsiteY3" fmla="*/ 555422 h 1164908"/>
                <a:gd name="connsiteX4" fmla="*/ 915669 w 925998"/>
                <a:gd name="connsiteY4" fmla="*/ 0 h 1164908"/>
                <a:gd name="connsiteX5" fmla="*/ 898843 w 925998"/>
                <a:gd name="connsiteY5" fmla="*/ 1164908 h 1164908"/>
                <a:gd name="connsiteX0" fmla="*/ 35878 w 923492"/>
                <a:gd name="connsiteY0" fmla="*/ 101918 h 1179196"/>
                <a:gd name="connsiteX1" fmla="*/ 44768 w 923492"/>
                <a:gd name="connsiteY1" fmla="*/ 1055371 h 1179196"/>
                <a:gd name="connsiteX2" fmla="*/ 0 w 923492"/>
                <a:gd name="connsiteY2" fmla="*/ 561975 h 1179196"/>
                <a:gd name="connsiteX3" fmla="*/ 916248 w 923492"/>
                <a:gd name="connsiteY3" fmla="*/ 569710 h 1179196"/>
                <a:gd name="connsiteX4" fmla="*/ 910907 w 923492"/>
                <a:gd name="connsiteY4" fmla="*/ 0 h 1179196"/>
                <a:gd name="connsiteX5" fmla="*/ 898843 w 923492"/>
                <a:gd name="connsiteY5" fmla="*/ 1179196 h 1179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23492" h="1179196">
                  <a:moveTo>
                    <a:pt x="35878" y="101918"/>
                  </a:moveTo>
                  <a:cubicBezTo>
                    <a:pt x="-13758" y="286808"/>
                    <a:pt x="13970" y="883709"/>
                    <a:pt x="44768" y="1055371"/>
                  </a:cubicBezTo>
                  <a:cubicBezTo>
                    <a:pt x="21590" y="893658"/>
                    <a:pt x="8043" y="717445"/>
                    <a:pt x="0" y="561975"/>
                  </a:cubicBezTo>
                  <a:cubicBezTo>
                    <a:pt x="151596" y="566756"/>
                    <a:pt x="747762" y="556217"/>
                    <a:pt x="916248" y="569710"/>
                  </a:cubicBezTo>
                  <a:cubicBezTo>
                    <a:pt x="922810" y="435565"/>
                    <a:pt x="909839" y="88919"/>
                    <a:pt x="910907" y="0"/>
                  </a:cubicBezTo>
                  <a:cubicBezTo>
                    <a:pt x="922973" y="563351"/>
                    <a:pt x="936413" y="1012403"/>
                    <a:pt x="898843" y="1179196"/>
                  </a:cubicBezTo>
                </a:path>
              </a:pathLst>
            </a:custGeom>
            <a:noFill/>
            <a:ln w="254000" cap="rnd">
              <a:solidFill>
                <a:srgbClr val="00D9FF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C2992F6B-2026-13A0-2246-3F0BE5AECD2B}"/>
                </a:ext>
              </a:extLst>
            </p:cNvPr>
            <p:cNvSpPr/>
            <p:nvPr/>
          </p:nvSpPr>
          <p:spPr>
            <a:xfrm>
              <a:off x="7477445" y="1872524"/>
              <a:ext cx="855230" cy="1079541"/>
            </a:xfrm>
            <a:custGeom>
              <a:avLst/>
              <a:gdLst>
                <a:gd name="connsiteX0" fmla="*/ 0 w 1082040"/>
                <a:gd name="connsiteY0" fmla="*/ 0 h 1097280"/>
                <a:gd name="connsiteX1" fmla="*/ 121920 w 1082040"/>
                <a:gd name="connsiteY1" fmla="*/ 1097280 h 1097280"/>
                <a:gd name="connsiteX2" fmla="*/ 929640 w 1082040"/>
                <a:gd name="connsiteY2" fmla="*/ 944880 h 1097280"/>
                <a:gd name="connsiteX3" fmla="*/ 1082040 w 1082040"/>
                <a:gd name="connsiteY3" fmla="*/ 525780 h 1097280"/>
                <a:gd name="connsiteX4" fmla="*/ 746760 w 1082040"/>
                <a:gd name="connsiteY4" fmla="*/ 22860 h 1097280"/>
                <a:gd name="connsiteX5" fmla="*/ 0 w 1082040"/>
                <a:gd name="connsiteY5" fmla="*/ 0 h 1097280"/>
                <a:gd name="connsiteX0" fmla="*/ 0 w 1082040"/>
                <a:gd name="connsiteY0" fmla="*/ 94636 h 1191916"/>
                <a:gd name="connsiteX1" fmla="*/ 121920 w 1082040"/>
                <a:gd name="connsiteY1" fmla="*/ 1191916 h 1191916"/>
                <a:gd name="connsiteX2" fmla="*/ 929640 w 1082040"/>
                <a:gd name="connsiteY2" fmla="*/ 1039516 h 1191916"/>
                <a:gd name="connsiteX3" fmla="*/ 1082040 w 1082040"/>
                <a:gd name="connsiteY3" fmla="*/ 620416 h 1191916"/>
                <a:gd name="connsiteX4" fmla="*/ 746760 w 1082040"/>
                <a:gd name="connsiteY4" fmla="*/ 117496 h 1191916"/>
                <a:gd name="connsiteX5" fmla="*/ 0 w 1082040"/>
                <a:gd name="connsiteY5" fmla="*/ 94636 h 1191916"/>
                <a:gd name="connsiteX0" fmla="*/ 0 w 1082040"/>
                <a:gd name="connsiteY0" fmla="*/ 81612 h 1178892"/>
                <a:gd name="connsiteX1" fmla="*/ 121920 w 1082040"/>
                <a:gd name="connsiteY1" fmla="*/ 1178892 h 1178892"/>
                <a:gd name="connsiteX2" fmla="*/ 929640 w 1082040"/>
                <a:gd name="connsiteY2" fmla="*/ 1026492 h 1178892"/>
                <a:gd name="connsiteX3" fmla="*/ 1082040 w 1082040"/>
                <a:gd name="connsiteY3" fmla="*/ 607392 h 1178892"/>
                <a:gd name="connsiteX4" fmla="*/ 727710 w 1082040"/>
                <a:gd name="connsiteY4" fmla="*/ 148922 h 1178892"/>
                <a:gd name="connsiteX5" fmla="*/ 0 w 1082040"/>
                <a:gd name="connsiteY5" fmla="*/ 81612 h 1178892"/>
                <a:gd name="connsiteX0" fmla="*/ 0 w 1082040"/>
                <a:gd name="connsiteY0" fmla="*/ 80009 h 1177289"/>
                <a:gd name="connsiteX1" fmla="*/ 121920 w 1082040"/>
                <a:gd name="connsiteY1" fmla="*/ 1177289 h 1177289"/>
                <a:gd name="connsiteX2" fmla="*/ 929640 w 1082040"/>
                <a:gd name="connsiteY2" fmla="*/ 1024889 h 1177289"/>
                <a:gd name="connsiteX3" fmla="*/ 1082040 w 1082040"/>
                <a:gd name="connsiteY3" fmla="*/ 605789 h 1177289"/>
                <a:gd name="connsiteX4" fmla="*/ 759460 w 1082040"/>
                <a:gd name="connsiteY4" fmla="*/ 153669 h 1177289"/>
                <a:gd name="connsiteX5" fmla="*/ 0 w 1082040"/>
                <a:gd name="connsiteY5" fmla="*/ 80009 h 1177289"/>
                <a:gd name="connsiteX0" fmla="*/ 0 w 1082040"/>
                <a:gd name="connsiteY0" fmla="*/ 70151 h 1167431"/>
                <a:gd name="connsiteX1" fmla="*/ 121920 w 1082040"/>
                <a:gd name="connsiteY1" fmla="*/ 1167431 h 1167431"/>
                <a:gd name="connsiteX2" fmla="*/ 929640 w 1082040"/>
                <a:gd name="connsiteY2" fmla="*/ 1015031 h 1167431"/>
                <a:gd name="connsiteX3" fmla="*/ 1082040 w 1082040"/>
                <a:gd name="connsiteY3" fmla="*/ 595931 h 1167431"/>
                <a:gd name="connsiteX4" fmla="*/ 759460 w 1082040"/>
                <a:gd name="connsiteY4" fmla="*/ 143811 h 1167431"/>
                <a:gd name="connsiteX5" fmla="*/ 0 w 1082040"/>
                <a:gd name="connsiteY5" fmla="*/ 70151 h 1167431"/>
                <a:gd name="connsiteX0" fmla="*/ 0 w 1082040"/>
                <a:gd name="connsiteY0" fmla="*/ 10997 h 1108277"/>
                <a:gd name="connsiteX1" fmla="*/ 121920 w 1082040"/>
                <a:gd name="connsiteY1" fmla="*/ 1108277 h 1108277"/>
                <a:gd name="connsiteX2" fmla="*/ 929640 w 1082040"/>
                <a:gd name="connsiteY2" fmla="*/ 955877 h 1108277"/>
                <a:gd name="connsiteX3" fmla="*/ 1082040 w 1082040"/>
                <a:gd name="connsiteY3" fmla="*/ 536777 h 1108277"/>
                <a:gd name="connsiteX4" fmla="*/ 759460 w 1082040"/>
                <a:gd name="connsiteY4" fmla="*/ 84657 h 1108277"/>
                <a:gd name="connsiteX5" fmla="*/ 0 w 1082040"/>
                <a:gd name="connsiteY5" fmla="*/ 10997 h 1108277"/>
                <a:gd name="connsiteX0" fmla="*/ 0 w 1082040"/>
                <a:gd name="connsiteY0" fmla="*/ 21102 h 1118382"/>
                <a:gd name="connsiteX1" fmla="*/ 121920 w 1082040"/>
                <a:gd name="connsiteY1" fmla="*/ 1118382 h 1118382"/>
                <a:gd name="connsiteX2" fmla="*/ 929640 w 1082040"/>
                <a:gd name="connsiteY2" fmla="*/ 965982 h 1118382"/>
                <a:gd name="connsiteX3" fmla="*/ 1082040 w 1082040"/>
                <a:gd name="connsiteY3" fmla="*/ 546882 h 1118382"/>
                <a:gd name="connsiteX4" fmla="*/ 759460 w 1082040"/>
                <a:gd name="connsiteY4" fmla="*/ 94762 h 1118382"/>
                <a:gd name="connsiteX5" fmla="*/ 0 w 1082040"/>
                <a:gd name="connsiteY5" fmla="*/ 21102 h 1118382"/>
                <a:gd name="connsiteX0" fmla="*/ 0 w 1082040"/>
                <a:gd name="connsiteY0" fmla="*/ 13447 h 1110727"/>
                <a:gd name="connsiteX1" fmla="*/ 121920 w 1082040"/>
                <a:gd name="connsiteY1" fmla="*/ 1110727 h 1110727"/>
                <a:gd name="connsiteX2" fmla="*/ 929640 w 1082040"/>
                <a:gd name="connsiteY2" fmla="*/ 958327 h 1110727"/>
                <a:gd name="connsiteX3" fmla="*/ 1082040 w 1082040"/>
                <a:gd name="connsiteY3" fmla="*/ 539227 h 1110727"/>
                <a:gd name="connsiteX4" fmla="*/ 759460 w 1082040"/>
                <a:gd name="connsiteY4" fmla="*/ 87107 h 1110727"/>
                <a:gd name="connsiteX5" fmla="*/ 0 w 1082040"/>
                <a:gd name="connsiteY5" fmla="*/ 13447 h 1110727"/>
                <a:gd name="connsiteX0" fmla="*/ 0 w 1082040"/>
                <a:gd name="connsiteY0" fmla="*/ 34409 h 1131689"/>
                <a:gd name="connsiteX1" fmla="*/ 121920 w 1082040"/>
                <a:gd name="connsiteY1" fmla="*/ 1131689 h 1131689"/>
                <a:gd name="connsiteX2" fmla="*/ 929640 w 1082040"/>
                <a:gd name="connsiteY2" fmla="*/ 979289 h 1131689"/>
                <a:gd name="connsiteX3" fmla="*/ 1082040 w 1082040"/>
                <a:gd name="connsiteY3" fmla="*/ 560189 h 1131689"/>
                <a:gd name="connsiteX4" fmla="*/ 759460 w 1082040"/>
                <a:gd name="connsiteY4" fmla="*/ 108069 h 1131689"/>
                <a:gd name="connsiteX5" fmla="*/ 0 w 1082040"/>
                <a:gd name="connsiteY5" fmla="*/ 34409 h 1131689"/>
                <a:gd name="connsiteX0" fmla="*/ 0 w 1082040"/>
                <a:gd name="connsiteY0" fmla="*/ 29033 h 1126313"/>
                <a:gd name="connsiteX1" fmla="*/ 121920 w 1082040"/>
                <a:gd name="connsiteY1" fmla="*/ 1126313 h 1126313"/>
                <a:gd name="connsiteX2" fmla="*/ 929640 w 1082040"/>
                <a:gd name="connsiteY2" fmla="*/ 973913 h 1126313"/>
                <a:gd name="connsiteX3" fmla="*/ 1082040 w 1082040"/>
                <a:gd name="connsiteY3" fmla="*/ 554813 h 1126313"/>
                <a:gd name="connsiteX4" fmla="*/ 759460 w 1082040"/>
                <a:gd name="connsiteY4" fmla="*/ 102693 h 1126313"/>
                <a:gd name="connsiteX5" fmla="*/ 0 w 1082040"/>
                <a:gd name="connsiteY5" fmla="*/ 29033 h 1126313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8690 w 1101090"/>
                <a:gd name="connsiteY2" fmla="*/ 98259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8690 w 1101090"/>
                <a:gd name="connsiteY2" fmla="*/ 98259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8690 w 1101090"/>
                <a:gd name="connsiteY2" fmla="*/ 98259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8690 w 1101090"/>
                <a:gd name="connsiteY2" fmla="*/ 98259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8690 w 1101090"/>
                <a:gd name="connsiteY2" fmla="*/ 98259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98088"/>
                <a:gd name="connsiteX1" fmla="*/ 140970 w 1101090"/>
                <a:gd name="connsiteY1" fmla="*/ 1134995 h 1198088"/>
                <a:gd name="connsiteX2" fmla="*/ 948690 w 1101090"/>
                <a:gd name="connsiteY2" fmla="*/ 982595 h 1198088"/>
                <a:gd name="connsiteX3" fmla="*/ 1101090 w 1101090"/>
                <a:gd name="connsiteY3" fmla="*/ 563495 h 1198088"/>
                <a:gd name="connsiteX4" fmla="*/ 778510 w 1101090"/>
                <a:gd name="connsiteY4" fmla="*/ 111375 h 1198088"/>
                <a:gd name="connsiteX5" fmla="*/ 0 w 1101090"/>
                <a:gd name="connsiteY5" fmla="*/ 37715 h 1198088"/>
                <a:gd name="connsiteX0" fmla="*/ 0 w 1101090"/>
                <a:gd name="connsiteY0" fmla="*/ 37715 h 1189237"/>
                <a:gd name="connsiteX1" fmla="*/ 140970 w 1101090"/>
                <a:gd name="connsiteY1" fmla="*/ 1134995 h 1189237"/>
                <a:gd name="connsiteX2" fmla="*/ 948690 w 1101090"/>
                <a:gd name="connsiteY2" fmla="*/ 982595 h 1189237"/>
                <a:gd name="connsiteX3" fmla="*/ 1101090 w 1101090"/>
                <a:gd name="connsiteY3" fmla="*/ 563495 h 1189237"/>
                <a:gd name="connsiteX4" fmla="*/ 778510 w 1101090"/>
                <a:gd name="connsiteY4" fmla="*/ 111375 h 1189237"/>
                <a:gd name="connsiteX5" fmla="*/ 0 w 1101090"/>
                <a:gd name="connsiteY5" fmla="*/ 37715 h 1189237"/>
                <a:gd name="connsiteX0" fmla="*/ 0 w 1101090"/>
                <a:gd name="connsiteY0" fmla="*/ 37715 h 1186478"/>
                <a:gd name="connsiteX1" fmla="*/ 140970 w 1101090"/>
                <a:gd name="connsiteY1" fmla="*/ 1134995 h 1186478"/>
                <a:gd name="connsiteX2" fmla="*/ 961390 w 1101090"/>
                <a:gd name="connsiteY2" fmla="*/ 963545 h 1186478"/>
                <a:gd name="connsiteX3" fmla="*/ 1101090 w 1101090"/>
                <a:gd name="connsiteY3" fmla="*/ 563495 h 1186478"/>
                <a:gd name="connsiteX4" fmla="*/ 778510 w 1101090"/>
                <a:gd name="connsiteY4" fmla="*/ 111375 h 1186478"/>
                <a:gd name="connsiteX5" fmla="*/ 0 w 1101090"/>
                <a:gd name="connsiteY5" fmla="*/ 37715 h 1186478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61390 w 1101090"/>
                <a:gd name="connsiteY2" fmla="*/ 96354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61390 w 1101090"/>
                <a:gd name="connsiteY2" fmla="*/ 96354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61390 w 1101090"/>
                <a:gd name="connsiteY2" fmla="*/ 96354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2340 w 1101090"/>
                <a:gd name="connsiteY2" fmla="*/ 96354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082040"/>
                <a:gd name="connsiteY0" fmla="*/ 37715 h 1134995"/>
                <a:gd name="connsiteX1" fmla="*/ 140970 w 1082040"/>
                <a:gd name="connsiteY1" fmla="*/ 1134995 h 1134995"/>
                <a:gd name="connsiteX2" fmla="*/ 942340 w 1082040"/>
                <a:gd name="connsiteY2" fmla="*/ 963545 h 1134995"/>
                <a:gd name="connsiteX3" fmla="*/ 1082040 w 1082040"/>
                <a:gd name="connsiteY3" fmla="*/ 563495 h 1134995"/>
                <a:gd name="connsiteX4" fmla="*/ 778510 w 1082040"/>
                <a:gd name="connsiteY4" fmla="*/ 111375 h 1134995"/>
                <a:gd name="connsiteX5" fmla="*/ 0 w 1082040"/>
                <a:gd name="connsiteY5" fmla="*/ 37715 h 1134995"/>
                <a:gd name="connsiteX0" fmla="*/ 0 w 983901"/>
                <a:gd name="connsiteY0" fmla="*/ 37715 h 1134995"/>
                <a:gd name="connsiteX1" fmla="*/ 140970 w 983901"/>
                <a:gd name="connsiteY1" fmla="*/ 1134995 h 1134995"/>
                <a:gd name="connsiteX2" fmla="*/ 942340 w 983901"/>
                <a:gd name="connsiteY2" fmla="*/ 963545 h 1134995"/>
                <a:gd name="connsiteX3" fmla="*/ 778510 w 983901"/>
                <a:gd name="connsiteY3" fmla="*/ 111375 h 1134995"/>
                <a:gd name="connsiteX4" fmla="*/ 0 w 983901"/>
                <a:gd name="connsiteY4" fmla="*/ 37715 h 1134995"/>
                <a:gd name="connsiteX0" fmla="*/ 0 w 1033650"/>
                <a:gd name="connsiteY0" fmla="*/ 52605 h 1149885"/>
                <a:gd name="connsiteX1" fmla="*/ 140970 w 1033650"/>
                <a:gd name="connsiteY1" fmla="*/ 1149885 h 1149885"/>
                <a:gd name="connsiteX2" fmla="*/ 999490 w 1033650"/>
                <a:gd name="connsiteY2" fmla="*/ 933985 h 1149885"/>
                <a:gd name="connsiteX3" fmla="*/ 778510 w 1033650"/>
                <a:gd name="connsiteY3" fmla="*/ 126265 h 1149885"/>
                <a:gd name="connsiteX4" fmla="*/ 0 w 1033650"/>
                <a:gd name="connsiteY4" fmla="*/ 52605 h 1149885"/>
                <a:gd name="connsiteX0" fmla="*/ 0 w 1056496"/>
                <a:gd name="connsiteY0" fmla="*/ 51985 h 1149265"/>
                <a:gd name="connsiteX1" fmla="*/ 140970 w 1056496"/>
                <a:gd name="connsiteY1" fmla="*/ 1149265 h 1149265"/>
                <a:gd name="connsiteX2" fmla="*/ 1024890 w 1056496"/>
                <a:gd name="connsiteY2" fmla="*/ 920665 h 1149265"/>
                <a:gd name="connsiteX3" fmla="*/ 778510 w 1056496"/>
                <a:gd name="connsiteY3" fmla="*/ 125645 h 1149265"/>
                <a:gd name="connsiteX4" fmla="*/ 0 w 1056496"/>
                <a:gd name="connsiteY4" fmla="*/ 51985 h 1149265"/>
                <a:gd name="connsiteX0" fmla="*/ 0 w 1058985"/>
                <a:gd name="connsiteY0" fmla="*/ 51985 h 1149265"/>
                <a:gd name="connsiteX1" fmla="*/ 140970 w 1058985"/>
                <a:gd name="connsiteY1" fmla="*/ 1149265 h 1149265"/>
                <a:gd name="connsiteX2" fmla="*/ 1024890 w 1058985"/>
                <a:gd name="connsiteY2" fmla="*/ 920665 h 1149265"/>
                <a:gd name="connsiteX3" fmla="*/ 778510 w 1058985"/>
                <a:gd name="connsiteY3" fmla="*/ 125645 h 1149265"/>
                <a:gd name="connsiteX4" fmla="*/ 0 w 1058985"/>
                <a:gd name="connsiteY4" fmla="*/ 51985 h 1149265"/>
                <a:gd name="connsiteX0" fmla="*/ 0 w 1058802"/>
                <a:gd name="connsiteY0" fmla="*/ 45717 h 1142997"/>
                <a:gd name="connsiteX1" fmla="*/ 140970 w 1058802"/>
                <a:gd name="connsiteY1" fmla="*/ 1142997 h 1142997"/>
                <a:gd name="connsiteX2" fmla="*/ 1024890 w 1058802"/>
                <a:gd name="connsiteY2" fmla="*/ 914397 h 1142997"/>
                <a:gd name="connsiteX3" fmla="*/ 791210 w 1058802"/>
                <a:gd name="connsiteY3" fmla="*/ 138427 h 1142997"/>
                <a:gd name="connsiteX4" fmla="*/ 0 w 1058802"/>
                <a:gd name="connsiteY4" fmla="*/ 45717 h 1142997"/>
                <a:gd name="connsiteX0" fmla="*/ 0 w 1064369"/>
                <a:gd name="connsiteY0" fmla="*/ 37131 h 1134411"/>
                <a:gd name="connsiteX1" fmla="*/ 140970 w 1064369"/>
                <a:gd name="connsiteY1" fmla="*/ 1134411 h 1134411"/>
                <a:gd name="connsiteX2" fmla="*/ 1024890 w 1064369"/>
                <a:gd name="connsiteY2" fmla="*/ 905811 h 1134411"/>
                <a:gd name="connsiteX3" fmla="*/ 791210 w 1064369"/>
                <a:gd name="connsiteY3" fmla="*/ 129841 h 1134411"/>
                <a:gd name="connsiteX4" fmla="*/ 0 w 1064369"/>
                <a:gd name="connsiteY4" fmla="*/ 37131 h 1134411"/>
                <a:gd name="connsiteX0" fmla="*/ 0 w 1072221"/>
                <a:gd name="connsiteY0" fmla="*/ 30947 h 1128227"/>
                <a:gd name="connsiteX1" fmla="*/ 140970 w 1072221"/>
                <a:gd name="connsiteY1" fmla="*/ 1128227 h 1128227"/>
                <a:gd name="connsiteX2" fmla="*/ 1024890 w 1072221"/>
                <a:gd name="connsiteY2" fmla="*/ 899627 h 1128227"/>
                <a:gd name="connsiteX3" fmla="*/ 822960 w 1072221"/>
                <a:gd name="connsiteY3" fmla="*/ 155407 h 1128227"/>
                <a:gd name="connsiteX4" fmla="*/ 0 w 1072221"/>
                <a:gd name="connsiteY4" fmla="*/ 30947 h 1128227"/>
                <a:gd name="connsiteX0" fmla="*/ 0 w 1072221"/>
                <a:gd name="connsiteY0" fmla="*/ 30947 h 1128227"/>
                <a:gd name="connsiteX1" fmla="*/ 140970 w 1072221"/>
                <a:gd name="connsiteY1" fmla="*/ 1128227 h 1128227"/>
                <a:gd name="connsiteX2" fmla="*/ 1024890 w 1072221"/>
                <a:gd name="connsiteY2" fmla="*/ 899627 h 1128227"/>
                <a:gd name="connsiteX3" fmla="*/ 822960 w 1072221"/>
                <a:gd name="connsiteY3" fmla="*/ 155407 h 1128227"/>
                <a:gd name="connsiteX4" fmla="*/ 0 w 1072221"/>
                <a:gd name="connsiteY4" fmla="*/ 30947 h 1128227"/>
                <a:gd name="connsiteX0" fmla="*/ 0 w 1061159"/>
                <a:gd name="connsiteY0" fmla="*/ 30947 h 1128227"/>
                <a:gd name="connsiteX1" fmla="*/ 140970 w 1061159"/>
                <a:gd name="connsiteY1" fmla="*/ 1128227 h 1128227"/>
                <a:gd name="connsiteX2" fmla="*/ 1024890 w 1061159"/>
                <a:gd name="connsiteY2" fmla="*/ 899627 h 1128227"/>
                <a:gd name="connsiteX3" fmla="*/ 822960 w 1061159"/>
                <a:gd name="connsiteY3" fmla="*/ 155407 h 1128227"/>
                <a:gd name="connsiteX4" fmla="*/ 0 w 1061159"/>
                <a:gd name="connsiteY4" fmla="*/ 30947 h 1128227"/>
                <a:gd name="connsiteX0" fmla="*/ 0 w 1061159"/>
                <a:gd name="connsiteY0" fmla="*/ 30947 h 1184617"/>
                <a:gd name="connsiteX1" fmla="*/ 140970 w 1061159"/>
                <a:gd name="connsiteY1" fmla="*/ 1128227 h 1184617"/>
                <a:gd name="connsiteX2" fmla="*/ 1024890 w 1061159"/>
                <a:gd name="connsiteY2" fmla="*/ 899627 h 1184617"/>
                <a:gd name="connsiteX3" fmla="*/ 822960 w 1061159"/>
                <a:gd name="connsiteY3" fmla="*/ 155407 h 1184617"/>
                <a:gd name="connsiteX4" fmla="*/ 0 w 1061159"/>
                <a:gd name="connsiteY4" fmla="*/ 30947 h 1184617"/>
                <a:gd name="connsiteX0" fmla="*/ 0 w 925273"/>
                <a:gd name="connsiteY0" fmla="*/ 60201 h 1131321"/>
                <a:gd name="connsiteX1" fmla="*/ 13970 w 925273"/>
                <a:gd name="connsiteY1" fmla="*/ 1074931 h 1131321"/>
                <a:gd name="connsiteX2" fmla="*/ 897890 w 925273"/>
                <a:gd name="connsiteY2" fmla="*/ 846331 h 1131321"/>
                <a:gd name="connsiteX3" fmla="*/ 695960 w 925273"/>
                <a:gd name="connsiteY3" fmla="*/ 102111 h 1131321"/>
                <a:gd name="connsiteX4" fmla="*/ 0 w 925273"/>
                <a:gd name="connsiteY4" fmla="*/ 60201 h 1131321"/>
                <a:gd name="connsiteX0" fmla="*/ 29 w 925302"/>
                <a:gd name="connsiteY0" fmla="*/ 169950 h 1241070"/>
                <a:gd name="connsiteX1" fmla="*/ 13999 w 925302"/>
                <a:gd name="connsiteY1" fmla="*/ 1184680 h 1241070"/>
                <a:gd name="connsiteX2" fmla="*/ 897919 w 925302"/>
                <a:gd name="connsiteY2" fmla="*/ 956080 h 1241070"/>
                <a:gd name="connsiteX3" fmla="*/ 695989 w 925302"/>
                <a:gd name="connsiteY3" fmla="*/ 211860 h 1241070"/>
                <a:gd name="connsiteX4" fmla="*/ 29 w 925302"/>
                <a:gd name="connsiteY4" fmla="*/ 169950 h 1241070"/>
                <a:gd name="connsiteX0" fmla="*/ 74455 w 999728"/>
                <a:gd name="connsiteY0" fmla="*/ 111525 h 1182645"/>
                <a:gd name="connsiteX1" fmla="*/ 88425 w 999728"/>
                <a:gd name="connsiteY1" fmla="*/ 1126255 h 1182645"/>
                <a:gd name="connsiteX2" fmla="*/ 972345 w 999728"/>
                <a:gd name="connsiteY2" fmla="*/ 897655 h 1182645"/>
                <a:gd name="connsiteX3" fmla="*/ 770415 w 999728"/>
                <a:gd name="connsiteY3" fmla="*/ 153435 h 1182645"/>
                <a:gd name="connsiteX4" fmla="*/ 74455 w 999728"/>
                <a:gd name="connsiteY4" fmla="*/ 111525 h 1182645"/>
                <a:gd name="connsiteX0" fmla="*/ 79369 w 985250"/>
                <a:gd name="connsiteY0" fmla="*/ 119473 h 1165193"/>
                <a:gd name="connsiteX1" fmla="*/ 74289 w 985250"/>
                <a:gd name="connsiteY1" fmla="*/ 1108803 h 1165193"/>
                <a:gd name="connsiteX2" fmla="*/ 958209 w 985250"/>
                <a:gd name="connsiteY2" fmla="*/ 880203 h 1165193"/>
                <a:gd name="connsiteX3" fmla="*/ 756279 w 985250"/>
                <a:gd name="connsiteY3" fmla="*/ 135983 h 1165193"/>
                <a:gd name="connsiteX4" fmla="*/ 79369 w 985250"/>
                <a:gd name="connsiteY4" fmla="*/ 119473 h 1165193"/>
                <a:gd name="connsiteX0" fmla="*/ 85008 w 990889"/>
                <a:gd name="connsiteY0" fmla="*/ 111446 h 1157166"/>
                <a:gd name="connsiteX1" fmla="*/ 79928 w 990889"/>
                <a:gd name="connsiteY1" fmla="*/ 1100776 h 1157166"/>
                <a:gd name="connsiteX2" fmla="*/ 963848 w 990889"/>
                <a:gd name="connsiteY2" fmla="*/ 872176 h 1157166"/>
                <a:gd name="connsiteX3" fmla="*/ 761918 w 990889"/>
                <a:gd name="connsiteY3" fmla="*/ 127956 h 1157166"/>
                <a:gd name="connsiteX4" fmla="*/ 85008 w 990889"/>
                <a:gd name="connsiteY4" fmla="*/ 111446 h 1157166"/>
                <a:gd name="connsiteX0" fmla="*/ 48659 w 963901"/>
                <a:gd name="connsiteY0" fmla="*/ 97233 h 1077983"/>
                <a:gd name="connsiteX1" fmla="*/ 56279 w 963901"/>
                <a:gd name="connsiteY1" fmla="*/ 1023063 h 1077983"/>
                <a:gd name="connsiteX2" fmla="*/ 927499 w 963901"/>
                <a:gd name="connsiteY2" fmla="*/ 857963 h 1077983"/>
                <a:gd name="connsiteX3" fmla="*/ 725569 w 963901"/>
                <a:gd name="connsiteY3" fmla="*/ 113743 h 1077983"/>
                <a:gd name="connsiteX4" fmla="*/ 48659 w 963901"/>
                <a:gd name="connsiteY4" fmla="*/ 97233 h 1077983"/>
                <a:gd name="connsiteX0" fmla="*/ 89820 w 1005062"/>
                <a:gd name="connsiteY0" fmla="*/ 97233 h 1077983"/>
                <a:gd name="connsiteX1" fmla="*/ 97440 w 1005062"/>
                <a:gd name="connsiteY1" fmla="*/ 1023063 h 1077983"/>
                <a:gd name="connsiteX2" fmla="*/ 968660 w 1005062"/>
                <a:gd name="connsiteY2" fmla="*/ 857963 h 1077983"/>
                <a:gd name="connsiteX3" fmla="*/ 766730 w 1005062"/>
                <a:gd name="connsiteY3" fmla="*/ 113743 h 1077983"/>
                <a:gd name="connsiteX4" fmla="*/ 89820 w 1005062"/>
                <a:gd name="connsiteY4" fmla="*/ 97233 h 1077983"/>
                <a:gd name="connsiteX0" fmla="*/ 117822 w 1036097"/>
                <a:gd name="connsiteY0" fmla="*/ 94215 h 1038565"/>
                <a:gd name="connsiteX1" fmla="*/ 80992 w 1036097"/>
                <a:gd name="connsiteY1" fmla="*/ 975595 h 1038565"/>
                <a:gd name="connsiteX2" fmla="*/ 996662 w 1036097"/>
                <a:gd name="connsiteY2" fmla="*/ 854945 h 1038565"/>
                <a:gd name="connsiteX3" fmla="*/ 794732 w 1036097"/>
                <a:gd name="connsiteY3" fmla="*/ 110725 h 1038565"/>
                <a:gd name="connsiteX4" fmla="*/ 117822 w 1036097"/>
                <a:gd name="connsiteY4" fmla="*/ 94215 h 1038565"/>
                <a:gd name="connsiteX0" fmla="*/ 97358 w 1013465"/>
                <a:gd name="connsiteY0" fmla="*/ 92501 h 1017048"/>
                <a:gd name="connsiteX1" fmla="*/ 92278 w 1013465"/>
                <a:gd name="connsiteY1" fmla="*/ 948481 h 1017048"/>
                <a:gd name="connsiteX2" fmla="*/ 976198 w 1013465"/>
                <a:gd name="connsiteY2" fmla="*/ 853231 h 1017048"/>
                <a:gd name="connsiteX3" fmla="*/ 774268 w 1013465"/>
                <a:gd name="connsiteY3" fmla="*/ 109011 h 1017048"/>
                <a:gd name="connsiteX4" fmla="*/ 97358 w 1013465"/>
                <a:gd name="connsiteY4" fmla="*/ 92501 h 1017048"/>
                <a:gd name="connsiteX0" fmla="*/ 97358 w 908526"/>
                <a:gd name="connsiteY0" fmla="*/ 95782 h 1039479"/>
                <a:gd name="connsiteX1" fmla="*/ 92278 w 908526"/>
                <a:gd name="connsiteY1" fmla="*/ 951762 h 1039479"/>
                <a:gd name="connsiteX2" fmla="*/ 849198 w 908526"/>
                <a:gd name="connsiteY2" fmla="*/ 913662 h 1039479"/>
                <a:gd name="connsiteX3" fmla="*/ 774268 w 908526"/>
                <a:gd name="connsiteY3" fmla="*/ 112292 h 1039479"/>
                <a:gd name="connsiteX4" fmla="*/ 97358 w 908526"/>
                <a:gd name="connsiteY4" fmla="*/ 95782 h 1039479"/>
                <a:gd name="connsiteX0" fmla="*/ 99959 w 930166"/>
                <a:gd name="connsiteY0" fmla="*/ 117126 h 1062869"/>
                <a:gd name="connsiteX1" fmla="*/ 94879 w 930166"/>
                <a:gd name="connsiteY1" fmla="*/ 973106 h 1062869"/>
                <a:gd name="connsiteX2" fmla="*/ 851799 w 930166"/>
                <a:gd name="connsiteY2" fmla="*/ 935006 h 1062869"/>
                <a:gd name="connsiteX3" fmla="*/ 821319 w 930166"/>
                <a:gd name="connsiteY3" fmla="*/ 95536 h 1062869"/>
                <a:gd name="connsiteX4" fmla="*/ 99959 w 930166"/>
                <a:gd name="connsiteY4" fmla="*/ 117126 h 1062869"/>
                <a:gd name="connsiteX0" fmla="*/ 99959 w 930166"/>
                <a:gd name="connsiteY0" fmla="*/ 108427 h 1073220"/>
                <a:gd name="connsiteX1" fmla="*/ 94879 w 930166"/>
                <a:gd name="connsiteY1" fmla="*/ 983457 h 1073220"/>
                <a:gd name="connsiteX2" fmla="*/ 851799 w 930166"/>
                <a:gd name="connsiteY2" fmla="*/ 945357 h 1073220"/>
                <a:gd name="connsiteX3" fmla="*/ 821319 w 930166"/>
                <a:gd name="connsiteY3" fmla="*/ 105887 h 1073220"/>
                <a:gd name="connsiteX4" fmla="*/ 99959 w 930166"/>
                <a:gd name="connsiteY4" fmla="*/ 108427 h 1073220"/>
                <a:gd name="connsiteX0" fmla="*/ 192550 w 882391"/>
                <a:gd name="connsiteY0" fmla="*/ 83027 h 1117670"/>
                <a:gd name="connsiteX1" fmla="*/ 54120 w 882391"/>
                <a:gd name="connsiteY1" fmla="*/ 1027907 h 1117670"/>
                <a:gd name="connsiteX2" fmla="*/ 811040 w 882391"/>
                <a:gd name="connsiteY2" fmla="*/ 989807 h 1117670"/>
                <a:gd name="connsiteX3" fmla="*/ 780560 w 882391"/>
                <a:gd name="connsiteY3" fmla="*/ 150337 h 1117670"/>
                <a:gd name="connsiteX4" fmla="*/ 192550 w 882391"/>
                <a:gd name="connsiteY4" fmla="*/ 83027 h 1117670"/>
                <a:gd name="connsiteX0" fmla="*/ 210830 w 900671"/>
                <a:gd name="connsiteY0" fmla="*/ 69332 h 1103975"/>
                <a:gd name="connsiteX1" fmla="*/ 72400 w 900671"/>
                <a:gd name="connsiteY1" fmla="*/ 1014212 h 1103975"/>
                <a:gd name="connsiteX2" fmla="*/ 829320 w 900671"/>
                <a:gd name="connsiteY2" fmla="*/ 976112 h 1103975"/>
                <a:gd name="connsiteX3" fmla="*/ 798840 w 900671"/>
                <a:gd name="connsiteY3" fmla="*/ 136642 h 1103975"/>
                <a:gd name="connsiteX4" fmla="*/ 210830 w 900671"/>
                <a:gd name="connsiteY4" fmla="*/ 69332 h 1103975"/>
                <a:gd name="connsiteX0" fmla="*/ 242162 w 932003"/>
                <a:gd name="connsiteY0" fmla="*/ 85783 h 1120426"/>
                <a:gd name="connsiteX1" fmla="*/ 103732 w 932003"/>
                <a:gd name="connsiteY1" fmla="*/ 1030663 h 1120426"/>
                <a:gd name="connsiteX2" fmla="*/ 860652 w 932003"/>
                <a:gd name="connsiteY2" fmla="*/ 992563 h 1120426"/>
                <a:gd name="connsiteX3" fmla="*/ 830172 w 932003"/>
                <a:gd name="connsiteY3" fmla="*/ 153093 h 1120426"/>
                <a:gd name="connsiteX4" fmla="*/ 242162 w 932003"/>
                <a:gd name="connsiteY4" fmla="*/ 85783 h 1120426"/>
                <a:gd name="connsiteX0" fmla="*/ 235996 w 925837"/>
                <a:gd name="connsiteY0" fmla="*/ 58516 h 1093159"/>
                <a:gd name="connsiteX1" fmla="*/ 97566 w 925837"/>
                <a:gd name="connsiteY1" fmla="*/ 1003396 h 1093159"/>
                <a:gd name="connsiteX2" fmla="*/ 854486 w 925837"/>
                <a:gd name="connsiteY2" fmla="*/ 965296 h 1093159"/>
                <a:gd name="connsiteX3" fmla="*/ 824006 w 925837"/>
                <a:gd name="connsiteY3" fmla="*/ 125826 h 1093159"/>
                <a:gd name="connsiteX4" fmla="*/ 235996 w 925837"/>
                <a:gd name="connsiteY4" fmla="*/ 58516 h 1093159"/>
                <a:gd name="connsiteX0" fmla="*/ 255997 w 912503"/>
                <a:gd name="connsiteY0" fmla="*/ 47464 h 1120207"/>
                <a:gd name="connsiteX1" fmla="*/ 85817 w 912503"/>
                <a:gd name="connsiteY1" fmla="*/ 1030444 h 1120207"/>
                <a:gd name="connsiteX2" fmla="*/ 842737 w 912503"/>
                <a:gd name="connsiteY2" fmla="*/ 992344 h 1120207"/>
                <a:gd name="connsiteX3" fmla="*/ 812257 w 912503"/>
                <a:gd name="connsiteY3" fmla="*/ 152874 h 1120207"/>
                <a:gd name="connsiteX4" fmla="*/ 255997 w 912503"/>
                <a:gd name="connsiteY4" fmla="*/ 47464 h 1120207"/>
                <a:gd name="connsiteX0" fmla="*/ 273220 w 903082"/>
                <a:gd name="connsiteY0" fmla="*/ 43056 h 1134849"/>
                <a:gd name="connsiteX1" fmla="*/ 77640 w 903082"/>
                <a:gd name="connsiteY1" fmla="*/ 1045086 h 1134849"/>
                <a:gd name="connsiteX2" fmla="*/ 834560 w 903082"/>
                <a:gd name="connsiteY2" fmla="*/ 1006986 h 1134849"/>
                <a:gd name="connsiteX3" fmla="*/ 804080 w 903082"/>
                <a:gd name="connsiteY3" fmla="*/ 167516 h 1134849"/>
                <a:gd name="connsiteX4" fmla="*/ 273220 w 903082"/>
                <a:gd name="connsiteY4" fmla="*/ 43056 h 1134849"/>
                <a:gd name="connsiteX0" fmla="*/ 249550 w 879412"/>
                <a:gd name="connsiteY0" fmla="*/ 14852 h 1106645"/>
                <a:gd name="connsiteX1" fmla="*/ 53970 w 879412"/>
                <a:gd name="connsiteY1" fmla="*/ 1016882 h 1106645"/>
                <a:gd name="connsiteX2" fmla="*/ 810890 w 879412"/>
                <a:gd name="connsiteY2" fmla="*/ 978782 h 1106645"/>
                <a:gd name="connsiteX3" fmla="*/ 780410 w 879412"/>
                <a:gd name="connsiteY3" fmla="*/ 139312 h 1106645"/>
                <a:gd name="connsiteX4" fmla="*/ 249550 w 879412"/>
                <a:gd name="connsiteY4" fmla="*/ 14852 h 1106645"/>
                <a:gd name="connsiteX0" fmla="*/ 250597 w 880459"/>
                <a:gd name="connsiteY0" fmla="*/ 14852 h 1106645"/>
                <a:gd name="connsiteX1" fmla="*/ 55017 w 880459"/>
                <a:gd name="connsiteY1" fmla="*/ 1016882 h 1106645"/>
                <a:gd name="connsiteX2" fmla="*/ 811937 w 880459"/>
                <a:gd name="connsiteY2" fmla="*/ 978782 h 1106645"/>
                <a:gd name="connsiteX3" fmla="*/ 781457 w 880459"/>
                <a:gd name="connsiteY3" fmla="*/ 139312 h 1106645"/>
                <a:gd name="connsiteX4" fmla="*/ 250597 w 880459"/>
                <a:gd name="connsiteY4" fmla="*/ 14852 h 1106645"/>
                <a:gd name="connsiteX0" fmla="*/ 303593 w 938483"/>
                <a:gd name="connsiteY0" fmla="*/ 66099 h 1138498"/>
                <a:gd name="connsiteX1" fmla="*/ 38163 w 938483"/>
                <a:gd name="connsiteY1" fmla="*/ 1036379 h 1138498"/>
                <a:gd name="connsiteX2" fmla="*/ 864933 w 938483"/>
                <a:gd name="connsiteY2" fmla="*/ 1030029 h 1138498"/>
                <a:gd name="connsiteX3" fmla="*/ 834453 w 938483"/>
                <a:gd name="connsiteY3" fmla="*/ 190559 h 1138498"/>
                <a:gd name="connsiteX4" fmla="*/ 303593 w 938483"/>
                <a:gd name="connsiteY4" fmla="*/ 66099 h 1138498"/>
                <a:gd name="connsiteX0" fmla="*/ 251848 w 882623"/>
                <a:gd name="connsiteY0" fmla="*/ 68451 h 1160244"/>
                <a:gd name="connsiteX1" fmla="*/ 43568 w 882623"/>
                <a:gd name="connsiteY1" fmla="*/ 1070481 h 1160244"/>
                <a:gd name="connsiteX2" fmla="*/ 813188 w 882623"/>
                <a:gd name="connsiteY2" fmla="*/ 1032381 h 1160244"/>
                <a:gd name="connsiteX3" fmla="*/ 782708 w 882623"/>
                <a:gd name="connsiteY3" fmla="*/ 192911 h 1160244"/>
                <a:gd name="connsiteX4" fmla="*/ 251848 w 882623"/>
                <a:gd name="connsiteY4" fmla="*/ 68451 h 1160244"/>
                <a:gd name="connsiteX0" fmla="*/ 265552 w 896327"/>
                <a:gd name="connsiteY0" fmla="*/ 62808 h 1154601"/>
                <a:gd name="connsiteX1" fmla="*/ 57272 w 896327"/>
                <a:gd name="connsiteY1" fmla="*/ 1064838 h 1154601"/>
                <a:gd name="connsiteX2" fmla="*/ 826892 w 896327"/>
                <a:gd name="connsiteY2" fmla="*/ 1026738 h 1154601"/>
                <a:gd name="connsiteX3" fmla="*/ 796412 w 896327"/>
                <a:gd name="connsiteY3" fmla="*/ 187268 h 1154601"/>
                <a:gd name="connsiteX4" fmla="*/ 265552 w 896327"/>
                <a:gd name="connsiteY4" fmla="*/ 62808 h 1154601"/>
                <a:gd name="connsiteX0" fmla="*/ 255481 w 899572"/>
                <a:gd name="connsiteY0" fmla="*/ 73812 h 1121155"/>
                <a:gd name="connsiteX1" fmla="*/ 59901 w 899572"/>
                <a:gd name="connsiteY1" fmla="*/ 1031392 h 1121155"/>
                <a:gd name="connsiteX2" fmla="*/ 829521 w 899572"/>
                <a:gd name="connsiteY2" fmla="*/ 993292 h 1121155"/>
                <a:gd name="connsiteX3" fmla="*/ 799041 w 899572"/>
                <a:gd name="connsiteY3" fmla="*/ 153822 h 1121155"/>
                <a:gd name="connsiteX4" fmla="*/ 255481 w 899572"/>
                <a:gd name="connsiteY4" fmla="*/ 73812 h 1121155"/>
                <a:gd name="connsiteX0" fmla="*/ 255481 w 899572"/>
                <a:gd name="connsiteY0" fmla="*/ 73812 h 1121155"/>
                <a:gd name="connsiteX1" fmla="*/ 59901 w 899572"/>
                <a:gd name="connsiteY1" fmla="*/ 1031392 h 1121155"/>
                <a:gd name="connsiteX2" fmla="*/ 829521 w 899572"/>
                <a:gd name="connsiteY2" fmla="*/ 993292 h 1121155"/>
                <a:gd name="connsiteX3" fmla="*/ 799041 w 899572"/>
                <a:gd name="connsiteY3" fmla="*/ 153822 h 1121155"/>
                <a:gd name="connsiteX4" fmla="*/ 255481 w 899572"/>
                <a:gd name="connsiteY4" fmla="*/ 73812 h 1121155"/>
                <a:gd name="connsiteX0" fmla="*/ 255481 w 899572"/>
                <a:gd name="connsiteY0" fmla="*/ 73812 h 1121155"/>
                <a:gd name="connsiteX1" fmla="*/ 59901 w 899572"/>
                <a:gd name="connsiteY1" fmla="*/ 1031392 h 1121155"/>
                <a:gd name="connsiteX2" fmla="*/ 829521 w 899572"/>
                <a:gd name="connsiteY2" fmla="*/ 993292 h 1121155"/>
                <a:gd name="connsiteX3" fmla="*/ 799041 w 899572"/>
                <a:gd name="connsiteY3" fmla="*/ 153822 h 1121155"/>
                <a:gd name="connsiteX4" fmla="*/ 255481 w 899572"/>
                <a:gd name="connsiteY4" fmla="*/ 73812 h 1121155"/>
                <a:gd name="connsiteX0" fmla="*/ 255481 w 899572"/>
                <a:gd name="connsiteY0" fmla="*/ 73812 h 1121155"/>
                <a:gd name="connsiteX1" fmla="*/ 59901 w 899572"/>
                <a:gd name="connsiteY1" fmla="*/ 1031392 h 1121155"/>
                <a:gd name="connsiteX2" fmla="*/ 829521 w 899572"/>
                <a:gd name="connsiteY2" fmla="*/ 993292 h 1121155"/>
                <a:gd name="connsiteX3" fmla="*/ 799041 w 899572"/>
                <a:gd name="connsiteY3" fmla="*/ 153822 h 1121155"/>
                <a:gd name="connsiteX4" fmla="*/ 255481 w 899572"/>
                <a:gd name="connsiteY4" fmla="*/ 73812 h 1121155"/>
                <a:gd name="connsiteX0" fmla="*/ 212939 w 914180"/>
                <a:gd name="connsiteY0" fmla="*/ 82846 h 1104789"/>
                <a:gd name="connsiteX1" fmla="*/ 74509 w 914180"/>
                <a:gd name="connsiteY1" fmla="*/ 1015026 h 1104789"/>
                <a:gd name="connsiteX2" fmla="*/ 844129 w 914180"/>
                <a:gd name="connsiteY2" fmla="*/ 976926 h 1104789"/>
                <a:gd name="connsiteX3" fmla="*/ 813649 w 914180"/>
                <a:gd name="connsiteY3" fmla="*/ 137456 h 1104789"/>
                <a:gd name="connsiteX4" fmla="*/ 212939 w 914180"/>
                <a:gd name="connsiteY4" fmla="*/ 82846 h 1104789"/>
                <a:gd name="connsiteX0" fmla="*/ 212939 w 914180"/>
                <a:gd name="connsiteY0" fmla="*/ 69578 h 1091521"/>
                <a:gd name="connsiteX1" fmla="*/ 74509 w 914180"/>
                <a:gd name="connsiteY1" fmla="*/ 1001758 h 1091521"/>
                <a:gd name="connsiteX2" fmla="*/ 844129 w 914180"/>
                <a:gd name="connsiteY2" fmla="*/ 963658 h 1091521"/>
                <a:gd name="connsiteX3" fmla="*/ 813649 w 914180"/>
                <a:gd name="connsiteY3" fmla="*/ 124188 h 1091521"/>
                <a:gd name="connsiteX4" fmla="*/ 212939 w 914180"/>
                <a:gd name="connsiteY4" fmla="*/ 69578 h 1091521"/>
                <a:gd name="connsiteX0" fmla="*/ 260493 w 898234"/>
                <a:gd name="connsiteY0" fmla="*/ 52074 h 1124817"/>
                <a:gd name="connsiteX1" fmla="*/ 58563 w 898234"/>
                <a:gd name="connsiteY1" fmla="*/ 1035054 h 1124817"/>
                <a:gd name="connsiteX2" fmla="*/ 828183 w 898234"/>
                <a:gd name="connsiteY2" fmla="*/ 996954 h 1124817"/>
                <a:gd name="connsiteX3" fmla="*/ 797703 w 898234"/>
                <a:gd name="connsiteY3" fmla="*/ 157484 h 1124817"/>
                <a:gd name="connsiteX4" fmla="*/ 260493 w 898234"/>
                <a:gd name="connsiteY4" fmla="*/ 52074 h 1124817"/>
                <a:gd name="connsiteX0" fmla="*/ 235968 w 905459"/>
                <a:gd name="connsiteY0" fmla="*/ 55822 h 1115865"/>
                <a:gd name="connsiteX1" fmla="*/ 65788 w 905459"/>
                <a:gd name="connsiteY1" fmla="*/ 1026102 h 1115865"/>
                <a:gd name="connsiteX2" fmla="*/ 835408 w 905459"/>
                <a:gd name="connsiteY2" fmla="*/ 988002 h 1115865"/>
                <a:gd name="connsiteX3" fmla="*/ 804928 w 905459"/>
                <a:gd name="connsiteY3" fmla="*/ 148532 h 1115865"/>
                <a:gd name="connsiteX4" fmla="*/ 235968 w 905459"/>
                <a:gd name="connsiteY4" fmla="*/ 55822 h 1115865"/>
                <a:gd name="connsiteX0" fmla="*/ 235968 w 905459"/>
                <a:gd name="connsiteY0" fmla="*/ 41876 h 1101919"/>
                <a:gd name="connsiteX1" fmla="*/ 65788 w 905459"/>
                <a:gd name="connsiteY1" fmla="*/ 1012156 h 1101919"/>
                <a:gd name="connsiteX2" fmla="*/ 835408 w 905459"/>
                <a:gd name="connsiteY2" fmla="*/ 974056 h 1101919"/>
                <a:gd name="connsiteX3" fmla="*/ 804928 w 905459"/>
                <a:gd name="connsiteY3" fmla="*/ 134586 h 1101919"/>
                <a:gd name="connsiteX4" fmla="*/ 235968 w 905459"/>
                <a:gd name="connsiteY4" fmla="*/ 41876 h 1101919"/>
                <a:gd name="connsiteX0" fmla="*/ 235968 w 905459"/>
                <a:gd name="connsiteY0" fmla="*/ 41876 h 1101919"/>
                <a:gd name="connsiteX1" fmla="*/ 65788 w 905459"/>
                <a:gd name="connsiteY1" fmla="*/ 1012156 h 1101919"/>
                <a:gd name="connsiteX2" fmla="*/ 835408 w 905459"/>
                <a:gd name="connsiteY2" fmla="*/ 974056 h 1101919"/>
                <a:gd name="connsiteX3" fmla="*/ 804928 w 905459"/>
                <a:gd name="connsiteY3" fmla="*/ 134586 h 1101919"/>
                <a:gd name="connsiteX4" fmla="*/ 235968 w 905459"/>
                <a:gd name="connsiteY4" fmla="*/ 41876 h 1101919"/>
                <a:gd name="connsiteX0" fmla="*/ 235968 w 905459"/>
                <a:gd name="connsiteY0" fmla="*/ 28053 h 1088096"/>
                <a:gd name="connsiteX1" fmla="*/ 65788 w 905459"/>
                <a:gd name="connsiteY1" fmla="*/ 998333 h 1088096"/>
                <a:gd name="connsiteX2" fmla="*/ 835408 w 905459"/>
                <a:gd name="connsiteY2" fmla="*/ 960233 h 1088096"/>
                <a:gd name="connsiteX3" fmla="*/ 804928 w 905459"/>
                <a:gd name="connsiteY3" fmla="*/ 120763 h 1088096"/>
                <a:gd name="connsiteX4" fmla="*/ 235968 w 905459"/>
                <a:gd name="connsiteY4" fmla="*/ 28053 h 1088096"/>
                <a:gd name="connsiteX0" fmla="*/ 250521 w 920012"/>
                <a:gd name="connsiteY0" fmla="*/ 28053 h 1067482"/>
                <a:gd name="connsiteX1" fmla="*/ 61291 w 920012"/>
                <a:gd name="connsiteY1" fmla="*/ 960233 h 1067482"/>
                <a:gd name="connsiteX2" fmla="*/ 849961 w 920012"/>
                <a:gd name="connsiteY2" fmla="*/ 960233 h 1067482"/>
                <a:gd name="connsiteX3" fmla="*/ 819481 w 920012"/>
                <a:gd name="connsiteY3" fmla="*/ 120763 h 1067482"/>
                <a:gd name="connsiteX4" fmla="*/ 250521 w 920012"/>
                <a:gd name="connsiteY4" fmla="*/ 28053 h 1067482"/>
                <a:gd name="connsiteX0" fmla="*/ 293470 w 962961"/>
                <a:gd name="connsiteY0" fmla="*/ 28053 h 1067482"/>
                <a:gd name="connsiteX1" fmla="*/ 104240 w 962961"/>
                <a:gd name="connsiteY1" fmla="*/ 960233 h 1067482"/>
                <a:gd name="connsiteX2" fmla="*/ 892910 w 962961"/>
                <a:gd name="connsiteY2" fmla="*/ 960233 h 1067482"/>
                <a:gd name="connsiteX3" fmla="*/ 862430 w 962961"/>
                <a:gd name="connsiteY3" fmla="*/ 120763 h 1067482"/>
                <a:gd name="connsiteX4" fmla="*/ 293470 w 962961"/>
                <a:gd name="connsiteY4" fmla="*/ 28053 h 1067482"/>
                <a:gd name="connsiteX0" fmla="*/ 301756 w 971247"/>
                <a:gd name="connsiteY0" fmla="*/ 28053 h 1067482"/>
                <a:gd name="connsiteX1" fmla="*/ 112526 w 971247"/>
                <a:gd name="connsiteY1" fmla="*/ 960233 h 1067482"/>
                <a:gd name="connsiteX2" fmla="*/ 901196 w 971247"/>
                <a:gd name="connsiteY2" fmla="*/ 960233 h 1067482"/>
                <a:gd name="connsiteX3" fmla="*/ 870716 w 971247"/>
                <a:gd name="connsiteY3" fmla="*/ 120763 h 1067482"/>
                <a:gd name="connsiteX4" fmla="*/ 301756 w 971247"/>
                <a:gd name="connsiteY4" fmla="*/ 28053 h 1067482"/>
                <a:gd name="connsiteX0" fmla="*/ 301756 w 963093"/>
                <a:gd name="connsiteY0" fmla="*/ 28053 h 1067482"/>
                <a:gd name="connsiteX1" fmla="*/ 112526 w 963093"/>
                <a:gd name="connsiteY1" fmla="*/ 960233 h 1067482"/>
                <a:gd name="connsiteX2" fmla="*/ 901196 w 963093"/>
                <a:gd name="connsiteY2" fmla="*/ 960233 h 1067482"/>
                <a:gd name="connsiteX3" fmla="*/ 870716 w 963093"/>
                <a:gd name="connsiteY3" fmla="*/ 120763 h 1067482"/>
                <a:gd name="connsiteX4" fmla="*/ 301756 w 963093"/>
                <a:gd name="connsiteY4" fmla="*/ 28053 h 1067482"/>
                <a:gd name="connsiteX0" fmla="*/ 870716 w 972761"/>
                <a:gd name="connsiteY0" fmla="*/ 120763 h 1067482"/>
                <a:gd name="connsiteX1" fmla="*/ 301756 w 972761"/>
                <a:gd name="connsiteY1" fmla="*/ 28053 h 1067482"/>
                <a:gd name="connsiteX2" fmla="*/ 112526 w 972761"/>
                <a:gd name="connsiteY2" fmla="*/ 960233 h 1067482"/>
                <a:gd name="connsiteX3" fmla="*/ 901196 w 972761"/>
                <a:gd name="connsiteY3" fmla="*/ 960233 h 1067482"/>
                <a:gd name="connsiteX4" fmla="*/ 962156 w 972761"/>
                <a:gd name="connsiteY4" fmla="*/ 212203 h 1067482"/>
                <a:gd name="connsiteX0" fmla="*/ 870716 w 969217"/>
                <a:gd name="connsiteY0" fmla="*/ 120763 h 1067482"/>
                <a:gd name="connsiteX1" fmla="*/ 301756 w 969217"/>
                <a:gd name="connsiteY1" fmla="*/ 28053 h 1067482"/>
                <a:gd name="connsiteX2" fmla="*/ 112526 w 969217"/>
                <a:gd name="connsiteY2" fmla="*/ 960233 h 1067482"/>
                <a:gd name="connsiteX3" fmla="*/ 901196 w 969217"/>
                <a:gd name="connsiteY3" fmla="*/ 960233 h 1067482"/>
                <a:gd name="connsiteX4" fmla="*/ 955806 w 969217"/>
                <a:gd name="connsiteY4" fmla="*/ 650353 h 1067482"/>
                <a:gd name="connsiteX0" fmla="*/ 870716 w 915722"/>
                <a:gd name="connsiteY0" fmla="*/ 120763 h 1067482"/>
                <a:gd name="connsiteX1" fmla="*/ 301756 w 915722"/>
                <a:gd name="connsiteY1" fmla="*/ 28053 h 1067482"/>
                <a:gd name="connsiteX2" fmla="*/ 112526 w 915722"/>
                <a:gd name="connsiteY2" fmla="*/ 960233 h 1067482"/>
                <a:gd name="connsiteX3" fmla="*/ 901196 w 915722"/>
                <a:gd name="connsiteY3" fmla="*/ 960233 h 1067482"/>
                <a:gd name="connsiteX4" fmla="*/ 511306 w 915722"/>
                <a:gd name="connsiteY4" fmla="*/ 624953 h 1067482"/>
                <a:gd name="connsiteX0" fmla="*/ 870716 w 933401"/>
                <a:gd name="connsiteY0" fmla="*/ 120763 h 1067482"/>
                <a:gd name="connsiteX1" fmla="*/ 301756 w 933401"/>
                <a:gd name="connsiteY1" fmla="*/ 28053 h 1067482"/>
                <a:gd name="connsiteX2" fmla="*/ 112526 w 933401"/>
                <a:gd name="connsiteY2" fmla="*/ 960233 h 1067482"/>
                <a:gd name="connsiteX3" fmla="*/ 901196 w 933401"/>
                <a:gd name="connsiteY3" fmla="*/ 960233 h 1067482"/>
                <a:gd name="connsiteX4" fmla="*/ 511306 w 933401"/>
                <a:gd name="connsiteY4" fmla="*/ 624953 h 1067482"/>
                <a:gd name="connsiteX0" fmla="*/ 870716 w 938513"/>
                <a:gd name="connsiteY0" fmla="*/ 120763 h 1067482"/>
                <a:gd name="connsiteX1" fmla="*/ 301756 w 938513"/>
                <a:gd name="connsiteY1" fmla="*/ 28053 h 1067482"/>
                <a:gd name="connsiteX2" fmla="*/ 112526 w 938513"/>
                <a:gd name="connsiteY2" fmla="*/ 960233 h 1067482"/>
                <a:gd name="connsiteX3" fmla="*/ 901196 w 938513"/>
                <a:gd name="connsiteY3" fmla="*/ 960233 h 1067482"/>
                <a:gd name="connsiteX4" fmla="*/ 511306 w 938513"/>
                <a:gd name="connsiteY4" fmla="*/ 624953 h 1067482"/>
                <a:gd name="connsiteX0" fmla="*/ 870716 w 916988"/>
                <a:gd name="connsiteY0" fmla="*/ 120763 h 1058269"/>
                <a:gd name="connsiteX1" fmla="*/ 301756 w 916988"/>
                <a:gd name="connsiteY1" fmla="*/ 28053 h 1058269"/>
                <a:gd name="connsiteX2" fmla="*/ 112526 w 916988"/>
                <a:gd name="connsiteY2" fmla="*/ 960233 h 1058269"/>
                <a:gd name="connsiteX3" fmla="*/ 875796 w 916988"/>
                <a:gd name="connsiteY3" fmla="*/ 941183 h 1058269"/>
                <a:gd name="connsiteX4" fmla="*/ 511306 w 916988"/>
                <a:gd name="connsiteY4" fmla="*/ 624953 h 1058269"/>
                <a:gd name="connsiteX0" fmla="*/ 870716 w 938819"/>
                <a:gd name="connsiteY0" fmla="*/ 120763 h 1058269"/>
                <a:gd name="connsiteX1" fmla="*/ 301756 w 938819"/>
                <a:gd name="connsiteY1" fmla="*/ 28053 h 1058269"/>
                <a:gd name="connsiteX2" fmla="*/ 112526 w 938819"/>
                <a:gd name="connsiteY2" fmla="*/ 960233 h 1058269"/>
                <a:gd name="connsiteX3" fmla="*/ 875796 w 938819"/>
                <a:gd name="connsiteY3" fmla="*/ 941183 h 1058269"/>
                <a:gd name="connsiteX4" fmla="*/ 511306 w 938819"/>
                <a:gd name="connsiteY4" fmla="*/ 624953 h 1058269"/>
                <a:gd name="connsiteX0" fmla="*/ 870716 w 938819"/>
                <a:gd name="connsiteY0" fmla="*/ 120763 h 1074659"/>
                <a:gd name="connsiteX1" fmla="*/ 301756 w 938819"/>
                <a:gd name="connsiteY1" fmla="*/ 28053 h 1074659"/>
                <a:gd name="connsiteX2" fmla="*/ 112526 w 938819"/>
                <a:gd name="connsiteY2" fmla="*/ 960233 h 1074659"/>
                <a:gd name="connsiteX3" fmla="*/ 875796 w 938819"/>
                <a:gd name="connsiteY3" fmla="*/ 941183 h 1074659"/>
                <a:gd name="connsiteX4" fmla="*/ 511306 w 938819"/>
                <a:gd name="connsiteY4" fmla="*/ 624953 h 1074659"/>
                <a:gd name="connsiteX0" fmla="*/ 870716 w 938819"/>
                <a:gd name="connsiteY0" fmla="*/ 120763 h 1087029"/>
                <a:gd name="connsiteX1" fmla="*/ 301756 w 938819"/>
                <a:gd name="connsiteY1" fmla="*/ 28053 h 1087029"/>
                <a:gd name="connsiteX2" fmla="*/ 112526 w 938819"/>
                <a:gd name="connsiteY2" fmla="*/ 960233 h 1087029"/>
                <a:gd name="connsiteX3" fmla="*/ 875796 w 938819"/>
                <a:gd name="connsiteY3" fmla="*/ 941183 h 1087029"/>
                <a:gd name="connsiteX4" fmla="*/ 511306 w 938819"/>
                <a:gd name="connsiteY4" fmla="*/ 624953 h 1087029"/>
                <a:gd name="connsiteX0" fmla="*/ 881173 w 949276"/>
                <a:gd name="connsiteY0" fmla="*/ 120763 h 1087029"/>
                <a:gd name="connsiteX1" fmla="*/ 312213 w 949276"/>
                <a:gd name="connsiteY1" fmla="*/ 28053 h 1087029"/>
                <a:gd name="connsiteX2" fmla="*/ 122983 w 949276"/>
                <a:gd name="connsiteY2" fmla="*/ 960233 h 1087029"/>
                <a:gd name="connsiteX3" fmla="*/ 886253 w 949276"/>
                <a:gd name="connsiteY3" fmla="*/ 941183 h 1087029"/>
                <a:gd name="connsiteX4" fmla="*/ 521763 w 949276"/>
                <a:gd name="connsiteY4" fmla="*/ 624953 h 1087029"/>
                <a:gd name="connsiteX0" fmla="*/ 868850 w 936953"/>
                <a:gd name="connsiteY0" fmla="*/ 105683 h 1071949"/>
                <a:gd name="connsiteX1" fmla="*/ 331640 w 936953"/>
                <a:gd name="connsiteY1" fmla="*/ 38373 h 1071949"/>
                <a:gd name="connsiteX2" fmla="*/ 110660 w 936953"/>
                <a:gd name="connsiteY2" fmla="*/ 945153 h 1071949"/>
                <a:gd name="connsiteX3" fmla="*/ 873930 w 936953"/>
                <a:gd name="connsiteY3" fmla="*/ 926103 h 1071949"/>
                <a:gd name="connsiteX4" fmla="*/ 509440 w 936953"/>
                <a:gd name="connsiteY4" fmla="*/ 609873 h 1071949"/>
                <a:gd name="connsiteX0" fmla="*/ 868850 w 936953"/>
                <a:gd name="connsiteY0" fmla="*/ 88297 h 1054563"/>
                <a:gd name="connsiteX1" fmla="*/ 331640 w 936953"/>
                <a:gd name="connsiteY1" fmla="*/ 20987 h 1054563"/>
                <a:gd name="connsiteX2" fmla="*/ 110660 w 936953"/>
                <a:gd name="connsiteY2" fmla="*/ 927767 h 1054563"/>
                <a:gd name="connsiteX3" fmla="*/ 873930 w 936953"/>
                <a:gd name="connsiteY3" fmla="*/ 908717 h 1054563"/>
                <a:gd name="connsiteX4" fmla="*/ 509440 w 936953"/>
                <a:gd name="connsiteY4" fmla="*/ 592487 h 1054563"/>
                <a:gd name="connsiteX0" fmla="*/ 875200 w 936953"/>
                <a:gd name="connsiteY0" fmla="*/ 113259 h 1047775"/>
                <a:gd name="connsiteX1" fmla="*/ 331640 w 936953"/>
                <a:gd name="connsiteY1" fmla="*/ 14199 h 1047775"/>
                <a:gd name="connsiteX2" fmla="*/ 110660 w 936953"/>
                <a:gd name="connsiteY2" fmla="*/ 920979 h 1047775"/>
                <a:gd name="connsiteX3" fmla="*/ 873930 w 936953"/>
                <a:gd name="connsiteY3" fmla="*/ 901929 h 1047775"/>
                <a:gd name="connsiteX4" fmla="*/ 509440 w 936953"/>
                <a:gd name="connsiteY4" fmla="*/ 585699 h 1047775"/>
                <a:gd name="connsiteX0" fmla="*/ 764540 w 826293"/>
                <a:gd name="connsiteY0" fmla="*/ 0 h 934516"/>
                <a:gd name="connsiteX1" fmla="*/ 0 w 826293"/>
                <a:gd name="connsiteY1" fmla="*/ 807720 h 934516"/>
                <a:gd name="connsiteX2" fmla="*/ 763270 w 826293"/>
                <a:gd name="connsiteY2" fmla="*/ 788670 h 934516"/>
                <a:gd name="connsiteX3" fmla="*/ 398780 w 826293"/>
                <a:gd name="connsiteY3" fmla="*/ 472440 h 934516"/>
                <a:gd name="connsiteX0" fmla="*/ 80863 w 872866"/>
                <a:gd name="connsiteY0" fmla="*/ 0 h 1004366"/>
                <a:gd name="connsiteX1" fmla="*/ 46573 w 872866"/>
                <a:gd name="connsiteY1" fmla="*/ 877570 h 1004366"/>
                <a:gd name="connsiteX2" fmla="*/ 809843 w 872866"/>
                <a:gd name="connsiteY2" fmla="*/ 858520 h 1004366"/>
                <a:gd name="connsiteX3" fmla="*/ 445353 w 872866"/>
                <a:gd name="connsiteY3" fmla="*/ 542290 h 1004366"/>
                <a:gd name="connsiteX0" fmla="*/ 75341 w 867344"/>
                <a:gd name="connsiteY0" fmla="*/ 0 h 1004366"/>
                <a:gd name="connsiteX1" fmla="*/ 41051 w 867344"/>
                <a:gd name="connsiteY1" fmla="*/ 877570 h 1004366"/>
                <a:gd name="connsiteX2" fmla="*/ 804321 w 867344"/>
                <a:gd name="connsiteY2" fmla="*/ 858520 h 1004366"/>
                <a:gd name="connsiteX3" fmla="*/ 439831 w 867344"/>
                <a:gd name="connsiteY3" fmla="*/ 542290 h 1004366"/>
                <a:gd name="connsiteX0" fmla="*/ 82500 w 874503"/>
                <a:gd name="connsiteY0" fmla="*/ 0 h 996060"/>
                <a:gd name="connsiteX1" fmla="*/ 29160 w 874503"/>
                <a:gd name="connsiteY1" fmla="*/ 858520 h 996060"/>
                <a:gd name="connsiteX2" fmla="*/ 811480 w 874503"/>
                <a:gd name="connsiteY2" fmla="*/ 858520 h 996060"/>
                <a:gd name="connsiteX3" fmla="*/ 446990 w 874503"/>
                <a:gd name="connsiteY3" fmla="*/ 542290 h 996060"/>
                <a:gd name="connsiteX0" fmla="*/ 126396 w 918399"/>
                <a:gd name="connsiteY0" fmla="*/ 0 h 996060"/>
                <a:gd name="connsiteX1" fmla="*/ 73056 w 918399"/>
                <a:gd name="connsiteY1" fmla="*/ 858520 h 996060"/>
                <a:gd name="connsiteX2" fmla="*/ 855376 w 918399"/>
                <a:gd name="connsiteY2" fmla="*/ 858520 h 996060"/>
                <a:gd name="connsiteX3" fmla="*/ 490886 w 918399"/>
                <a:gd name="connsiteY3" fmla="*/ 542290 h 996060"/>
                <a:gd name="connsiteX0" fmla="*/ 115854 w 907857"/>
                <a:gd name="connsiteY0" fmla="*/ 0 h 996060"/>
                <a:gd name="connsiteX1" fmla="*/ 62514 w 907857"/>
                <a:gd name="connsiteY1" fmla="*/ 858520 h 996060"/>
                <a:gd name="connsiteX2" fmla="*/ 844834 w 907857"/>
                <a:gd name="connsiteY2" fmla="*/ 858520 h 996060"/>
                <a:gd name="connsiteX3" fmla="*/ 480344 w 907857"/>
                <a:gd name="connsiteY3" fmla="*/ 542290 h 996060"/>
                <a:gd name="connsiteX0" fmla="*/ 115854 w 907857"/>
                <a:gd name="connsiteY0" fmla="*/ 0 h 1004643"/>
                <a:gd name="connsiteX1" fmla="*/ 62514 w 907857"/>
                <a:gd name="connsiteY1" fmla="*/ 858520 h 1004643"/>
                <a:gd name="connsiteX2" fmla="*/ 844834 w 907857"/>
                <a:gd name="connsiteY2" fmla="*/ 858520 h 1004643"/>
                <a:gd name="connsiteX3" fmla="*/ 480344 w 907857"/>
                <a:gd name="connsiteY3" fmla="*/ 542290 h 1004643"/>
                <a:gd name="connsiteX0" fmla="*/ 115854 w 907857"/>
                <a:gd name="connsiteY0" fmla="*/ 0 h 1018224"/>
                <a:gd name="connsiteX1" fmla="*/ 62514 w 907857"/>
                <a:gd name="connsiteY1" fmla="*/ 858520 h 1018224"/>
                <a:gd name="connsiteX2" fmla="*/ 844834 w 907857"/>
                <a:gd name="connsiteY2" fmla="*/ 858520 h 1018224"/>
                <a:gd name="connsiteX3" fmla="*/ 480344 w 907857"/>
                <a:gd name="connsiteY3" fmla="*/ 542290 h 1018224"/>
                <a:gd name="connsiteX0" fmla="*/ 115854 w 843687"/>
                <a:gd name="connsiteY0" fmla="*/ 0 h 1024931"/>
                <a:gd name="connsiteX1" fmla="*/ 62514 w 843687"/>
                <a:gd name="connsiteY1" fmla="*/ 858520 h 1024931"/>
                <a:gd name="connsiteX2" fmla="*/ 762284 w 843687"/>
                <a:gd name="connsiteY2" fmla="*/ 871220 h 1024931"/>
                <a:gd name="connsiteX3" fmla="*/ 480344 w 843687"/>
                <a:gd name="connsiteY3" fmla="*/ 542290 h 1024931"/>
                <a:gd name="connsiteX0" fmla="*/ 115854 w 959764"/>
                <a:gd name="connsiteY0" fmla="*/ 54610 h 1079541"/>
                <a:gd name="connsiteX1" fmla="*/ 62514 w 959764"/>
                <a:gd name="connsiteY1" fmla="*/ 913130 h 1079541"/>
                <a:gd name="connsiteX2" fmla="*/ 762284 w 959764"/>
                <a:gd name="connsiteY2" fmla="*/ 925830 h 1079541"/>
                <a:gd name="connsiteX3" fmla="*/ 740694 w 959764"/>
                <a:gd name="connsiteY3" fmla="*/ 0 h 1079541"/>
                <a:gd name="connsiteX0" fmla="*/ 115854 w 841400"/>
                <a:gd name="connsiteY0" fmla="*/ 54610 h 1079541"/>
                <a:gd name="connsiteX1" fmla="*/ 62514 w 841400"/>
                <a:gd name="connsiteY1" fmla="*/ 913130 h 1079541"/>
                <a:gd name="connsiteX2" fmla="*/ 762284 w 841400"/>
                <a:gd name="connsiteY2" fmla="*/ 925830 h 1079541"/>
                <a:gd name="connsiteX3" fmla="*/ 740694 w 841400"/>
                <a:gd name="connsiteY3" fmla="*/ 0 h 1079541"/>
                <a:gd name="connsiteX0" fmla="*/ 115854 w 852658"/>
                <a:gd name="connsiteY0" fmla="*/ 29210 h 1054141"/>
                <a:gd name="connsiteX1" fmla="*/ 62514 w 852658"/>
                <a:gd name="connsiteY1" fmla="*/ 887730 h 1054141"/>
                <a:gd name="connsiteX2" fmla="*/ 762284 w 852658"/>
                <a:gd name="connsiteY2" fmla="*/ 900430 h 1054141"/>
                <a:gd name="connsiteX3" fmla="*/ 772444 w 852658"/>
                <a:gd name="connsiteY3" fmla="*/ 0 h 1054141"/>
                <a:gd name="connsiteX0" fmla="*/ 115854 w 855230"/>
                <a:gd name="connsiteY0" fmla="*/ 54610 h 1079541"/>
                <a:gd name="connsiteX1" fmla="*/ 62514 w 855230"/>
                <a:gd name="connsiteY1" fmla="*/ 913130 h 1079541"/>
                <a:gd name="connsiteX2" fmla="*/ 762284 w 855230"/>
                <a:gd name="connsiteY2" fmla="*/ 925830 h 1079541"/>
                <a:gd name="connsiteX3" fmla="*/ 778794 w 855230"/>
                <a:gd name="connsiteY3" fmla="*/ 0 h 10795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55230" h="1079541">
                  <a:moveTo>
                    <a:pt x="115854" y="54610"/>
                  </a:moveTo>
                  <a:cubicBezTo>
                    <a:pt x="-30725" y="273685"/>
                    <a:pt x="-26174" y="762635"/>
                    <a:pt x="62514" y="913130"/>
                  </a:cubicBezTo>
                  <a:cubicBezTo>
                    <a:pt x="223169" y="1116330"/>
                    <a:pt x="531144" y="1148292"/>
                    <a:pt x="762284" y="925830"/>
                  </a:cubicBezTo>
                  <a:cubicBezTo>
                    <a:pt x="917224" y="665268"/>
                    <a:pt x="846527" y="245957"/>
                    <a:pt x="778794" y="0"/>
                  </a:cubicBezTo>
                </a:path>
              </a:pathLst>
            </a:custGeom>
            <a:noFill/>
            <a:ln w="409575" cap="rnd">
              <a:solidFill>
                <a:schemeClr val="bg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A737BE7E-0BE9-84DB-E160-768F79CB6840}"/>
                </a:ext>
              </a:extLst>
            </p:cNvPr>
            <p:cNvSpPr/>
            <p:nvPr/>
          </p:nvSpPr>
          <p:spPr>
            <a:xfrm>
              <a:off x="7491620" y="1872524"/>
              <a:ext cx="855230" cy="1079541"/>
            </a:xfrm>
            <a:custGeom>
              <a:avLst/>
              <a:gdLst>
                <a:gd name="connsiteX0" fmla="*/ 0 w 1082040"/>
                <a:gd name="connsiteY0" fmla="*/ 0 h 1097280"/>
                <a:gd name="connsiteX1" fmla="*/ 121920 w 1082040"/>
                <a:gd name="connsiteY1" fmla="*/ 1097280 h 1097280"/>
                <a:gd name="connsiteX2" fmla="*/ 929640 w 1082040"/>
                <a:gd name="connsiteY2" fmla="*/ 944880 h 1097280"/>
                <a:gd name="connsiteX3" fmla="*/ 1082040 w 1082040"/>
                <a:gd name="connsiteY3" fmla="*/ 525780 h 1097280"/>
                <a:gd name="connsiteX4" fmla="*/ 746760 w 1082040"/>
                <a:gd name="connsiteY4" fmla="*/ 22860 h 1097280"/>
                <a:gd name="connsiteX5" fmla="*/ 0 w 1082040"/>
                <a:gd name="connsiteY5" fmla="*/ 0 h 1097280"/>
                <a:gd name="connsiteX0" fmla="*/ 0 w 1082040"/>
                <a:gd name="connsiteY0" fmla="*/ 94636 h 1191916"/>
                <a:gd name="connsiteX1" fmla="*/ 121920 w 1082040"/>
                <a:gd name="connsiteY1" fmla="*/ 1191916 h 1191916"/>
                <a:gd name="connsiteX2" fmla="*/ 929640 w 1082040"/>
                <a:gd name="connsiteY2" fmla="*/ 1039516 h 1191916"/>
                <a:gd name="connsiteX3" fmla="*/ 1082040 w 1082040"/>
                <a:gd name="connsiteY3" fmla="*/ 620416 h 1191916"/>
                <a:gd name="connsiteX4" fmla="*/ 746760 w 1082040"/>
                <a:gd name="connsiteY4" fmla="*/ 117496 h 1191916"/>
                <a:gd name="connsiteX5" fmla="*/ 0 w 1082040"/>
                <a:gd name="connsiteY5" fmla="*/ 94636 h 1191916"/>
                <a:gd name="connsiteX0" fmla="*/ 0 w 1082040"/>
                <a:gd name="connsiteY0" fmla="*/ 81612 h 1178892"/>
                <a:gd name="connsiteX1" fmla="*/ 121920 w 1082040"/>
                <a:gd name="connsiteY1" fmla="*/ 1178892 h 1178892"/>
                <a:gd name="connsiteX2" fmla="*/ 929640 w 1082040"/>
                <a:gd name="connsiteY2" fmla="*/ 1026492 h 1178892"/>
                <a:gd name="connsiteX3" fmla="*/ 1082040 w 1082040"/>
                <a:gd name="connsiteY3" fmla="*/ 607392 h 1178892"/>
                <a:gd name="connsiteX4" fmla="*/ 727710 w 1082040"/>
                <a:gd name="connsiteY4" fmla="*/ 148922 h 1178892"/>
                <a:gd name="connsiteX5" fmla="*/ 0 w 1082040"/>
                <a:gd name="connsiteY5" fmla="*/ 81612 h 1178892"/>
                <a:gd name="connsiteX0" fmla="*/ 0 w 1082040"/>
                <a:gd name="connsiteY0" fmla="*/ 80009 h 1177289"/>
                <a:gd name="connsiteX1" fmla="*/ 121920 w 1082040"/>
                <a:gd name="connsiteY1" fmla="*/ 1177289 h 1177289"/>
                <a:gd name="connsiteX2" fmla="*/ 929640 w 1082040"/>
                <a:gd name="connsiteY2" fmla="*/ 1024889 h 1177289"/>
                <a:gd name="connsiteX3" fmla="*/ 1082040 w 1082040"/>
                <a:gd name="connsiteY3" fmla="*/ 605789 h 1177289"/>
                <a:gd name="connsiteX4" fmla="*/ 759460 w 1082040"/>
                <a:gd name="connsiteY4" fmla="*/ 153669 h 1177289"/>
                <a:gd name="connsiteX5" fmla="*/ 0 w 1082040"/>
                <a:gd name="connsiteY5" fmla="*/ 80009 h 1177289"/>
                <a:gd name="connsiteX0" fmla="*/ 0 w 1082040"/>
                <a:gd name="connsiteY0" fmla="*/ 70151 h 1167431"/>
                <a:gd name="connsiteX1" fmla="*/ 121920 w 1082040"/>
                <a:gd name="connsiteY1" fmla="*/ 1167431 h 1167431"/>
                <a:gd name="connsiteX2" fmla="*/ 929640 w 1082040"/>
                <a:gd name="connsiteY2" fmla="*/ 1015031 h 1167431"/>
                <a:gd name="connsiteX3" fmla="*/ 1082040 w 1082040"/>
                <a:gd name="connsiteY3" fmla="*/ 595931 h 1167431"/>
                <a:gd name="connsiteX4" fmla="*/ 759460 w 1082040"/>
                <a:gd name="connsiteY4" fmla="*/ 143811 h 1167431"/>
                <a:gd name="connsiteX5" fmla="*/ 0 w 1082040"/>
                <a:gd name="connsiteY5" fmla="*/ 70151 h 1167431"/>
                <a:gd name="connsiteX0" fmla="*/ 0 w 1082040"/>
                <a:gd name="connsiteY0" fmla="*/ 10997 h 1108277"/>
                <a:gd name="connsiteX1" fmla="*/ 121920 w 1082040"/>
                <a:gd name="connsiteY1" fmla="*/ 1108277 h 1108277"/>
                <a:gd name="connsiteX2" fmla="*/ 929640 w 1082040"/>
                <a:gd name="connsiteY2" fmla="*/ 955877 h 1108277"/>
                <a:gd name="connsiteX3" fmla="*/ 1082040 w 1082040"/>
                <a:gd name="connsiteY3" fmla="*/ 536777 h 1108277"/>
                <a:gd name="connsiteX4" fmla="*/ 759460 w 1082040"/>
                <a:gd name="connsiteY4" fmla="*/ 84657 h 1108277"/>
                <a:gd name="connsiteX5" fmla="*/ 0 w 1082040"/>
                <a:gd name="connsiteY5" fmla="*/ 10997 h 1108277"/>
                <a:gd name="connsiteX0" fmla="*/ 0 w 1082040"/>
                <a:gd name="connsiteY0" fmla="*/ 21102 h 1118382"/>
                <a:gd name="connsiteX1" fmla="*/ 121920 w 1082040"/>
                <a:gd name="connsiteY1" fmla="*/ 1118382 h 1118382"/>
                <a:gd name="connsiteX2" fmla="*/ 929640 w 1082040"/>
                <a:gd name="connsiteY2" fmla="*/ 965982 h 1118382"/>
                <a:gd name="connsiteX3" fmla="*/ 1082040 w 1082040"/>
                <a:gd name="connsiteY3" fmla="*/ 546882 h 1118382"/>
                <a:gd name="connsiteX4" fmla="*/ 759460 w 1082040"/>
                <a:gd name="connsiteY4" fmla="*/ 94762 h 1118382"/>
                <a:gd name="connsiteX5" fmla="*/ 0 w 1082040"/>
                <a:gd name="connsiteY5" fmla="*/ 21102 h 1118382"/>
                <a:gd name="connsiteX0" fmla="*/ 0 w 1082040"/>
                <a:gd name="connsiteY0" fmla="*/ 13447 h 1110727"/>
                <a:gd name="connsiteX1" fmla="*/ 121920 w 1082040"/>
                <a:gd name="connsiteY1" fmla="*/ 1110727 h 1110727"/>
                <a:gd name="connsiteX2" fmla="*/ 929640 w 1082040"/>
                <a:gd name="connsiteY2" fmla="*/ 958327 h 1110727"/>
                <a:gd name="connsiteX3" fmla="*/ 1082040 w 1082040"/>
                <a:gd name="connsiteY3" fmla="*/ 539227 h 1110727"/>
                <a:gd name="connsiteX4" fmla="*/ 759460 w 1082040"/>
                <a:gd name="connsiteY4" fmla="*/ 87107 h 1110727"/>
                <a:gd name="connsiteX5" fmla="*/ 0 w 1082040"/>
                <a:gd name="connsiteY5" fmla="*/ 13447 h 1110727"/>
                <a:gd name="connsiteX0" fmla="*/ 0 w 1082040"/>
                <a:gd name="connsiteY0" fmla="*/ 34409 h 1131689"/>
                <a:gd name="connsiteX1" fmla="*/ 121920 w 1082040"/>
                <a:gd name="connsiteY1" fmla="*/ 1131689 h 1131689"/>
                <a:gd name="connsiteX2" fmla="*/ 929640 w 1082040"/>
                <a:gd name="connsiteY2" fmla="*/ 979289 h 1131689"/>
                <a:gd name="connsiteX3" fmla="*/ 1082040 w 1082040"/>
                <a:gd name="connsiteY3" fmla="*/ 560189 h 1131689"/>
                <a:gd name="connsiteX4" fmla="*/ 759460 w 1082040"/>
                <a:gd name="connsiteY4" fmla="*/ 108069 h 1131689"/>
                <a:gd name="connsiteX5" fmla="*/ 0 w 1082040"/>
                <a:gd name="connsiteY5" fmla="*/ 34409 h 1131689"/>
                <a:gd name="connsiteX0" fmla="*/ 0 w 1082040"/>
                <a:gd name="connsiteY0" fmla="*/ 29033 h 1126313"/>
                <a:gd name="connsiteX1" fmla="*/ 121920 w 1082040"/>
                <a:gd name="connsiteY1" fmla="*/ 1126313 h 1126313"/>
                <a:gd name="connsiteX2" fmla="*/ 929640 w 1082040"/>
                <a:gd name="connsiteY2" fmla="*/ 973913 h 1126313"/>
                <a:gd name="connsiteX3" fmla="*/ 1082040 w 1082040"/>
                <a:gd name="connsiteY3" fmla="*/ 554813 h 1126313"/>
                <a:gd name="connsiteX4" fmla="*/ 759460 w 1082040"/>
                <a:gd name="connsiteY4" fmla="*/ 102693 h 1126313"/>
                <a:gd name="connsiteX5" fmla="*/ 0 w 1082040"/>
                <a:gd name="connsiteY5" fmla="*/ 29033 h 1126313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8690 w 1101090"/>
                <a:gd name="connsiteY2" fmla="*/ 98259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8690 w 1101090"/>
                <a:gd name="connsiteY2" fmla="*/ 98259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8690 w 1101090"/>
                <a:gd name="connsiteY2" fmla="*/ 98259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8690 w 1101090"/>
                <a:gd name="connsiteY2" fmla="*/ 98259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8690 w 1101090"/>
                <a:gd name="connsiteY2" fmla="*/ 98259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98088"/>
                <a:gd name="connsiteX1" fmla="*/ 140970 w 1101090"/>
                <a:gd name="connsiteY1" fmla="*/ 1134995 h 1198088"/>
                <a:gd name="connsiteX2" fmla="*/ 948690 w 1101090"/>
                <a:gd name="connsiteY2" fmla="*/ 982595 h 1198088"/>
                <a:gd name="connsiteX3" fmla="*/ 1101090 w 1101090"/>
                <a:gd name="connsiteY3" fmla="*/ 563495 h 1198088"/>
                <a:gd name="connsiteX4" fmla="*/ 778510 w 1101090"/>
                <a:gd name="connsiteY4" fmla="*/ 111375 h 1198088"/>
                <a:gd name="connsiteX5" fmla="*/ 0 w 1101090"/>
                <a:gd name="connsiteY5" fmla="*/ 37715 h 1198088"/>
                <a:gd name="connsiteX0" fmla="*/ 0 w 1101090"/>
                <a:gd name="connsiteY0" fmla="*/ 37715 h 1189237"/>
                <a:gd name="connsiteX1" fmla="*/ 140970 w 1101090"/>
                <a:gd name="connsiteY1" fmla="*/ 1134995 h 1189237"/>
                <a:gd name="connsiteX2" fmla="*/ 948690 w 1101090"/>
                <a:gd name="connsiteY2" fmla="*/ 982595 h 1189237"/>
                <a:gd name="connsiteX3" fmla="*/ 1101090 w 1101090"/>
                <a:gd name="connsiteY3" fmla="*/ 563495 h 1189237"/>
                <a:gd name="connsiteX4" fmla="*/ 778510 w 1101090"/>
                <a:gd name="connsiteY4" fmla="*/ 111375 h 1189237"/>
                <a:gd name="connsiteX5" fmla="*/ 0 w 1101090"/>
                <a:gd name="connsiteY5" fmla="*/ 37715 h 1189237"/>
                <a:gd name="connsiteX0" fmla="*/ 0 w 1101090"/>
                <a:gd name="connsiteY0" fmla="*/ 37715 h 1186478"/>
                <a:gd name="connsiteX1" fmla="*/ 140970 w 1101090"/>
                <a:gd name="connsiteY1" fmla="*/ 1134995 h 1186478"/>
                <a:gd name="connsiteX2" fmla="*/ 961390 w 1101090"/>
                <a:gd name="connsiteY2" fmla="*/ 963545 h 1186478"/>
                <a:gd name="connsiteX3" fmla="*/ 1101090 w 1101090"/>
                <a:gd name="connsiteY3" fmla="*/ 563495 h 1186478"/>
                <a:gd name="connsiteX4" fmla="*/ 778510 w 1101090"/>
                <a:gd name="connsiteY4" fmla="*/ 111375 h 1186478"/>
                <a:gd name="connsiteX5" fmla="*/ 0 w 1101090"/>
                <a:gd name="connsiteY5" fmla="*/ 37715 h 1186478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61390 w 1101090"/>
                <a:gd name="connsiteY2" fmla="*/ 96354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61390 w 1101090"/>
                <a:gd name="connsiteY2" fmla="*/ 96354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61390 w 1101090"/>
                <a:gd name="connsiteY2" fmla="*/ 96354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2340 w 1101090"/>
                <a:gd name="connsiteY2" fmla="*/ 96354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082040"/>
                <a:gd name="connsiteY0" fmla="*/ 37715 h 1134995"/>
                <a:gd name="connsiteX1" fmla="*/ 140970 w 1082040"/>
                <a:gd name="connsiteY1" fmla="*/ 1134995 h 1134995"/>
                <a:gd name="connsiteX2" fmla="*/ 942340 w 1082040"/>
                <a:gd name="connsiteY2" fmla="*/ 963545 h 1134995"/>
                <a:gd name="connsiteX3" fmla="*/ 1082040 w 1082040"/>
                <a:gd name="connsiteY3" fmla="*/ 563495 h 1134995"/>
                <a:gd name="connsiteX4" fmla="*/ 778510 w 1082040"/>
                <a:gd name="connsiteY4" fmla="*/ 111375 h 1134995"/>
                <a:gd name="connsiteX5" fmla="*/ 0 w 1082040"/>
                <a:gd name="connsiteY5" fmla="*/ 37715 h 1134995"/>
                <a:gd name="connsiteX0" fmla="*/ 0 w 983901"/>
                <a:gd name="connsiteY0" fmla="*/ 37715 h 1134995"/>
                <a:gd name="connsiteX1" fmla="*/ 140970 w 983901"/>
                <a:gd name="connsiteY1" fmla="*/ 1134995 h 1134995"/>
                <a:gd name="connsiteX2" fmla="*/ 942340 w 983901"/>
                <a:gd name="connsiteY2" fmla="*/ 963545 h 1134995"/>
                <a:gd name="connsiteX3" fmla="*/ 778510 w 983901"/>
                <a:gd name="connsiteY3" fmla="*/ 111375 h 1134995"/>
                <a:gd name="connsiteX4" fmla="*/ 0 w 983901"/>
                <a:gd name="connsiteY4" fmla="*/ 37715 h 1134995"/>
                <a:gd name="connsiteX0" fmla="*/ 0 w 1033650"/>
                <a:gd name="connsiteY0" fmla="*/ 52605 h 1149885"/>
                <a:gd name="connsiteX1" fmla="*/ 140970 w 1033650"/>
                <a:gd name="connsiteY1" fmla="*/ 1149885 h 1149885"/>
                <a:gd name="connsiteX2" fmla="*/ 999490 w 1033650"/>
                <a:gd name="connsiteY2" fmla="*/ 933985 h 1149885"/>
                <a:gd name="connsiteX3" fmla="*/ 778510 w 1033650"/>
                <a:gd name="connsiteY3" fmla="*/ 126265 h 1149885"/>
                <a:gd name="connsiteX4" fmla="*/ 0 w 1033650"/>
                <a:gd name="connsiteY4" fmla="*/ 52605 h 1149885"/>
                <a:gd name="connsiteX0" fmla="*/ 0 w 1056496"/>
                <a:gd name="connsiteY0" fmla="*/ 51985 h 1149265"/>
                <a:gd name="connsiteX1" fmla="*/ 140970 w 1056496"/>
                <a:gd name="connsiteY1" fmla="*/ 1149265 h 1149265"/>
                <a:gd name="connsiteX2" fmla="*/ 1024890 w 1056496"/>
                <a:gd name="connsiteY2" fmla="*/ 920665 h 1149265"/>
                <a:gd name="connsiteX3" fmla="*/ 778510 w 1056496"/>
                <a:gd name="connsiteY3" fmla="*/ 125645 h 1149265"/>
                <a:gd name="connsiteX4" fmla="*/ 0 w 1056496"/>
                <a:gd name="connsiteY4" fmla="*/ 51985 h 1149265"/>
                <a:gd name="connsiteX0" fmla="*/ 0 w 1058985"/>
                <a:gd name="connsiteY0" fmla="*/ 51985 h 1149265"/>
                <a:gd name="connsiteX1" fmla="*/ 140970 w 1058985"/>
                <a:gd name="connsiteY1" fmla="*/ 1149265 h 1149265"/>
                <a:gd name="connsiteX2" fmla="*/ 1024890 w 1058985"/>
                <a:gd name="connsiteY2" fmla="*/ 920665 h 1149265"/>
                <a:gd name="connsiteX3" fmla="*/ 778510 w 1058985"/>
                <a:gd name="connsiteY3" fmla="*/ 125645 h 1149265"/>
                <a:gd name="connsiteX4" fmla="*/ 0 w 1058985"/>
                <a:gd name="connsiteY4" fmla="*/ 51985 h 1149265"/>
                <a:gd name="connsiteX0" fmla="*/ 0 w 1058802"/>
                <a:gd name="connsiteY0" fmla="*/ 45717 h 1142997"/>
                <a:gd name="connsiteX1" fmla="*/ 140970 w 1058802"/>
                <a:gd name="connsiteY1" fmla="*/ 1142997 h 1142997"/>
                <a:gd name="connsiteX2" fmla="*/ 1024890 w 1058802"/>
                <a:gd name="connsiteY2" fmla="*/ 914397 h 1142997"/>
                <a:gd name="connsiteX3" fmla="*/ 791210 w 1058802"/>
                <a:gd name="connsiteY3" fmla="*/ 138427 h 1142997"/>
                <a:gd name="connsiteX4" fmla="*/ 0 w 1058802"/>
                <a:gd name="connsiteY4" fmla="*/ 45717 h 1142997"/>
                <a:gd name="connsiteX0" fmla="*/ 0 w 1064369"/>
                <a:gd name="connsiteY0" fmla="*/ 37131 h 1134411"/>
                <a:gd name="connsiteX1" fmla="*/ 140970 w 1064369"/>
                <a:gd name="connsiteY1" fmla="*/ 1134411 h 1134411"/>
                <a:gd name="connsiteX2" fmla="*/ 1024890 w 1064369"/>
                <a:gd name="connsiteY2" fmla="*/ 905811 h 1134411"/>
                <a:gd name="connsiteX3" fmla="*/ 791210 w 1064369"/>
                <a:gd name="connsiteY3" fmla="*/ 129841 h 1134411"/>
                <a:gd name="connsiteX4" fmla="*/ 0 w 1064369"/>
                <a:gd name="connsiteY4" fmla="*/ 37131 h 1134411"/>
                <a:gd name="connsiteX0" fmla="*/ 0 w 1072221"/>
                <a:gd name="connsiteY0" fmla="*/ 30947 h 1128227"/>
                <a:gd name="connsiteX1" fmla="*/ 140970 w 1072221"/>
                <a:gd name="connsiteY1" fmla="*/ 1128227 h 1128227"/>
                <a:gd name="connsiteX2" fmla="*/ 1024890 w 1072221"/>
                <a:gd name="connsiteY2" fmla="*/ 899627 h 1128227"/>
                <a:gd name="connsiteX3" fmla="*/ 822960 w 1072221"/>
                <a:gd name="connsiteY3" fmla="*/ 155407 h 1128227"/>
                <a:gd name="connsiteX4" fmla="*/ 0 w 1072221"/>
                <a:gd name="connsiteY4" fmla="*/ 30947 h 1128227"/>
                <a:gd name="connsiteX0" fmla="*/ 0 w 1072221"/>
                <a:gd name="connsiteY0" fmla="*/ 30947 h 1128227"/>
                <a:gd name="connsiteX1" fmla="*/ 140970 w 1072221"/>
                <a:gd name="connsiteY1" fmla="*/ 1128227 h 1128227"/>
                <a:gd name="connsiteX2" fmla="*/ 1024890 w 1072221"/>
                <a:gd name="connsiteY2" fmla="*/ 899627 h 1128227"/>
                <a:gd name="connsiteX3" fmla="*/ 822960 w 1072221"/>
                <a:gd name="connsiteY3" fmla="*/ 155407 h 1128227"/>
                <a:gd name="connsiteX4" fmla="*/ 0 w 1072221"/>
                <a:gd name="connsiteY4" fmla="*/ 30947 h 1128227"/>
                <a:gd name="connsiteX0" fmla="*/ 0 w 1061159"/>
                <a:gd name="connsiteY0" fmla="*/ 30947 h 1128227"/>
                <a:gd name="connsiteX1" fmla="*/ 140970 w 1061159"/>
                <a:gd name="connsiteY1" fmla="*/ 1128227 h 1128227"/>
                <a:gd name="connsiteX2" fmla="*/ 1024890 w 1061159"/>
                <a:gd name="connsiteY2" fmla="*/ 899627 h 1128227"/>
                <a:gd name="connsiteX3" fmla="*/ 822960 w 1061159"/>
                <a:gd name="connsiteY3" fmla="*/ 155407 h 1128227"/>
                <a:gd name="connsiteX4" fmla="*/ 0 w 1061159"/>
                <a:gd name="connsiteY4" fmla="*/ 30947 h 1128227"/>
                <a:gd name="connsiteX0" fmla="*/ 0 w 1061159"/>
                <a:gd name="connsiteY0" fmla="*/ 30947 h 1184617"/>
                <a:gd name="connsiteX1" fmla="*/ 140970 w 1061159"/>
                <a:gd name="connsiteY1" fmla="*/ 1128227 h 1184617"/>
                <a:gd name="connsiteX2" fmla="*/ 1024890 w 1061159"/>
                <a:gd name="connsiteY2" fmla="*/ 899627 h 1184617"/>
                <a:gd name="connsiteX3" fmla="*/ 822960 w 1061159"/>
                <a:gd name="connsiteY3" fmla="*/ 155407 h 1184617"/>
                <a:gd name="connsiteX4" fmla="*/ 0 w 1061159"/>
                <a:gd name="connsiteY4" fmla="*/ 30947 h 1184617"/>
                <a:gd name="connsiteX0" fmla="*/ 0 w 925273"/>
                <a:gd name="connsiteY0" fmla="*/ 60201 h 1131321"/>
                <a:gd name="connsiteX1" fmla="*/ 13970 w 925273"/>
                <a:gd name="connsiteY1" fmla="*/ 1074931 h 1131321"/>
                <a:gd name="connsiteX2" fmla="*/ 897890 w 925273"/>
                <a:gd name="connsiteY2" fmla="*/ 846331 h 1131321"/>
                <a:gd name="connsiteX3" fmla="*/ 695960 w 925273"/>
                <a:gd name="connsiteY3" fmla="*/ 102111 h 1131321"/>
                <a:gd name="connsiteX4" fmla="*/ 0 w 925273"/>
                <a:gd name="connsiteY4" fmla="*/ 60201 h 1131321"/>
                <a:gd name="connsiteX0" fmla="*/ 29 w 925302"/>
                <a:gd name="connsiteY0" fmla="*/ 169950 h 1241070"/>
                <a:gd name="connsiteX1" fmla="*/ 13999 w 925302"/>
                <a:gd name="connsiteY1" fmla="*/ 1184680 h 1241070"/>
                <a:gd name="connsiteX2" fmla="*/ 897919 w 925302"/>
                <a:gd name="connsiteY2" fmla="*/ 956080 h 1241070"/>
                <a:gd name="connsiteX3" fmla="*/ 695989 w 925302"/>
                <a:gd name="connsiteY3" fmla="*/ 211860 h 1241070"/>
                <a:gd name="connsiteX4" fmla="*/ 29 w 925302"/>
                <a:gd name="connsiteY4" fmla="*/ 169950 h 1241070"/>
                <a:gd name="connsiteX0" fmla="*/ 74455 w 999728"/>
                <a:gd name="connsiteY0" fmla="*/ 111525 h 1182645"/>
                <a:gd name="connsiteX1" fmla="*/ 88425 w 999728"/>
                <a:gd name="connsiteY1" fmla="*/ 1126255 h 1182645"/>
                <a:gd name="connsiteX2" fmla="*/ 972345 w 999728"/>
                <a:gd name="connsiteY2" fmla="*/ 897655 h 1182645"/>
                <a:gd name="connsiteX3" fmla="*/ 770415 w 999728"/>
                <a:gd name="connsiteY3" fmla="*/ 153435 h 1182645"/>
                <a:gd name="connsiteX4" fmla="*/ 74455 w 999728"/>
                <a:gd name="connsiteY4" fmla="*/ 111525 h 1182645"/>
                <a:gd name="connsiteX0" fmla="*/ 79369 w 985250"/>
                <a:gd name="connsiteY0" fmla="*/ 119473 h 1165193"/>
                <a:gd name="connsiteX1" fmla="*/ 74289 w 985250"/>
                <a:gd name="connsiteY1" fmla="*/ 1108803 h 1165193"/>
                <a:gd name="connsiteX2" fmla="*/ 958209 w 985250"/>
                <a:gd name="connsiteY2" fmla="*/ 880203 h 1165193"/>
                <a:gd name="connsiteX3" fmla="*/ 756279 w 985250"/>
                <a:gd name="connsiteY3" fmla="*/ 135983 h 1165193"/>
                <a:gd name="connsiteX4" fmla="*/ 79369 w 985250"/>
                <a:gd name="connsiteY4" fmla="*/ 119473 h 1165193"/>
                <a:gd name="connsiteX0" fmla="*/ 85008 w 990889"/>
                <a:gd name="connsiteY0" fmla="*/ 111446 h 1157166"/>
                <a:gd name="connsiteX1" fmla="*/ 79928 w 990889"/>
                <a:gd name="connsiteY1" fmla="*/ 1100776 h 1157166"/>
                <a:gd name="connsiteX2" fmla="*/ 963848 w 990889"/>
                <a:gd name="connsiteY2" fmla="*/ 872176 h 1157166"/>
                <a:gd name="connsiteX3" fmla="*/ 761918 w 990889"/>
                <a:gd name="connsiteY3" fmla="*/ 127956 h 1157166"/>
                <a:gd name="connsiteX4" fmla="*/ 85008 w 990889"/>
                <a:gd name="connsiteY4" fmla="*/ 111446 h 1157166"/>
                <a:gd name="connsiteX0" fmla="*/ 48659 w 963901"/>
                <a:gd name="connsiteY0" fmla="*/ 97233 h 1077983"/>
                <a:gd name="connsiteX1" fmla="*/ 56279 w 963901"/>
                <a:gd name="connsiteY1" fmla="*/ 1023063 h 1077983"/>
                <a:gd name="connsiteX2" fmla="*/ 927499 w 963901"/>
                <a:gd name="connsiteY2" fmla="*/ 857963 h 1077983"/>
                <a:gd name="connsiteX3" fmla="*/ 725569 w 963901"/>
                <a:gd name="connsiteY3" fmla="*/ 113743 h 1077983"/>
                <a:gd name="connsiteX4" fmla="*/ 48659 w 963901"/>
                <a:gd name="connsiteY4" fmla="*/ 97233 h 1077983"/>
                <a:gd name="connsiteX0" fmla="*/ 89820 w 1005062"/>
                <a:gd name="connsiteY0" fmla="*/ 97233 h 1077983"/>
                <a:gd name="connsiteX1" fmla="*/ 97440 w 1005062"/>
                <a:gd name="connsiteY1" fmla="*/ 1023063 h 1077983"/>
                <a:gd name="connsiteX2" fmla="*/ 968660 w 1005062"/>
                <a:gd name="connsiteY2" fmla="*/ 857963 h 1077983"/>
                <a:gd name="connsiteX3" fmla="*/ 766730 w 1005062"/>
                <a:gd name="connsiteY3" fmla="*/ 113743 h 1077983"/>
                <a:gd name="connsiteX4" fmla="*/ 89820 w 1005062"/>
                <a:gd name="connsiteY4" fmla="*/ 97233 h 1077983"/>
                <a:gd name="connsiteX0" fmla="*/ 117822 w 1036097"/>
                <a:gd name="connsiteY0" fmla="*/ 94215 h 1038565"/>
                <a:gd name="connsiteX1" fmla="*/ 80992 w 1036097"/>
                <a:gd name="connsiteY1" fmla="*/ 975595 h 1038565"/>
                <a:gd name="connsiteX2" fmla="*/ 996662 w 1036097"/>
                <a:gd name="connsiteY2" fmla="*/ 854945 h 1038565"/>
                <a:gd name="connsiteX3" fmla="*/ 794732 w 1036097"/>
                <a:gd name="connsiteY3" fmla="*/ 110725 h 1038565"/>
                <a:gd name="connsiteX4" fmla="*/ 117822 w 1036097"/>
                <a:gd name="connsiteY4" fmla="*/ 94215 h 1038565"/>
                <a:gd name="connsiteX0" fmla="*/ 97358 w 1013465"/>
                <a:gd name="connsiteY0" fmla="*/ 92501 h 1017048"/>
                <a:gd name="connsiteX1" fmla="*/ 92278 w 1013465"/>
                <a:gd name="connsiteY1" fmla="*/ 948481 h 1017048"/>
                <a:gd name="connsiteX2" fmla="*/ 976198 w 1013465"/>
                <a:gd name="connsiteY2" fmla="*/ 853231 h 1017048"/>
                <a:gd name="connsiteX3" fmla="*/ 774268 w 1013465"/>
                <a:gd name="connsiteY3" fmla="*/ 109011 h 1017048"/>
                <a:gd name="connsiteX4" fmla="*/ 97358 w 1013465"/>
                <a:gd name="connsiteY4" fmla="*/ 92501 h 1017048"/>
                <a:gd name="connsiteX0" fmla="*/ 97358 w 908526"/>
                <a:gd name="connsiteY0" fmla="*/ 95782 h 1039479"/>
                <a:gd name="connsiteX1" fmla="*/ 92278 w 908526"/>
                <a:gd name="connsiteY1" fmla="*/ 951762 h 1039479"/>
                <a:gd name="connsiteX2" fmla="*/ 849198 w 908526"/>
                <a:gd name="connsiteY2" fmla="*/ 913662 h 1039479"/>
                <a:gd name="connsiteX3" fmla="*/ 774268 w 908526"/>
                <a:gd name="connsiteY3" fmla="*/ 112292 h 1039479"/>
                <a:gd name="connsiteX4" fmla="*/ 97358 w 908526"/>
                <a:gd name="connsiteY4" fmla="*/ 95782 h 1039479"/>
                <a:gd name="connsiteX0" fmla="*/ 99959 w 930166"/>
                <a:gd name="connsiteY0" fmla="*/ 117126 h 1062869"/>
                <a:gd name="connsiteX1" fmla="*/ 94879 w 930166"/>
                <a:gd name="connsiteY1" fmla="*/ 973106 h 1062869"/>
                <a:gd name="connsiteX2" fmla="*/ 851799 w 930166"/>
                <a:gd name="connsiteY2" fmla="*/ 935006 h 1062869"/>
                <a:gd name="connsiteX3" fmla="*/ 821319 w 930166"/>
                <a:gd name="connsiteY3" fmla="*/ 95536 h 1062869"/>
                <a:gd name="connsiteX4" fmla="*/ 99959 w 930166"/>
                <a:gd name="connsiteY4" fmla="*/ 117126 h 1062869"/>
                <a:gd name="connsiteX0" fmla="*/ 99959 w 930166"/>
                <a:gd name="connsiteY0" fmla="*/ 108427 h 1073220"/>
                <a:gd name="connsiteX1" fmla="*/ 94879 w 930166"/>
                <a:gd name="connsiteY1" fmla="*/ 983457 h 1073220"/>
                <a:gd name="connsiteX2" fmla="*/ 851799 w 930166"/>
                <a:gd name="connsiteY2" fmla="*/ 945357 h 1073220"/>
                <a:gd name="connsiteX3" fmla="*/ 821319 w 930166"/>
                <a:gd name="connsiteY3" fmla="*/ 105887 h 1073220"/>
                <a:gd name="connsiteX4" fmla="*/ 99959 w 930166"/>
                <a:gd name="connsiteY4" fmla="*/ 108427 h 1073220"/>
                <a:gd name="connsiteX0" fmla="*/ 192550 w 882391"/>
                <a:gd name="connsiteY0" fmla="*/ 83027 h 1117670"/>
                <a:gd name="connsiteX1" fmla="*/ 54120 w 882391"/>
                <a:gd name="connsiteY1" fmla="*/ 1027907 h 1117670"/>
                <a:gd name="connsiteX2" fmla="*/ 811040 w 882391"/>
                <a:gd name="connsiteY2" fmla="*/ 989807 h 1117670"/>
                <a:gd name="connsiteX3" fmla="*/ 780560 w 882391"/>
                <a:gd name="connsiteY3" fmla="*/ 150337 h 1117670"/>
                <a:gd name="connsiteX4" fmla="*/ 192550 w 882391"/>
                <a:gd name="connsiteY4" fmla="*/ 83027 h 1117670"/>
                <a:gd name="connsiteX0" fmla="*/ 210830 w 900671"/>
                <a:gd name="connsiteY0" fmla="*/ 69332 h 1103975"/>
                <a:gd name="connsiteX1" fmla="*/ 72400 w 900671"/>
                <a:gd name="connsiteY1" fmla="*/ 1014212 h 1103975"/>
                <a:gd name="connsiteX2" fmla="*/ 829320 w 900671"/>
                <a:gd name="connsiteY2" fmla="*/ 976112 h 1103975"/>
                <a:gd name="connsiteX3" fmla="*/ 798840 w 900671"/>
                <a:gd name="connsiteY3" fmla="*/ 136642 h 1103975"/>
                <a:gd name="connsiteX4" fmla="*/ 210830 w 900671"/>
                <a:gd name="connsiteY4" fmla="*/ 69332 h 1103975"/>
                <a:gd name="connsiteX0" fmla="*/ 242162 w 932003"/>
                <a:gd name="connsiteY0" fmla="*/ 85783 h 1120426"/>
                <a:gd name="connsiteX1" fmla="*/ 103732 w 932003"/>
                <a:gd name="connsiteY1" fmla="*/ 1030663 h 1120426"/>
                <a:gd name="connsiteX2" fmla="*/ 860652 w 932003"/>
                <a:gd name="connsiteY2" fmla="*/ 992563 h 1120426"/>
                <a:gd name="connsiteX3" fmla="*/ 830172 w 932003"/>
                <a:gd name="connsiteY3" fmla="*/ 153093 h 1120426"/>
                <a:gd name="connsiteX4" fmla="*/ 242162 w 932003"/>
                <a:gd name="connsiteY4" fmla="*/ 85783 h 1120426"/>
                <a:gd name="connsiteX0" fmla="*/ 235996 w 925837"/>
                <a:gd name="connsiteY0" fmla="*/ 58516 h 1093159"/>
                <a:gd name="connsiteX1" fmla="*/ 97566 w 925837"/>
                <a:gd name="connsiteY1" fmla="*/ 1003396 h 1093159"/>
                <a:gd name="connsiteX2" fmla="*/ 854486 w 925837"/>
                <a:gd name="connsiteY2" fmla="*/ 965296 h 1093159"/>
                <a:gd name="connsiteX3" fmla="*/ 824006 w 925837"/>
                <a:gd name="connsiteY3" fmla="*/ 125826 h 1093159"/>
                <a:gd name="connsiteX4" fmla="*/ 235996 w 925837"/>
                <a:gd name="connsiteY4" fmla="*/ 58516 h 1093159"/>
                <a:gd name="connsiteX0" fmla="*/ 255997 w 912503"/>
                <a:gd name="connsiteY0" fmla="*/ 47464 h 1120207"/>
                <a:gd name="connsiteX1" fmla="*/ 85817 w 912503"/>
                <a:gd name="connsiteY1" fmla="*/ 1030444 h 1120207"/>
                <a:gd name="connsiteX2" fmla="*/ 842737 w 912503"/>
                <a:gd name="connsiteY2" fmla="*/ 992344 h 1120207"/>
                <a:gd name="connsiteX3" fmla="*/ 812257 w 912503"/>
                <a:gd name="connsiteY3" fmla="*/ 152874 h 1120207"/>
                <a:gd name="connsiteX4" fmla="*/ 255997 w 912503"/>
                <a:gd name="connsiteY4" fmla="*/ 47464 h 1120207"/>
                <a:gd name="connsiteX0" fmla="*/ 273220 w 903082"/>
                <a:gd name="connsiteY0" fmla="*/ 43056 h 1134849"/>
                <a:gd name="connsiteX1" fmla="*/ 77640 w 903082"/>
                <a:gd name="connsiteY1" fmla="*/ 1045086 h 1134849"/>
                <a:gd name="connsiteX2" fmla="*/ 834560 w 903082"/>
                <a:gd name="connsiteY2" fmla="*/ 1006986 h 1134849"/>
                <a:gd name="connsiteX3" fmla="*/ 804080 w 903082"/>
                <a:gd name="connsiteY3" fmla="*/ 167516 h 1134849"/>
                <a:gd name="connsiteX4" fmla="*/ 273220 w 903082"/>
                <a:gd name="connsiteY4" fmla="*/ 43056 h 1134849"/>
                <a:gd name="connsiteX0" fmla="*/ 249550 w 879412"/>
                <a:gd name="connsiteY0" fmla="*/ 14852 h 1106645"/>
                <a:gd name="connsiteX1" fmla="*/ 53970 w 879412"/>
                <a:gd name="connsiteY1" fmla="*/ 1016882 h 1106645"/>
                <a:gd name="connsiteX2" fmla="*/ 810890 w 879412"/>
                <a:gd name="connsiteY2" fmla="*/ 978782 h 1106645"/>
                <a:gd name="connsiteX3" fmla="*/ 780410 w 879412"/>
                <a:gd name="connsiteY3" fmla="*/ 139312 h 1106645"/>
                <a:gd name="connsiteX4" fmla="*/ 249550 w 879412"/>
                <a:gd name="connsiteY4" fmla="*/ 14852 h 1106645"/>
                <a:gd name="connsiteX0" fmla="*/ 250597 w 880459"/>
                <a:gd name="connsiteY0" fmla="*/ 14852 h 1106645"/>
                <a:gd name="connsiteX1" fmla="*/ 55017 w 880459"/>
                <a:gd name="connsiteY1" fmla="*/ 1016882 h 1106645"/>
                <a:gd name="connsiteX2" fmla="*/ 811937 w 880459"/>
                <a:gd name="connsiteY2" fmla="*/ 978782 h 1106645"/>
                <a:gd name="connsiteX3" fmla="*/ 781457 w 880459"/>
                <a:gd name="connsiteY3" fmla="*/ 139312 h 1106645"/>
                <a:gd name="connsiteX4" fmla="*/ 250597 w 880459"/>
                <a:gd name="connsiteY4" fmla="*/ 14852 h 1106645"/>
                <a:gd name="connsiteX0" fmla="*/ 303593 w 938483"/>
                <a:gd name="connsiteY0" fmla="*/ 66099 h 1138498"/>
                <a:gd name="connsiteX1" fmla="*/ 38163 w 938483"/>
                <a:gd name="connsiteY1" fmla="*/ 1036379 h 1138498"/>
                <a:gd name="connsiteX2" fmla="*/ 864933 w 938483"/>
                <a:gd name="connsiteY2" fmla="*/ 1030029 h 1138498"/>
                <a:gd name="connsiteX3" fmla="*/ 834453 w 938483"/>
                <a:gd name="connsiteY3" fmla="*/ 190559 h 1138498"/>
                <a:gd name="connsiteX4" fmla="*/ 303593 w 938483"/>
                <a:gd name="connsiteY4" fmla="*/ 66099 h 1138498"/>
                <a:gd name="connsiteX0" fmla="*/ 251848 w 882623"/>
                <a:gd name="connsiteY0" fmla="*/ 68451 h 1160244"/>
                <a:gd name="connsiteX1" fmla="*/ 43568 w 882623"/>
                <a:gd name="connsiteY1" fmla="*/ 1070481 h 1160244"/>
                <a:gd name="connsiteX2" fmla="*/ 813188 w 882623"/>
                <a:gd name="connsiteY2" fmla="*/ 1032381 h 1160244"/>
                <a:gd name="connsiteX3" fmla="*/ 782708 w 882623"/>
                <a:gd name="connsiteY3" fmla="*/ 192911 h 1160244"/>
                <a:gd name="connsiteX4" fmla="*/ 251848 w 882623"/>
                <a:gd name="connsiteY4" fmla="*/ 68451 h 1160244"/>
                <a:gd name="connsiteX0" fmla="*/ 265552 w 896327"/>
                <a:gd name="connsiteY0" fmla="*/ 62808 h 1154601"/>
                <a:gd name="connsiteX1" fmla="*/ 57272 w 896327"/>
                <a:gd name="connsiteY1" fmla="*/ 1064838 h 1154601"/>
                <a:gd name="connsiteX2" fmla="*/ 826892 w 896327"/>
                <a:gd name="connsiteY2" fmla="*/ 1026738 h 1154601"/>
                <a:gd name="connsiteX3" fmla="*/ 796412 w 896327"/>
                <a:gd name="connsiteY3" fmla="*/ 187268 h 1154601"/>
                <a:gd name="connsiteX4" fmla="*/ 265552 w 896327"/>
                <a:gd name="connsiteY4" fmla="*/ 62808 h 1154601"/>
                <a:gd name="connsiteX0" fmla="*/ 255481 w 899572"/>
                <a:gd name="connsiteY0" fmla="*/ 73812 h 1121155"/>
                <a:gd name="connsiteX1" fmla="*/ 59901 w 899572"/>
                <a:gd name="connsiteY1" fmla="*/ 1031392 h 1121155"/>
                <a:gd name="connsiteX2" fmla="*/ 829521 w 899572"/>
                <a:gd name="connsiteY2" fmla="*/ 993292 h 1121155"/>
                <a:gd name="connsiteX3" fmla="*/ 799041 w 899572"/>
                <a:gd name="connsiteY3" fmla="*/ 153822 h 1121155"/>
                <a:gd name="connsiteX4" fmla="*/ 255481 w 899572"/>
                <a:gd name="connsiteY4" fmla="*/ 73812 h 1121155"/>
                <a:gd name="connsiteX0" fmla="*/ 255481 w 899572"/>
                <a:gd name="connsiteY0" fmla="*/ 73812 h 1121155"/>
                <a:gd name="connsiteX1" fmla="*/ 59901 w 899572"/>
                <a:gd name="connsiteY1" fmla="*/ 1031392 h 1121155"/>
                <a:gd name="connsiteX2" fmla="*/ 829521 w 899572"/>
                <a:gd name="connsiteY2" fmla="*/ 993292 h 1121155"/>
                <a:gd name="connsiteX3" fmla="*/ 799041 w 899572"/>
                <a:gd name="connsiteY3" fmla="*/ 153822 h 1121155"/>
                <a:gd name="connsiteX4" fmla="*/ 255481 w 899572"/>
                <a:gd name="connsiteY4" fmla="*/ 73812 h 1121155"/>
                <a:gd name="connsiteX0" fmla="*/ 255481 w 899572"/>
                <a:gd name="connsiteY0" fmla="*/ 73812 h 1121155"/>
                <a:gd name="connsiteX1" fmla="*/ 59901 w 899572"/>
                <a:gd name="connsiteY1" fmla="*/ 1031392 h 1121155"/>
                <a:gd name="connsiteX2" fmla="*/ 829521 w 899572"/>
                <a:gd name="connsiteY2" fmla="*/ 993292 h 1121155"/>
                <a:gd name="connsiteX3" fmla="*/ 799041 w 899572"/>
                <a:gd name="connsiteY3" fmla="*/ 153822 h 1121155"/>
                <a:gd name="connsiteX4" fmla="*/ 255481 w 899572"/>
                <a:gd name="connsiteY4" fmla="*/ 73812 h 1121155"/>
                <a:gd name="connsiteX0" fmla="*/ 255481 w 899572"/>
                <a:gd name="connsiteY0" fmla="*/ 73812 h 1121155"/>
                <a:gd name="connsiteX1" fmla="*/ 59901 w 899572"/>
                <a:gd name="connsiteY1" fmla="*/ 1031392 h 1121155"/>
                <a:gd name="connsiteX2" fmla="*/ 829521 w 899572"/>
                <a:gd name="connsiteY2" fmla="*/ 993292 h 1121155"/>
                <a:gd name="connsiteX3" fmla="*/ 799041 w 899572"/>
                <a:gd name="connsiteY3" fmla="*/ 153822 h 1121155"/>
                <a:gd name="connsiteX4" fmla="*/ 255481 w 899572"/>
                <a:gd name="connsiteY4" fmla="*/ 73812 h 1121155"/>
                <a:gd name="connsiteX0" fmla="*/ 212939 w 914180"/>
                <a:gd name="connsiteY0" fmla="*/ 82846 h 1104789"/>
                <a:gd name="connsiteX1" fmla="*/ 74509 w 914180"/>
                <a:gd name="connsiteY1" fmla="*/ 1015026 h 1104789"/>
                <a:gd name="connsiteX2" fmla="*/ 844129 w 914180"/>
                <a:gd name="connsiteY2" fmla="*/ 976926 h 1104789"/>
                <a:gd name="connsiteX3" fmla="*/ 813649 w 914180"/>
                <a:gd name="connsiteY3" fmla="*/ 137456 h 1104789"/>
                <a:gd name="connsiteX4" fmla="*/ 212939 w 914180"/>
                <a:gd name="connsiteY4" fmla="*/ 82846 h 1104789"/>
                <a:gd name="connsiteX0" fmla="*/ 212939 w 914180"/>
                <a:gd name="connsiteY0" fmla="*/ 69578 h 1091521"/>
                <a:gd name="connsiteX1" fmla="*/ 74509 w 914180"/>
                <a:gd name="connsiteY1" fmla="*/ 1001758 h 1091521"/>
                <a:gd name="connsiteX2" fmla="*/ 844129 w 914180"/>
                <a:gd name="connsiteY2" fmla="*/ 963658 h 1091521"/>
                <a:gd name="connsiteX3" fmla="*/ 813649 w 914180"/>
                <a:gd name="connsiteY3" fmla="*/ 124188 h 1091521"/>
                <a:gd name="connsiteX4" fmla="*/ 212939 w 914180"/>
                <a:gd name="connsiteY4" fmla="*/ 69578 h 1091521"/>
                <a:gd name="connsiteX0" fmla="*/ 260493 w 898234"/>
                <a:gd name="connsiteY0" fmla="*/ 52074 h 1124817"/>
                <a:gd name="connsiteX1" fmla="*/ 58563 w 898234"/>
                <a:gd name="connsiteY1" fmla="*/ 1035054 h 1124817"/>
                <a:gd name="connsiteX2" fmla="*/ 828183 w 898234"/>
                <a:gd name="connsiteY2" fmla="*/ 996954 h 1124817"/>
                <a:gd name="connsiteX3" fmla="*/ 797703 w 898234"/>
                <a:gd name="connsiteY3" fmla="*/ 157484 h 1124817"/>
                <a:gd name="connsiteX4" fmla="*/ 260493 w 898234"/>
                <a:gd name="connsiteY4" fmla="*/ 52074 h 1124817"/>
                <a:gd name="connsiteX0" fmla="*/ 235968 w 905459"/>
                <a:gd name="connsiteY0" fmla="*/ 55822 h 1115865"/>
                <a:gd name="connsiteX1" fmla="*/ 65788 w 905459"/>
                <a:gd name="connsiteY1" fmla="*/ 1026102 h 1115865"/>
                <a:gd name="connsiteX2" fmla="*/ 835408 w 905459"/>
                <a:gd name="connsiteY2" fmla="*/ 988002 h 1115865"/>
                <a:gd name="connsiteX3" fmla="*/ 804928 w 905459"/>
                <a:gd name="connsiteY3" fmla="*/ 148532 h 1115865"/>
                <a:gd name="connsiteX4" fmla="*/ 235968 w 905459"/>
                <a:gd name="connsiteY4" fmla="*/ 55822 h 1115865"/>
                <a:gd name="connsiteX0" fmla="*/ 235968 w 905459"/>
                <a:gd name="connsiteY0" fmla="*/ 41876 h 1101919"/>
                <a:gd name="connsiteX1" fmla="*/ 65788 w 905459"/>
                <a:gd name="connsiteY1" fmla="*/ 1012156 h 1101919"/>
                <a:gd name="connsiteX2" fmla="*/ 835408 w 905459"/>
                <a:gd name="connsiteY2" fmla="*/ 974056 h 1101919"/>
                <a:gd name="connsiteX3" fmla="*/ 804928 w 905459"/>
                <a:gd name="connsiteY3" fmla="*/ 134586 h 1101919"/>
                <a:gd name="connsiteX4" fmla="*/ 235968 w 905459"/>
                <a:gd name="connsiteY4" fmla="*/ 41876 h 1101919"/>
                <a:gd name="connsiteX0" fmla="*/ 235968 w 905459"/>
                <a:gd name="connsiteY0" fmla="*/ 41876 h 1101919"/>
                <a:gd name="connsiteX1" fmla="*/ 65788 w 905459"/>
                <a:gd name="connsiteY1" fmla="*/ 1012156 h 1101919"/>
                <a:gd name="connsiteX2" fmla="*/ 835408 w 905459"/>
                <a:gd name="connsiteY2" fmla="*/ 974056 h 1101919"/>
                <a:gd name="connsiteX3" fmla="*/ 804928 w 905459"/>
                <a:gd name="connsiteY3" fmla="*/ 134586 h 1101919"/>
                <a:gd name="connsiteX4" fmla="*/ 235968 w 905459"/>
                <a:gd name="connsiteY4" fmla="*/ 41876 h 1101919"/>
                <a:gd name="connsiteX0" fmla="*/ 235968 w 905459"/>
                <a:gd name="connsiteY0" fmla="*/ 28053 h 1088096"/>
                <a:gd name="connsiteX1" fmla="*/ 65788 w 905459"/>
                <a:gd name="connsiteY1" fmla="*/ 998333 h 1088096"/>
                <a:gd name="connsiteX2" fmla="*/ 835408 w 905459"/>
                <a:gd name="connsiteY2" fmla="*/ 960233 h 1088096"/>
                <a:gd name="connsiteX3" fmla="*/ 804928 w 905459"/>
                <a:gd name="connsiteY3" fmla="*/ 120763 h 1088096"/>
                <a:gd name="connsiteX4" fmla="*/ 235968 w 905459"/>
                <a:gd name="connsiteY4" fmla="*/ 28053 h 1088096"/>
                <a:gd name="connsiteX0" fmla="*/ 250521 w 920012"/>
                <a:gd name="connsiteY0" fmla="*/ 28053 h 1067482"/>
                <a:gd name="connsiteX1" fmla="*/ 61291 w 920012"/>
                <a:gd name="connsiteY1" fmla="*/ 960233 h 1067482"/>
                <a:gd name="connsiteX2" fmla="*/ 849961 w 920012"/>
                <a:gd name="connsiteY2" fmla="*/ 960233 h 1067482"/>
                <a:gd name="connsiteX3" fmla="*/ 819481 w 920012"/>
                <a:gd name="connsiteY3" fmla="*/ 120763 h 1067482"/>
                <a:gd name="connsiteX4" fmla="*/ 250521 w 920012"/>
                <a:gd name="connsiteY4" fmla="*/ 28053 h 1067482"/>
                <a:gd name="connsiteX0" fmla="*/ 293470 w 962961"/>
                <a:gd name="connsiteY0" fmla="*/ 28053 h 1067482"/>
                <a:gd name="connsiteX1" fmla="*/ 104240 w 962961"/>
                <a:gd name="connsiteY1" fmla="*/ 960233 h 1067482"/>
                <a:gd name="connsiteX2" fmla="*/ 892910 w 962961"/>
                <a:gd name="connsiteY2" fmla="*/ 960233 h 1067482"/>
                <a:gd name="connsiteX3" fmla="*/ 862430 w 962961"/>
                <a:gd name="connsiteY3" fmla="*/ 120763 h 1067482"/>
                <a:gd name="connsiteX4" fmla="*/ 293470 w 962961"/>
                <a:gd name="connsiteY4" fmla="*/ 28053 h 1067482"/>
                <a:gd name="connsiteX0" fmla="*/ 301756 w 971247"/>
                <a:gd name="connsiteY0" fmla="*/ 28053 h 1067482"/>
                <a:gd name="connsiteX1" fmla="*/ 112526 w 971247"/>
                <a:gd name="connsiteY1" fmla="*/ 960233 h 1067482"/>
                <a:gd name="connsiteX2" fmla="*/ 901196 w 971247"/>
                <a:gd name="connsiteY2" fmla="*/ 960233 h 1067482"/>
                <a:gd name="connsiteX3" fmla="*/ 870716 w 971247"/>
                <a:gd name="connsiteY3" fmla="*/ 120763 h 1067482"/>
                <a:gd name="connsiteX4" fmla="*/ 301756 w 971247"/>
                <a:gd name="connsiteY4" fmla="*/ 28053 h 1067482"/>
                <a:gd name="connsiteX0" fmla="*/ 301756 w 963093"/>
                <a:gd name="connsiteY0" fmla="*/ 28053 h 1067482"/>
                <a:gd name="connsiteX1" fmla="*/ 112526 w 963093"/>
                <a:gd name="connsiteY1" fmla="*/ 960233 h 1067482"/>
                <a:gd name="connsiteX2" fmla="*/ 901196 w 963093"/>
                <a:gd name="connsiteY2" fmla="*/ 960233 h 1067482"/>
                <a:gd name="connsiteX3" fmla="*/ 870716 w 963093"/>
                <a:gd name="connsiteY3" fmla="*/ 120763 h 1067482"/>
                <a:gd name="connsiteX4" fmla="*/ 301756 w 963093"/>
                <a:gd name="connsiteY4" fmla="*/ 28053 h 1067482"/>
                <a:gd name="connsiteX0" fmla="*/ 870716 w 972761"/>
                <a:gd name="connsiteY0" fmla="*/ 120763 h 1067482"/>
                <a:gd name="connsiteX1" fmla="*/ 301756 w 972761"/>
                <a:gd name="connsiteY1" fmla="*/ 28053 h 1067482"/>
                <a:gd name="connsiteX2" fmla="*/ 112526 w 972761"/>
                <a:gd name="connsiteY2" fmla="*/ 960233 h 1067482"/>
                <a:gd name="connsiteX3" fmla="*/ 901196 w 972761"/>
                <a:gd name="connsiteY3" fmla="*/ 960233 h 1067482"/>
                <a:gd name="connsiteX4" fmla="*/ 962156 w 972761"/>
                <a:gd name="connsiteY4" fmla="*/ 212203 h 1067482"/>
                <a:gd name="connsiteX0" fmla="*/ 870716 w 969217"/>
                <a:gd name="connsiteY0" fmla="*/ 120763 h 1067482"/>
                <a:gd name="connsiteX1" fmla="*/ 301756 w 969217"/>
                <a:gd name="connsiteY1" fmla="*/ 28053 h 1067482"/>
                <a:gd name="connsiteX2" fmla="*/ 112526 w 969217"/>
                <a:gd name="connsiteY2" fmla="*/ 960233 h 1067482"/>
                <a:gd name="connsiteX3" fmla="*/ 901196 w 969217"/>
                <a:gd name="connsiteY3" fmla="*/ 960233 h 1067482"/>
                <a:gd name="connsiteX4" fmla="*/ 955806 w 969217"/>
                <a:gd name="connsiteY4" fmla="*/ 650353 h 1067482"/>
                <a:gd name="connsiteX0" fmla="*/ 870716 w 915722"/>
                <a:gd name="connsiteY0" fmla="*/ 120763 h 1067482"/>
                <a:gd name="connsiteX1" fmla="*/ 301756 w 915722"/>
                <a:gd name="connsiteY1" fmla="*/ 28053 h 1067482"/>
                <a:gd name="connsiteX2" fmla="*/ 112526 w 915722"/>
                <a:gd name="connsiteY2" fmla="*/ 960233 h 1067482"/>
                <a:gd name="connsiteX3" fmla="*/ 901196 w 915722"/>
                <a:gd name="connsiteY3" fmla="*/ 960233 h 1067482"/>
                <a:gd name="connsiteX4" fmla="*/ 511306 w 915722"/>
                <a:gd name="connsiteY4" fmla="*/ 624953 h 1067482"/>
                <a:gd name="connsiteX0" fmla="*/ 870716 w 933401"/>
                <a:gd name="connsiteY0" fmla="*/ 120763 h 1067482"/>
                <a:gd name="connsiteX1" fmla="*/ 301756 w 933401"/>
                <a:gd name="connsiteY1" fmla="*/ 28053 h 1067482"/>
                <a:gd name="connsiteX2" fmla="*/ 112526 w 933401"/>
                <a:gd name="connsiteY2" fmla="*/ 960233 h 1067482"/>
                <a:gd name="connsiteX3" fmla="*/ 901196 w 933401"/>
                <a:gd name="connsiteY3" fmla="*/ 960233 h 1067482"/>
                <a:gd name="connsiteX4" fmla="*/ 511306 w 933401"/>
                <a:gd name="connsiteY4" fmla="*/ 624953 h 1067482"/>
                <a:gd name="connsiteX0" fmla="*/ 870716 w 938513"/>
                <a:gd name="connsiteY0" fmla="*/ 120763 h 1067482"/>
                <a:gd name="connsiteX1" fmla="*/ 301756 w 938513"/>
                <a:gd name="connsiteY1" fmla="*/ 28053 h 1067482"/>
                <a:gd name="connsiteX2" fmla="*/ 112526 w 938513"/>
                <a:gd name="connsiteY2" fmla="*/ 960233 h 1067482"/>
                <a:gd name="connsiteX3" fmla="*/ 901196 w 938513"/>
                <a:gd name="connsiteY3" fmla="*/ 960233 h 1067482"/>
                <a:gd name="connsiteX4" fmla="*/ 511306 w 938513"/>
                <a:gd name="connsiteY4" fmla="*/ 624953 h 1067482"/>
                <a:gd name="connsiteX0" fmla="*/ 870716 w 916988"/>
                <a:gd name="connsiteY0" fmla="*/ 120763 h 1058269"/>
                <a:gd name="connsiteX1" fmla="*/ 301756 w 916988"/>
                <a:gd name="connsiteY1" fmla="*/ 28053 h 1058269"/>
                <a:gd name="connsiteX2" fmla="*/ 112526 w 916988"/>
                <a:gd name="connsiteY2" fmla="*/ 960233 h 1058269"/>
                <a:gd name="connsiteX3" fmla="*/ 875796 w 916988"/>
                <a:gd name="connsiteY3" fmla="*/ 941183 h 1058269"/>
                <a:gd name="connsiteX4" fmla="*/ 511306 w 916988"/>
                <a:gd name="connsiteY4" fmla="*/ 624953 h 1058269"/>
                <a:gd name="connsiteX0" fmla="*/ 870716 w 938819"/>
                <a:gd name="connsiteY0" fmla="*/ 120763 h 1058269"/>
                <a:gd name="connsiteX1" fmla="*/ 301756 w 938819"/>
                <a:gd name="connsiteY1" fmla="*/ 28053 h 1058269"/>
                <a:gd name="connsiteX2" fmla="*/ 112526 w 938819"/>
                <a:gd name="connsiteY2" fmla="*/ 960233 h 1058269"/>
                <a:gd name="connsiteX3" fmla="*/ 875796 w 938819"/>
                <a:gd name="connsiteY3" fmla="*/ 941183 h 1058269"/>
                <a:gd name="connsiteX4" fmla="*/ 511306 w 938819"/>
                <a:gd name="connsiteY4" fmla="*/ 624953 h 1058269"/>
                <a:gd name="connsiteX0" fmla="*/ 870716 w 938819"/>
                <a:gd name="connsiteY0" fmla="*/ 120763 h 1074659"/>
                <a:gd name="connsiteX1" fmla="*/ 301756 w 938819"/>
                <a:gd name="connsiteY1" fmla="*/ 28053 h 1074659"/>
                <a:gd name="connsiteX2" fmla="*/ 112526 w 938819"/>
                <a:gd name="connsiteY2" fmla="*/ 960233 h 1074659"/>
                <a:gd name="connsiteX3" fmla="*/ 875796 w 938819"/>
                <a:gd name="connsiteY3" fmla="*/ 941183 h 1074659"/>
                <a:gd name="connsiteX4" fmla="*/ 511306 w 938819"/>
                <a:gd name="connsiteY4" fmla="*/ 624953 h 1074659"/>
                <a:gd name="connsiteX0" fmla="*/ 870716 w 938819"/>
                <a:gd name="connsiteY0" fmla="*/ 120763 h 1087029"/>
                <a:gd name="connsiteX1" fmla="*/ 301756 w 938819"/>
                <a:gd name="connsiteY1" fmla="*/ 28053 h 1087029"/>
                <a:gd name="connsiteX2" fmla="*/ 112526 w 938819"/>
                <a:gd name="connsiteY2" fmla="*/ 960233 h 1087029"/>
                <a:gd name="connsiteX3" fmla="*/ 875796 w 938819"/>
                <a:gd name="connsiteY3" fmla="*/ 941183 h 1087029"/>
                <a:gd name="connsiteX4" fmla="*/ 511306 w 938819"/>
                <a:gd name="connsiteY4" fmla="*/ 624953 h 1087029"/>
                <a:gd name="connsiteX0" fmla="*/ 881173 w 949276"/>
                <a:gd name="connsiteY0" fmla="*/ 120763 h 1087029"/>
                <a:gd name="connsiteX1" fmla="*/ 312213 w 949276"/>
                <a:gd name="connsiteY1" fmla="*/ 28053 h 1087029"/>
                <a:gd name="connsiteX2" fmla="*/ 122983 w 949276"/>
                <a:gd name="connsiteY2" fmla="*/ 960233 h 1087029"/>
                <a:gd name="connsiteX3" fmla="*/ 886253 w 949276"/>
                <a:gd name="connsiteY3" fmla="*/ 941183 h 1087029"/>
                <a:gd name="connsiteX4" fmla="*/ 521763 w 949276"/>
                <a:gd name="connsiteY4" fmla="*/ 624953 h 1087029"/>
                <a:gd name="connsiteX0" fmla="*/ 868850 w 936953"/>
                <a:gd name="connsiteY0" fmla="*/ 105683 h 1071949"/>
                <a:gd name="connsiteX1" fmla="*/ 331640 w 936953"/>
                <a:gd name="connsiteY1" fmla="*/ 38373 h 1071949"/>
                <a:gd name="connsiteX2" fmla="*/ 110660 w 936953"/>
                <a:gd name="connsiteY2" fmla="*/ 945153 h 1071949"/>
                <a:gd name="connsiteX3" fmla="*/ 873930 w 936953"/>
                <a:gd name="connsiteY3" fmla="*/ 926103 h 1071949"/>
                <a:gd name="connsiteX4" fmla="*/ 509440 w 936953"/>
                <a:gd name="connsiteY4" fmla="*/ 609873 h 1071949"/>
                <a:gd name="connsiteX0" fmla="*/ 868850 w 936953"/>
                <a:gd name="connsiteY0" fmla="*/ 88297 h 1054563"/>
                <a:gd name="connsiteX1" fmla="*/ 331640 w 936953"/>
                <a:gd name="connsiteY1" fmla="*/ 20987 h 1054563"/>
                <a:gd name="connsiteX2" fmla="*/ 110660 w 936953"/>
                <a:gd name="connsiteY2" fmla="*/ 927767 h 1054563"/>
                <a:gd name="connsiteX3" fmla="*/ 873930 w 936953"/>
                <a:gd name="connsiteY3" fmla="*/ 908717 h 1054563"/>
                <a:gd name="connsiteX4" fmla="*/ 509440 w 936953"/>
                <a:gd name="connsiteY4" fmla="*/ 592487 h 1054563"/>
                <a:gd name="connsiteX0" fmla="*/ 875200 w 936953"/>
                <a:gd name="connsiteY0" fmla="*/ 113259 h 1047775"/>
                <a:gd name="connsiteX1" fmla="*/ 331640 w 936953"/>
                <a:gd name="connsiteY1" fmla="*/ 14199 h 1047775"/>
                <a:gd name="connsiteX2" fmla="*/ 110660 w 936953"/>
                <a:gd name="connsiteY2" fmla="*/ 920979 h 1047775"/>
                <a:gd name="connsiteX3" fmla="*/ 873930 w 936953"/>
                <a:gd name="connsiteY3" fmla="*/ 901929 h 1047775"/>
                <a:gd name="connsiteX4" fmla="*/ 509440 w 936953"/>
                <a:gd name="connsiteY4" fmla="*/ 585699 h 1047775"/>
                <a:gd name="connsiteX0" fmla="*/ 764540 w 826293"/>
                <a:gd name="connsiteY0" fmla="*/ 0 h 934516"/>
                <a:gd name="connsiteX1" fmla="*/ 0 w 826293"/>
                <a:gd name="connsiteY1" fmla="*/ 807720 h 934516"/>
                <a:gd name="connsiteX2" fmla="*/ 763270 w 826293"/>
                <a:gd name="connsiteY2" fmla="*/ 788670 h 934516"/>
                <a:gd name="connsiteX3" fmla="*/ 398780 w 826293"/>
                <a:gd name="connsiteY3" fmla="*/ 472440 h 934516"/>
                <a:gd name="connsiteX0" fmla="*/ 80863 w 872866"/>
                <a:gd name="connsiteY0" fmla="*/ 0 h 1004366"/>
                <a:gd name="connsiteX1" fmla="*/ 46573 w 872866"/>
                <a:gd name="connsiteY1" fmla="*/ 877570 h 1004366"/>
                <a:gd name="connsiteX2" fmla="*/ 809843 w 872866"/>
                <a:gd name="connsiteY2" fmla="*/ 858520 h 1004366"/>
                <a:gd name="connsiteX3" fmla="*/ 445353 w 872866"/>
                <a:gd name="connsiteY3" fmla="*/ 542290 h 1004366"/>
                <a:gd name="connsiteX0" fmla="*/ 75341 w 867344"/>
                <a:gd name="connsiteY0" fmla="*/ 0 h 1004366"/>
                <a:gd name="connsiteX1" fmla="*/ 41051 w 867344"/>
                <a:gd name="connsiteY1" fmla="*/ 877570 h 1004366"/>
                <a:gd name="connsiteX2" fmla="*/ 804321 w 867344"/>
                <a:gd name="connsiteY2" fmla="*/ 858520 h 1004366"/>
                <a:gd name="connsiteX3" fmla="*/ 439831 w 867344"/>
                <a:gd name="connsiteY3" fmla="*/ 542290 h 1004366"/>
                <a:gd name="connsiteX0" fmla="*/ 82500 w 874503"/>
                <a:gd name="connsiteY0" fmla="*/ 0 h 996060"/>
                <a:gd name="connsiteX1" fmla="*/ 29160 w 874503"/>
                <a:gd name="connsiteY1" fmla="*/ 858520 h 996060"/>
                <a:gd name="connsiteX2" fmla="*/ 811480 w 874503"/>
                <a:gd name="connsiteY2" fmla="*/ 858520 h 996060"/>
                <a:gd name="connsiteX3" fmla="*/ 446990 w 874503"/>
                <a:gd name="connsiteY3" fmla="*/ 542290 h 996060"/>
                <a:gd name="connsiteX0" fmla="*/ 126396 w 918399"/>
                <a:gd name="connsiteY0" fmla="*/ 0 h 996060"/>
                <a:gd name="connsiteX1" fmla="*/ 73056 w 918399"/>
                <a:gd name="connsiteY1" fmla="*/ 858520 h 996060"/>
                <a:gd name="connsiteX2" fmla="*/ 855376 w 918399"/>
                <a:gd name="connsiteY2" fmla="*/ 858520 h 996060"/>
                <a:gd name="connsiteX3" fmla="*/ 490886 w 918399"/>
                <a:gd name="connsiteY3" fmla="*/ 542290 h 996060"/>
                <a:gd name="connsiteX0" fmla="*/ 115854 w 907857"/>
                <a:gd name="connsiteY0" fmla="*/ 0 h 996060"/>
                <a:gd name="connsiteX1" fmla="*/ 62514 w 907857"/>
                <a:gd name="connsiteY1" fmla="*/ 858520 h 996060"/>
                <a:gd name="connsiteX2" fmla="*/ 844834 w 907857"/>
                <a:gd name="connsiteY2" fmla="*/ 858520 h 996060"/>
                <a:gd name="connsiteX3" fmla="*/ 480344 w 907857"/>
                <a:gd name="connsiteY3" fmla="*/ 542290 h 996060"/>
                <a:gd name="connsiteX0" fmla="*/ 115854 w 907857"/>
                <a:gd name="connsiteY0" fmla="*/ 0 h 1004643"/>
                <a:gd name="connsiteX1" fmla="*/ 62514 w 907857"/>
                <a:gd name="connsiteY1" fmla="*/ 858520 h 1004643"/>
                <a:gd name="connsiteX2" fmla="*/ 844834 w 907857"/>
                <a:gd name="connsiteY2" fmla="*/ 858520 h 1004643"/>
                <a:gd name="connsiteX3" fmla="*/ 480344 w 907857"/>
                <a:gd name="connsiteY3" fmla="*/ 542290 h 1004643"/>
                <a:gd name="connsiteX0" fmla="*/ 115854 w 907857"/>
                <a:gd name="connsiteY0" fmla="*/ 0 h 1018224"/>
                <a:gd name="connsiteX1" fmla="*/ 62514 w 907857"/>
                <a:gd name="connsiteY1" fmla="*/ 858520 h 1018224"/>
                <a:gd name="connsiteX2" fmla="*/ 844834 w 907857"/>
                <a:gd name="connsiteY2" fmla="*/ 858520 h 1018224"/>
                <a:gd name="connsiteX3" fmla="*/ 480344 w 907857"/>
                <a:gd name="connsiteY3" fmla="*/ 542290 h 1018224"/>
                <a:gd name="connsiteX0" fmla="*/ 115854 w 843687"/>
                <a:gd name="connsiteY0" fmla="*/ 0 h 1024931"/>
                <a:gd name="connsiteX1" fmla="*/ 62514 w 843687"/>
                <a:gd name="connsiteY1" fmla="*/ 858520 h 1024931"/>
                <a:gd name="connsiteX2" fmla="*/ 762284 w 843687"/>
                <a:gd name="connsiteY2" fmla="*/ 871220 h 1024931"/>
                <a:gd name="connsiteX3" fmla="*/ 480344 w 843687"/>
                <a:gd name="connsiteY3" fmla="*/ 542290 h 1024931"/>
                <a:gd name="connsiteX0" fmla="*/ 115854 w 959764"/>
                <a:gd name="connsiteY0" fmla="*/ 54610 h 1079541"/>
                <a:gd name="connsiteX1" fmla="*/ 62514 w 959764"/>
                <a:gd name="connsiteY1" fmla="*/ 913130 h 1079541"/>
                <a:gd name="connsiteX2" fmla="*/ 762284 w 959764"/>
                <a:gd name="connsiteY2" fmla="*/ 925830 h 1079541"/>
                <a:gd name="connsiteX3" fmla="*/ 740694 w 959764"/>
                <a:gd name="connsiteY3" fmla="*/ 0 h 1079541"/>
                <a:gd name="connsiteX0" fmla="*/ 115854 w 841400"/>
                <a:gd name="connsiteY0" fmla="*/ 54610 h 1079541"/>
                <a:gd name="connsiteX1" fmla="*/ 62514 w 841400"/>
                <a:gd name="connsiteY1" fmla="*/ 913130 h 1079541"/>
                <a:gd name="connsiteX2" fmla="*/ 762284 w 841400"/>
                <a:gd name="connsiteY2" fmla="*/ 925830 h 1079541"/>
                <a:gd name="connsiteX3" fmla="*/ 740694 w 841400"/>
                <a:gd name="connsiteY3" fmla="*/ 0 h 1079541"/>
                <a:gd name="connsiteX0" fmla="*/ 115854 w 852658"/>
                <a:gd name="connsiteY0" fmla="*/ 29210 h 1054141"/>
                <a:gd name="connsiteX1" fmla="*/ 62514 w 852658"/>
                <a:gd name="connsiteY1" fmla="*/ 887730 h 1054141"/>
                <a:gd name="connsiteX2" fmla="*/ 762284 w 852658"/>
                <a:gd name="connsiteY2" fmla="*/ 900430 h 1054141"/>
                <a:gd name="connsiteX3" fmla="*/ 772444 w 852658"/>
                <a:gd name="connsiteY3" fmla="*/ 0 h 1054141"/>
                <a:gd name="connsiteX0" fmla="*/ 115854 w 855230"/>
                <a:gd name="connsiteY0" fmla="*/ 54610 h 1079541"/>
                <a:gd name="connsiteX1" fmla="*/ 62514 w 855230"/>
                <a:gd name="connsiteY1" fmla="*/ 913130 h 1079541"/>
                <a:gd name="connsiteX2" fmla="*/ 762284 w 855230"/>
                <a:gd name="connsiteY2" fmla="*/ 925830 h 1079541"/>
                <a:gd name="connsiteX3" fmla="*/ 778794 w 855230"/>
                <a:gd name="connsiteY3" fmla="*/ 0 h 10795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55230" h="1079541">
                  <a:moveTo>
                    <a:pt x="115854" y="54610"/>
                  </a:moveTo>
                  <a:cubicBezTo>
                    <a:pt x="-30725" y="273685"/>
                    <a:pt x="-26174" y="762635"/>
                    <a:pt x="62514" y="913130"/>
                  </a:cubicBezTo>
                  <a:cubicBezTo>
                    <a:pt x="223169" y="1116330"/>
                    <a:pt x="531144" y="1148292"/>
                    <a:pt x="762284" y="925830"/>
                  </a:cubicBezTo>
                  <a:cubicBezTo>
                    <a:pt x="917224" y="665268"/>
                    <a:pt x="846527" y="245957"/>
                    <a:pt x="778794" y="0"/>
                  </a:cubicBezTo>
                </a:path>
              </a:pathLst>
            </a:custGeom>
            <a:noFill/>
            <a:ln w="254000" cap="rnd">
              <a:solidFill>
                <a:srgbClr val="00D9FF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F8411359-E570-1E16-C2FB-9F772BE30F84}"/>
                </a:ext>
              </a:extLst>
            </p:cNvPr>
            <p:cNvSpPr/>
            <p:nvPr/>
          </p:nvSpPr>
          <p:spPr>
            <a:xfrm>
              <a:off x="9249039" y="1853548"/>
              <a:ext cx="854745" cy="1162703"/>
            </a:xfrm>
            <a:custGeom>
              <a:avLst/>
              <a:gdLst>
                <a:gd name="connsiteX0" fmla="*/ 0 w 1082040"/>
                <a:gd name="connsiteY0" fmla="*/ 0 h 1097280"/>
                <a:gd name="connsiteX1" fmla="*/ 121920 w 1082040"/>
                <a:gd name="connsiteY1" fmla="*/ 1097280 h 1097280"/>
                <a:gd name="connsiteX2" fmla="*/ 929640 w 1082040"/>
                <a:gd name="connsiteY2" fmla="*/ 944880 h 1097280"/>
                <a:gd name="connsiteX3" fmla="*/ 1082040 w 1082040"/>
                <a:gd name="connsiteY3" fmla="*/ 525780 h 1097280"/>
                <a:gd name="connsiteX4" fmla="*/ 746760 w 1082040"/>
                <a:gd name="connsiteY4" fmla="*/ 22860 h 1097280"/>
                <a:gd name="connsiteX5" fmla="*/ 0 w 1082040"/>
                <a:gd name="connsiteY5" fmla="*/ 0 h 1097280"/>
                <a:gd name="connsiteX0" fmla="*/ 0 w 1082040"/>
                <a:gd name="connsiteY0" fmla="*/ 94636 h 1191916"/>
                <a:gd name="connsiteX1" fmla="*/ 121920 w 1082040"/>
                <a:gd name="connsiteY1" fmla="*/ 1191916 h 1191916"/>
                <a:gd name="connsiteX2" fmla="*/ 929640 w 1082040"/>
                <a:gd name="connsiteY2" fmla="*/ 1039516 h 1191916"/>
                <a:gd name="connsiteX3" fmla="*/ 1082040 w 1082040"/>
                <a:gd name="connsiteY3" fmla="*/ 620416 h 1191916"/>
                <a:gd name="connsiteX4" fmla="*/ 746760 w 1082040"/>
                <a:gd name="connsiteY4" fmla="*/ 117496 h 1191916"/>
                <a:gd name="connsiteX5" fmla="*/ 0 w 1082040"/>
                <a:gd name="connsiteY5" fmla="*/ 94636 h 1191916"/>
                <a:gd name="connsiteX0" fmla="*/ 0 w 1082040"/>
                <a:gd name="connsiteY0" fmla="*/ 81612 h 1178892"/>
                <a:gd name="connsiteX1" fmla="*/ 121920 w 1082040"/>
                <a:gd name="connsiteY1" fmla="*/ 1178892 h 1178892"/>
                <a:gd name="connsiteX2" fmla="*/ 929640 w 1082040"/>
                <a:gd name="connsiteY2" fmla="*/ 1026492 h 1178892"/>
                <a:gd name="connsiteX3" fmla="*/ 1082040 w 1082040"/>
                <a:gd name="connsiteY3" fmla="*/ 607392 h 1178892"/>
                <a:gd name="connsiteX4" fmla="*/ 727710 w 1082040"/>
                <a:gd name="connsiteY4" fmla="*/ 148922 h 1178892"/>
                <a:gd name="connsiteX5" fmla="*/ 0 w 1082040"/>
                <a:gd name="connsiteY5" fmla="*/ 81612 h 1178892"/>
                <a:gd name="connsiteX0" fmla="*/ 0 w 1082040"/>
                <a:gd name="connsiteY0" fmla="*/ 80009 h 1177289"/>
                <a:gd name="connsiteX1" fmla="*/ 121920 w 1082040"/>
                <a:gd name="connsiteY1" fmla="*/ 1177289 h 1177289"/>
                <a:gd name="connsiteX2" fmla="*/ 929640 w 1082040"/>
                <a:gd name="connsiteY2" fmla="*/ 1024889 h 1177289"/>
                <a:gd name="connsiteX3" fmla="*/ 1082040 w 1082040"/>
                <a:gd name="connsiteY3" fmla="*/ 605789 h 1177289"/>
                <a:gd name="connsiteX4" fmla="*/ 759460 w 1082040"/>
                <a:gd name="connsiteY4" fmla="*/ 153669 h 1177289"/>
                <a:gd name="connsiteX5" fmla="*/ 0 w 1082040"/>
                <a:gd name="connsiteY5" fmla="*/ 80009 h 1177289"/>
                <a:gd name="connsiteX0" fmla="*/ 0 w 1082040"/>
                <a:gd name="connsiteY0" fmla="*/ 70151 h 1167431"/>
                <a:gd name="connsiteX1" fmla="*/ 121920 w 1082040"/>
                <a:gd name="connsiteY1" fmla="*/ 1167431 h 1167431"/>
                <a:gd name="connsiteX2" fmla="*/ 929640 w 1082040"/>
                <a:gd name="connsiteY2" fmla="*/ 1015031 h 1167431"/>
                <a:gd name="connsiteX3" fmla="*/ 1082040 w 1082040"/>
                <a:gd name="connsiteY3" fmla="*/ 595931 h 1167431"/>
                <a:gd name="connsiteX4" fmla="*/ 759460 w 1082040"/>
                <a:gd name="connsiteY4" fmla="*/ 143811 h 1167431"/>
                <a:gd name="connsiteX5" fmla="*/ 0 w 1082040"/>
                <a:gd name="connsiteY5" fmla="*/ 70151 h 1167431"/>
                <a:gd name="connsiteX0" fmla="*/ 0 w 1082040"/>
                <a:gd name="connsiteY0" fmla="*/ 10997 h 1108277"/>
                <a:gd name="connsiteX1" fmla="*/ 121920 w 1082040"/>
                <a:gd name="connsiteY1" fmla="*/ 1108277 h 1108277"/>
                <a:gd name="connsiteX2" fmla="*/ 929640 w 1082040"/>
                <a:gd name="connsiteY2" fmla="*/ 955877 h 1108277"/>
                <a:gd name="connsiteX3" fmla="*/ 1082040 w 1082040"/>
                <a:gd name="connsiteY3" fmla="*/ 536777 h 1108277"/>
                <a:gd name="connsiteX4" fmla="*/ 759460 w 1082040"/>
                <a:gd name="connsiteY4" fmla="*/ 84657 h 1108277"/>
                <a:gd name="connsiteX5" fmla="*/ 0 w 1082040"/>
                <a:gd name="connsiteY5" fmla="*/ 10997 h 1108277"/>
                <a:gd name="connsiteX0" fmla="*/ 0 w 1082040"/>
                <a:gd name="connsiteY0" fmla="*/ 21102 h 1118382"/>
                <a:gd name="connsiteX1" fmla="*/ 121920 w 1082040"/>
                <a:gd name="connsiteY1" fmla="*/ 1118382 h 1118382"/>
                <a:gd name="connsiteX2" fmla="*/ 929640 w 1082040"/>
                <a:gd name="connsiteY2" fmla="*/ 965982 h 1118382"/>
                <a:gd name="connsiteX3" fmla="*/ 1082040 w 1082040"/>
                <a:gd name="connsiteY3" fmla="*/ 546882 h 1118382"/>
                <a:gd name="connsiteX4" fmla="*/ 759460 w 1082040"/>
                <a:gd name="connsiteY4" fmla="*/ 94762 h 1118382"/>
                <a:gd name="connsiteX5" fmla="*/ 0 w 1082040"/>
                <a:gd name="connsiteY5" fmla="*/ 21102 h 1118382"/>
                <a:gd name="connsiteX0" fmla="*/ 0 w 1082040"/>
                <a:gd name="connsiteY0" fmla="*/ 13447 h 1110727"/>
                <a:gd name="connsiteX1" fmla="*/ 121920 w 1082040"/>
                <a:gd name="connsiteY1" fmla="*/ 1110727 h 1110727"/>
                <a:gd name="connsiteX2" fmla="*/ 929640 w 1082040"/>
                <a:gd name="connsiteY2" fmla="*/ 958327 h 1110727"/>
                <a:gd name="connsiteX3" fmla="*/ 1082040 w 1082040"/>
                <a:gd name="connsiteY3" fmla="*/ 539227 h 1110727"/>
                <a:gd name="connsiteX4" fmla="*/ 759460 w 1082040"/>
                <a:gd name="connsiteY4" fmla="*/ 87107 h 1110727"/>
                <a:gd name="connsiteX5" fmla="*/ 0 w 1082040"/>
                <a:gd name="connsiteY5" fmla="*/ 13447 h 1110727"/>
                <a:gd name="connsiteX0" fmla="*/ 0 w 1082040"/>
                <a:gd name="connsiteY0" fmla="*/ 34409 h 1131689"/>
                <a:gd name="connsiteX1" fmla="*/ 121920 w 1082040"/>
                <a:gd name="connsiteY1" fmla="*/ 1131689 h 1131689"/>
                <a:gd name="connsiteX2" fmla="*/ 929640 w 1082040"/>
                <a:gd name="connsiteY2" fmla="*/ 979289 h 1131689"/>
                <a:gd name="connsiteX3" fmla="*/ 1082040 w 1082040"/>
                <a:gd name="connsiteY3" fmla="*/ 560189 h 1131689"/>
                <a:gd name="connsiteX4" fmla="*/ 759460 w 1082040"/>
                <a:gd name="connsiteY4" fmla="*/ 108069 h 1131689"/>
                <a:gd name="connsiteX5" fmla="*/ 0 w 1082040"/>
                <a:gd name="connsiteY5" fmla="*/ 34409 h 1131689"/>
                <a:gd name="connsiteX0" fmla="*/ 0 w 1082040"/>
                <a:gd name="connsiteY0" fmla="*/ 29033 h 1126313"/>
                <a:gd name="connsiteX1" fmla="*/ 121920 w 1082040"/>
                <a:gd name="connsiteY1" fmla="*/ 1126313 h 1126313"/>
                <a:gd name="connsiteX2" fmla="*/ 929640 w 1082040"/>
                <a:gd name="connsiteY2" fmla="*/ 973913 h 1126313"/>
                <a:gd name="connsiteX3" fmla="*/ 1082040 w 1082040"/>
                <a:gd name="connsiteY3" fmla="*/ 554813 h 1126313"/>
                <a:gd name="connsiteX4" fmla="*/ 759460 w 1082040"/>
                <a:gd name="connsiteY4" fmla="*/ 102693 h 1126313"/>
                <a:gd name="connsiteX5" fmla="*/ 0 w 1082040"/>
                <a:gd name="connsiteY5" fmla="*/ 29033 h 1126313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8690 w 1101090"/>
                <a:gd name="connsiteY2" fmla="*/ 98259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8690 w 1101090"/>
                <a:gd name="connsiteY2" fmla="*/ 98259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8690 w 1101090"/>
                <a:gd name="connsiteY2" fmla="*/ 98259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8690 w 1101090"/>
                <a:gd name="connsiteY2" fmla="*/ 98259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8690 w 1101090"/>
                <a:gd name="connsiteY2" fmla="*/ 98259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98088"/>
                <a:gd name="connsiteX1" fmla="*/ 140970 w 1101090"/>
                <a:gd name="connsiteY1" fmla="*/ 1134995 h 1198088"/>
                <a:gd name="connsiteX2" fmla="*/ 948690 w 1101090"/>
                <a:gd name="connsiteY2" fmla="*/ 982595 h 1198088"/>
                <a:gd name="connsiteX3" fmla="*/ 1101090 w 1101090"/>
                <a:gd name="connsiteY3" fmla="*/ 563495 h 1198088"/>
                <a:gd name="connsiteX4" fmla="*/ 778510 w 1101090"/>
                <a:gd name="connsiteY4" fmla="*/ 111375 h 1198088"/>
                <a:gd name="connsiteX5" fmla="*/ 0 w 1101090"/>
                <a:gd name="connsiteY5" fmla="*/ 37715 h 1198088"/>
                <a:gd name="connsiteX0" fmla="*/ 0 w 1101090"/>
                <a:gd name="connsiteY0" fmla="*/ 37715 h 1189237"/>
                <a:gd name="connsiteX1" fmla="*/ 140970 w 1101090"/>
                <a:gd name="connsiteY1" fmla="*/ 1134995 h 1189237"/>
                <a:gd name="connsiteX2" fmla="*/ 948690 w 1101090"/>
                <a:gd name="connsiteY2" fmla="*/ 982595 h 1189237"/>
                <a:gd name="connsiteX3" fmla="*/ 1101090 w 1101090"/>
                <a:gd name="connsiteY3" fmla="*/ 563495 h 1189237"/>
                <a:gd name="connsiteX4" fmla="*/ 778510 w 1101090"/>
                <a:gd name="connsiteY4" fmla="*/ 111375 h 1189237"/>
                <a:gd name="connsiteX5" fmla="*/ 0 w 1101090"/>
                <a:gd name="connsiteY5" fmla="*/ 37715 h 1189237"/>
                <a:gd name="connsiteX0" fmla="*/ 0 w 1101090"/>
                <a:gd name="connsiteY0" fmla="*/ 37715 h 1186478"/>
                <a:gd name="connsiteX1" fmla="*/ 140970 w 1101090"/>
                <a:gd name="connsiteY1" fmla="*/ 1134995 h 1186478"/>
                <a:gd name="connsiteX2" fmla="*/ 961390 w 1101090"/>
                <a:gd name="connsiteY2" fmla="*/ 963545 h 1186478"/>
                <a:gd name="connsiteX3" fmla="*/ 1101090 w 1101090"/>
                <a:gd name="connsiteY3" fmla="*/ 563495 h 1186478"/>
                <a:gd name="connsiteX4" fmla="*/ 778510 w 1101090"/>
                <a:gd name="connsiteY4" fmla="*/ 111375 h 1186478"/>
                <a:gd name="connsiteX5" fmla="*/ 0 w 1101090"/>
                <a:gd name="connsiteY5" fmla="*/ 37715 h 1186478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61390 w 1101090"/>
                <a:gd name="connsiteY2" fmla="*/ 96354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61390 w 1101090"/>
                <a:gd name="connsiteY2" fmla="*/ 96354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61390 w 1101090"/>
                <a:gd name="connsiteY2" fmla="*/ 96354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2340 w 1101090"/>
                <a:gd name="connsiteY2" fmla="*/ 96354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082040"/>
                <a:gd name="connsiteY0" fmla="*/ 37715 h 1134995"/>
                <a:gd name="connsiteX1" fmla="*/ 140970 w 1082040"/>
                <a:gd name="connsiteY1" fmla="*/ 1134995 h 1134995"/>
                <a:gd name="connsiteX2" fmla="*/ 942340 w 1082040"/>
                <a:gd name="connsiteY2" fmla="*/ 963545 h 1134995"/>
                <a:gd name="connsiteX3" fmla="*/ 1082040 w 1082040"/>
                <a:gd name="connsiteY3" fmla="*/ 563495 h 1134995"/>
                <a:gd name="connsiteX4" fmla="*/ 778510 w 1082040"/>
                <a:gd name="connsiteY4" fmla="*/ 111375 h 1134995"/>
                <a:gd name="connsiteX5" fmla="*/ 0 w 1082040"/>
                <a:gd name="connsiteY5" fmla="*/ 37715 h 1134995"/>
                <a:gd name="connsiteX0" fmla="*/ 0 w 983901"/>
                <a:gd name="connsiteY0" fmla="*/ 37715 h 1134995"/>
                <a:gd name="connsiteX1" fmla="*/ 140970 w 983901"/>
                <a:gd name="connsiteY1" fmla="*/ 1134995 h 1134995"/>
                <a:gd name="connsiteX2" fmla="*/ 942340 w 983901"/>
                <a:gd name="connsiteY2" fmla="*/ 963545 h 1134995"/>
                <a:gd name="connsiteX3" fmla="*/ 778510 w 983901"/>
                <a:gd name="connsiteY3" fmla="*/ 111375 h 1134995"/>
                <a:gd name="connsiteX4" fmla="*/ 0 w 983901"/>
                <a:gd name="connsiteY4" fmla="*/ 37715 h 1134995"/>
                <a:gd name="connsiteX0" fmla="*/ 0 w 1033650"/>
                <a:gd name="connsiteY0" fmla="*/ 52605 h 1149885"/>
                <a:gd name="connsiteX1" fmla="*/ 140970 w 1033650"/>
                <a:gd name="connsiteY1" fmla="*/ 1149885 h 1149885"/>
                <a:gd name="connsiteX2" fmla="*/ 999490 w 1033650"/>
                <a:gd name="connsiteY2" fmla="*/ 933985 h 1149885"/>
                <a:gd name="connsiteX3" fmla="*/ 778510 w 1033650"/>
                <a:gd name="connsiteY3" fmla="*/ 126265 h 1149885"/>
                <a:gd name="connsiteX4" fmla="*/ 0 w 1033650"/>
                <a:gd name="connsiteY4" fmla="*/ 52605 h 1149885"/>
                <a:gd name="connsiteX0" fmla="*/ 0 w 1056496"/>
                <a:gd name="connsiteY0" fmla="*/ 51985 h 1149265"/>
                <a:gd name="connsiteX1" fmla="*/ 140970 w 1056496"/>
                <a:gd name="connsiteY1" fmla="*/ 1149265 h 1149265"/>
                <a:gd name="connsiteX2" fmla="*/ 1024890 w 1056496"/>
                <a:gd name="connsiteY2" fmla="*/ 920665 h 1149265"/>
                <a:gd name="connsiteX3" fmla="*/ 778510 w 1056496"/>
                <a:gd name="connsiteY3" fmla="*/ 125645 h 1149265"/>
                <a:gd name="connsiteX4" fmla="*/ 0 w 1056496"/>
                <a:gd name="connsiteY4" fmla="*/ 51985 h 1149265"/>
                <a:gd name="connsiteX0" fmla="*/ 0 w 1058985"/>
                <a:gd name="connsiteY0" fmla="*/ 51985 h 1149265"/>
                <a:gd name="connsiteX1" fmla="*/ 140970 w 1058985"/>
                <a:gd name="connsiteY1" fmla="*/ 1149265 h 1149265"/>
                <a:gd name="connsiteX2" fmla="*/ 1024890 w 1058985"/>
                <a:gd name="connsiteY2" fmla="*/ 920665 h 1149265"/>
                <a:gd name="connsiteX3" fmla="*/ 778510 w 1058985"/>
                <a:gd name="connsiteY3" fmla="*/ 125645 h 1149265"/>
                <a:gd name="connsiteX4" fmla="*/ 0 w 1058985"/>
                <a:gd name="connsiteY4" fmla="*/ 51985 h 1149265"/>
                <a:gd name="connsiteX0" fmla="*/ 0 w 1058802"/>
                <a:gd name="connsiteY0" fmla="*/ 45717 h 1142997"/>
                <a:gd name="connsiteX1" fmla="*/ 140970 w 1058802"/>
                <a:gd name="connsiteY1" fmla="*/ 1142997 h 1142997"/>
                <a:gd name="connsiteX2" fmla="*/ 1024890 w 1058802"/>
                <a:gd name="connsiteY2" fmla="*/ 914397 h 1142997"/>
                <a:gd name="connsiteX3" fmla="*/ 791210 w 1058802"/>
                <a:gd name="connsiteY3" fmla="*/ 138427 h 1142997"/>
                <a:gd name="connsiteX4" fmla="*/ 0 w 1058802"/>
                <a:gd name="connsiteY4" fmla="*/ 45717 h 1142997"/>
                <a:gd name="connsiteX0" fmla="*/ 0 w 1064369"/>
                <a:gd name="connsiteY0" fmla="*/ 37131 h 1134411"/>
                <a:gd name="connsiteX1" fmla="*/ 140970 w 1064369"/>
                <a:gd name="connsiteY1" fmla="*/ 1134411 h 1134411"/>
                <a:gd name="connsiteX2" fmla="*/ 1024890 w 1064369"/>
                <a:gd name="connsiteY2" fmla="*/ 905811 h 1134411"/>
                <a:gd name="connsiteX3" fmla="*/ 791210 w 1064369"/>
                <a:gd name="connsiteY3" fmla="*/ 129841 h 1134411"/>
                <a:gd name="connsiteX4" fmla="*/ 0 w 1064369"/>
                <a:gd name="connsiteY4" fmla="*/ 37131 h 1134411"/>
                <a:gd name="connsiteX0" fmla="*/ 0 w 1072221"/>
                <a:gd name="connsiteY0" fmla="*/ 30947 h 1128227"/>
                <a:gd name="connsiteX1" fmla="*/ 140970 w 1072221"/>
                <a:gd name="connsiteY1" fmla="*/ 1128227 h 1128227"/>
                <a:gd name="connsiteX2" fmla="*/ 1024890 w 1072221"/>
                <a:gd name="connsiteY2" fmla="*/ 899627 h 1128227"/>
                <a:gd name="connsiteX3" fmla="*/ 822960 w 1072221"/>
                <a:gd name="connsiteY3" fmla="*/ 155407 h 1128227"/>
                <a:gd name="connsiteX4" fmla="*/ 0 w 1072221"/>
                <a:gd name="connsiteY4" fmla="*/ 30947 h 1128227"/>
                <a:gd name="connsiteX0" fmla="*/ 0 w 1072221"/>
                <a:gd name="connsiteY0" fmla="*/ 30947 h 1128227"/>
                <a:gd name="connsiteX1" fmla="*/ 140970 w 1072221"/>
                <a:gd name="connsiteY1" fmla="*/ 1128227 h 1128227"/>
                <a:gd name="connsiteX2" fmla="*/ 1024890 w 1072221"/>
                <a:gd name="connsiteY2" fmla="*/ 899627 h 1128227"/>
                <a:gd name="connsiteX3" fmla="*/ 822960 w 1072221"/>
                <a:gd name="connsiteY3" fmla="*/ 155407 h 1128227"/>
                <a:gd name="connsiteX4" fmla="*/ 0 w 1072221"/>
                <a:gd name="connsiteY4" fmla="*/ 30947 h 1128227"/>
                <a:gd name="connsiteX0" fmla="*/ 0 w 1061159"/>
                <a:gd name="connsiteY0" fmla="*/ 30947 h 1128227"/>
                <a:gd name="connsiteX1" fmla="*/ 140970 w 1061159"/>
                <a:gd name="connsiteY1" fmla="*/ 1128227 h 1128227"/>
                <a:gd name="connsiteX2" fmla="*/ 1024890 w 1061159"/>
                <a:gd name="connsiteY2" fmla="*/ 899627 h 1128227"/>
                <a:gd name="connsiteX3" fmla="*/ 822960 w 1061159"/>
                <a:gd name="connsiteY3" fmla="*/ 155407 h 1128227"/>
                <a:gd name="connsiteX4" fmla="*/ 0 w 1061159"/>
                <a:gd name="connsiteY4" fmla="*/ 30947 h 1128227"/>
                <a:gd name="connsiteX0" fmla="*/ 0 w 1061159"/>
                <a:gd name="connsiteY0" fmla="*/ 30947 h 1184617"/>
                <a:gd name="connsiteX1" fmla="*/ 140970 w 1061159"/>
                <a:gd name="connsiteY1" fmla="*/ 1128227 h 1184617"/>
                <a:gd name="connsiteX2" fmla="*/ 1024890 w 1061159"/>
                <a:gd name="connsiteY2" fmla="*/ 899627 h 1184617"/>
                <a:gd name="connsiteX3" fmla="*/ 822960 w 1061159"/>
                <a:gd name="connsiteY3" fmla="*/ 155407 h 1184617"/>
                <a:gd name="connsiteX4" fmla="*/ 0 w 1061159"/>
                <a:gd name="connsiteY4" fmla="*/ 30947 h 1184617"/>
                <a:gd name="connsiteX0" fmla="*/ 0 w 925273"/>
                <a:gd name="connsiteY0" fmla="*/ 60201 h 1131321"/>
                <a:gd name="connsiteX1" fmla="*/ 13970 w 925273"/>
                <a:gd name="connsiteY1" fmla="*/ 1074931 h 1131321"/>
                <a:gd name="connsiteX2" fmla="*/ 897890 w 925273"/>
                <a:gd name="connsiteY2" fmla="*/ 846331 h 1131321"/>
                <a:gd name="connsiteX3" fmla="*/ 695960 w 925273"/>
                <a:gd name="connsiteY3" fmla="*/ 102111 h 1131321"/>
                <a:gd name="connsiteX4" fmla="*/ 0 w 925273"/>
                <a:gd name="connsiteY4" fmla="*/ 60201 h 1131321"/>
                <a:gd name="connsiteX0" fmla="*/ 29 w 925302"/>
                <a:gd name="connsiteY0" fmla="*/ 169950 h 1241070"/>
                <a:gd name="connsiteX1" fmla="*/ 13999 w 925302"/>
                <a:gd name="connsiteY1" fmla="*/ 1184680 h 1241070"/>
                <a:gd name="connsiteX2" fmla="*/ 897919 w 925302"/>
                <a:gd name="connsiteY2" fmla="*/ 956080 h 1241070"/>
                <a:gd name="connsiteX3" fmla="*/ 695989 w 925302"/>
                <a:gd name="connsiteY3" fmla="*/ 211860 h 1241070"/>
                <a:gd name="connsiteX4" fmla="*/ 29 w 925302"/>
                <a:gd name="connsiteY4" fmla="*/ 169950 h 1241070"/>
                <a:gd name="connsiteX0" fmla="*/ 74455 w 999728"/>
                <a:gd name="connsiteY0" fmla="*/ 111525 h 1182645"/>
                <a:gd name="connsiteX1" fmla="*/ 88425 w 999728"/>
                <a:gd name="connsiteY1" fmla="*/ 1126255 h 1182645"/>
                <a:gd name="connsiteX2" fmla="*/ 972345 w 999728"/>
                <a:gd name="connsiteY2" fmla="*/ 897655 h 1182645"/>
                <a:gd name="connsiteX3" fmla="*/ 770415 w 999728"/>
                <a:gd name="connsiteY3" fmla="*/ 153435 h 1182645"/>
                <a:gd name="connsiteX4" fmla="*/ 74455 w 999728"/>
                <a:gd name="connsiteY4" fmla="*/ 111525 h 1182645"/>
                <a:gd name="connsiteX0" fmla="*/ 79369 w 985250"/>
                <a:gd name="connsiteY0" fmla="*/ 119473 h 1165193"/>
                <a:gd name="connsiteX1" fmla="*/ 74289 w 985250"/>
                <a:gd name="connsiteY1" fmla="*/ 1108803 h 1165193"/>
                <a:gd name="connsiteX2" fmla="*/ 958209 w 985250"/>
                <a:gd name="connsiteY2" fmla="*/ 880203 h 1165193"/>
                <a:gd name="connsiteX3" fmla="*/ 756279 w 985250"/>
                <a:gd name="connsiteY3" fmla="*/ 135983 h 1165193"/>
                <a:gd name="connsiteX4" fmla="*/ 79369 w 985250"/>
                <a:gd name="connsiteY4" fmla="*/ 119473 h 1165193"/>
                <a:gd name="connsiteX0" fmla="*/ 85008 w 990889"/>
                <a:gd name="connsiteY0" fmla="*/ 111446 h 1157166"/>
                <a:gd name="connsiteX1" fmla="*/ 79928 w 990889"/>
                <a:gd name="connsiteY1" fmla="*/ 1100776 h 1157166"/>
                <a:gd name="connsiteX2" fmla="*/ 963848 w 990889"/>
                <a:gd name="connsiteY2" fmla="*/ 872176 h 1157166"/>
                <a:gd name="connsiteX3" fmla="*/ 761918 w 990889"/>
                <a:gd name="connsiteY3" fmla="*/ 127956 h 1157166"/>
                <a:gd name="connsiteX4" fmla="*/ 85008 w 990889"/>
                <a:gd name="connsiteY4" fmla="*/ 111446 h 1157166"/>
                <a:gd name="connsiteX0" fmla="*/ 48659 w 963901"/>
                <a:gd name="connsiteY0" fmla="*/ 97233 h 1077983"/>
                <a:gd name="connsiteX1" fmla="*/ 56279 w 963901"/>
                <a:gd name="connsiteY1" fmla="*/ 1023063 h 1077983"/>
                <a:gd name="connsiteX2" fmla="*/ 927499 w 963901"/>
                <a:gd name="connsiteY2" fmla="*/ 857963 h 1077983"/>
                <a:gd name="connsiteX3" fmla="*/ 725569 w 963901"/>
                <a:gd name="connsiteY3" fmla="*/ 113743 h 1077983"/>
                <a:gd name="connsiteX4" fmla="*/ 48659 w 963901"/>
                <a:gd name="connsiteY4" fmla="*/ 97233 h 1077983"/>
                <a:gd name="connsiteX0" fmla="*/ 89820 w 1005062"/>
                <a:gd name="connsiteY0" fmla="*/ 97233 h 1077983"/>
                <a:gd name="connsiteX1" fmla="*/ 97440 w 1005062"/>
                <a:gd name="connsiteY1" fmla="*/ 1023063 h 1077983"/>
                <a:gd name="connsiteX2" fmla="*/ 968660 w 1005062"/>
                <a:gd name="connsiteY2" fmla="*/ 857963 h 1077983"/>
                <a:gd name="connsiteX3" fmla="*/ 766730 w 1005062"/>
                <a:gd name="connsiteY3" fmla="*/ 113743 h 1077983"/>
                <a:gd name="connsiteX4" fmla="*/ 89820 w 1005062"/>
                <a:gd name="connsiteY4" fmla="*/ 97233 h 1077983"/>
                <a:gd name="connsiteX0" fmla="*/ 117822 w 1036097"/>
                <a:gd name="connsiteY0" fmla="*/ 94215 h 1038565"/>
                <a:gd name="connsiteX1" fmla="*/ 80992 w 1036097"/>
                <a:gd name="connsiteY1" fmla="*/ 975595 h 1038565"/>
                <a:gd name="connsiteX2" fmla="*/ 996662 w 1036097"/>
                <a:gd name="connsiteY2" fmla="*/ 854945 h 1038565"/>
                <a:gd name="connsiteX3" fmla="*/ 794732 w 1036097"/>
                <a:gd name="connsiteY3" fmla="*/ 110725 h 1038565"/>
                <a:gd name="connsiteX4" fmla="*/ 117822 w 1036097"/>
                <a:gd name="connsiteY4" fmla="*/ 94215 h 1038565"/>
                <a:gd name="connsiteX0" fmla="*/ 97358 w 1013465"/>
                <a:gd name="connsiteY0" fmla="*/ 92501 h 1017048"/>
                <a:gd name="connsiteX1" fmla="*/ 92278 w 1013465"/>
                <a:gd name="connsiteY1" fmla="*/ 948481 h 1017048"/>
                <a:gd name="connsiteX2" fmla="*/ 976198 w 1013465"/>
                <a:gd name="connsiteY2" fmla="*/ 853231 h 1017048"/>
                <a:gd name="connsiteX3" fmla="*/ 774268 w 1013465"/>
                <a:gd name="connsiteY3" fmla="*/ 109011 h 1017048"/>
                <a:gd name="connsiteX4" fmla="*/ 97358 w 1013465"/>
                <a:gd name="connsiteY4" fmla="*/ 92501 h 1017048"/>
                <a:gd name="connsiteX0" fmla="*/ 97358 w 908526"/>
                <a:gd name="connsiteY0" fmla="*/ 95782 h 1039479"/>
                <a:gd name="connsiteX1" fmla="*/ 92278 w 908526"/>
                <a:gd name="connsiteY1" fmla="*/ 951762 h 1039479"/>
                <a:gd name="connsiteX2" fmla="*/ 849198 w 908526"/>
                <a:gd name="connsiteY2" fmla="*/ 913662 h 1039479"/>
                <a:gd name="connsiteX3" fmla="*/ 774268 w 908526"/>
                <a:gd name="connsiteY3" fmla="*/ 112292 h 1039479"/>
                <a:gd name="connsiteX4" fmla="*/ 97358 w 908526"/>
                <a:gd name="connsiteY4" fmla="*/ 95782 h 1039479"/>
                <a:gd name="connsiteX0" fmla="*/ 99959 w 930166"/>
                <a:gd name="connsiteY0" fmla="*/ 117126 h 1062869"/>
                <a:gd name="connsiteX1" fmla="*/ 94879 w 930166"/>
                <a:gd name="connsiteY1" fmla="*/ 973106 h 1062869"/>
                <a:gd name="connsiteX2" fmla="*/ 851799 w 930166"/>
                <a:gd name="connsiteY2" fmla="*/ 935006 h 1062869"/>
                <a:gd name="connsiteX3" fmla="*/ 821319 w 930166"/>
                <a:gd name="connsiteY3" fmla="*/ 95536 h 1062869"/>
                <a:gd name="connsiteX4" fmla="*/ 99959 w 930166"/>
                <a:gd name="connsiteY4" fmla="*/ 117126 h 1062869"/>
                <a:gd name="connsiteX0" fmla="*/ 99959 w 930166"/>
                <a:gd name="connsiteY0" fmla="*/ 108427 h 1073220"/>
                <a:gd name="connsiteX1" fmla="*/ 94879 w 930166"/>
                <a:gd name="connsiteY1" fmla="*/ 983457 h 1073220"/>
                <a:gd name="connsiteX2" fmla="*/ 851799 w 930166"/>
                <a:gd name="connsiteY2" fmla="*/ 945357 h 1073220"/>
                <a:gd name="connsiteX3" fmla="*/ 821319 w 930166"/>
                <a:gd name="connsiteY3" fmla="*/ 105887 h 1073220"/>
                <a:gd name="connsiteX4" fmla="*/ 99959 w 930166"/>
                <a:gd name="connsiteY4" fmla="*/ 108427 h 1073220"/>
                <a:gd name="connsiteX0" fmla="*/ 192550 w 882391"/>
                <a:gd name="connsiteY0" fmla="*/ 83027 h 1117670"/>
                <a:gd name="connsiteX1" fmla="*/ 54120 w 882391"/>
                <a:gd name="connsiteY1" fmla="*/ 1027907 h 1117670"/>
                <a:gd name="connsiteX2" fmla="*/ 811040 w 882391"/>
                <a:gd name="connsiteY2" fmla="*/ 989807 h 1117670"/>
                <a:gd name="connsiteX3" fmla="*/ 780560 w 882391"/>
                <a:gd name="connsiteY3" fmla="*/ 150337 h 1117670"/>
                <a:gd name="connsiteX4" fmla="*/ 192550 w 882391"/>
                <a:gd name="connsiteY4" fmla="*/ 83027 h 1117670"/>
                <a:gd name="connsiteX0" fmla="*/ 210830 w 900671"/>
                <a:gd name="connsiteY0" fmla="*/ 69332 h 1103975"/>
                <a:gd name="connsiteX1" fmla="*/ 72400 w 900671"/>
                <a:gd name="connsiteY1" fmla="*/ 1014212 h 1103975"/>
                <a:gd name="connsiteX2" fmla="*/ 829320 w 900671"/>
                <a:gd name="connsiteY2" fmla="*/ 976112 h 1103975"/>
                <a:gd name="connsiteX3" fmla="*/ 798840 w 900671"/>
                <a:gd name="connsiteY3" fmla="*/ 136642 h 1103975"/>
                <a:gd name="connsiteX4" fmla="*/ 210830 w 900671"/>
                <a:gd name="connsiteY4" fmla="*/ 69332 h 1103975"/>
                <a:gd name="connsiteX0" fmla="*/ 242162 w 932003"/>
                <a:gd name="connsiteY0" fmla="*/ 85783 h 1120426"/>
                <a:gd name="connsiteX1" fmla="*/ 103732 w 932003"/>
                <a:gd name="connsiteY1" fmla="*/ 1030663 h 1120426"/>
                <a:gd name="connsiteX2" fmla="*/ 860652 w 932003"/>
                <a:gd name="connsiteY2" fmla="*/ 992563 h 1120426"/>
                <a:gd name="connsiteX3" fmla="*/ 830172 w 932003"/>
                <a:gd name="connsiteY3" fmla="*/ 153093 h 1120426"/>
                <a:gd name="connsiteX4" fmla="*/ 242162 w 932003"/>
                <a:gd name="connsiteY4" fmla="*/ 85783 h 1120426"/>
                <a:gd name="connsiteX0" fmla="*/ 235996 w 925837"/>
                <a:gd name="connsiteY0" fmla="*/ 58516 h 1093159"/>
                <a:gd name="connsiteX1" fmla="*/ 97566 w 925837"/>
                <a:gd name="connsiteY1" fmla="*/ 1003396 h 1093159"/>
                <a:gd name="connsiteX2" fmla="*/ 854486 w 925837"/>
                <a:gd name="connsiteY2" fmla="*/ 965296 h 1093159"/>
                <a:gd name="connsiteX3" fmla="*/ 824006 w 925837"/>
                <a:gd name="connsiteY3" fmla="*/ 125826 h 1093159"/>
                <a:gd name="connsiteX4" fmla="*/ 235996 w 925837"/>
                <a:gd name="connsiteY4" fmla="*/ 58516 h 1093159"/>
                <a:gd name="connsiteX0" fmla="*/ 255997 w 912503"/>
                <a:gd name="connsiteY0" fmla="*/ 47464 h 1120207"/>
                <a:gd name="connsiteX1" fmla="*/ 85817 w 912503"/>
                <a:gd name="connsiteY1" fmla="*/ 1030444 h 1120207"/>
                <a:gd name="connsiteX2" fmla="*/ 842737 w 912503"/>
                <a:gd name="connsiteY2" fmla="*/ 992344 h 1120207"/>
                <a:gd name="connsiteX3" fmla="*/ 812257 w 912503"/>
                <a:gd name="connsiteY3" fmla="*/ 152874 h 1120207"/>
                <a:gd name="connsiteX4" fmla="*/ 255997 w 912503"/>
                <a:gd name="connsiteY4" fmla="*/ 47464 h 1120207"/>
                <a:gd name="connsiteX0" fmla="*/ 273220 w 903082"/>
                <a:gd name="connsiteY0" fmla="*/ 43056 h 1134849"/>
                <a:gd name="connsiteX1" fmla="*/ 77640 w 903082"/>
                <a:gd name="connsiteY1" fmla="*/ 1045086 h 1134849"/>
                <a:gd name="connsiteX2" fmla="*/ 834560 w 903082"/>
                <a:gd name="connsiteY2" fmla="*/ 1006986 h 1134849"/>
                <a:gd name="connsiteX3" fmla="*/ 804080 w 903082"/>
                <a:gd name="connsiteY3" fmla="*/ 167516 h 1134849"/>
                <a:gd name="connsiteX4" fmla="*/ 273220 w 903082"/>
                <a:gd name="connsiteY4" fmla="*/ 43056 h 1134849"/>
                <a:gd name="connsiteX0" fmla="*/ 249550 w 879412"/>
                <a:gd name="connsiteY0" fmla="*/ 14852 h 1106645"/>
                <a:gd name="connsiteX1" fmla="*/ 53970 w 879412"/>
                <a:gd name="connsiteY1" fmla="*/ 1016882 h 1106645"/>
                <a:gd name="connsiteX2" fmla="*/ 810890 w 879412"/>
                <a:gd name="connsiteY2" fmla="*/ 978782 h 1106645"/>
                <a:gd name="connsiteX3" fmla="*/ 780410 w 879412"/>
                <a:gd name="connsiteY3" fmla="*/ 139312 h 1106645"/>
                <a:gd name="connsiteX4" fmla="*/ 249550 w 879412"/>
                <a:gd name="connsiteY4" fmla="*/ 14852 h 1106645"/>
                <a:gd name="connsiteX0" fmla="*/ 250597 w 880459"/>
                <a:gd name="connsiteY0" fmla="*/ 14852 h 1106645"/>
                <a:gd name="connsiteX1" fmla="*/ 55017 w 880459"/>
                <a:gd name="connsiteY1" fmla="*/ 1016882 h 1106645"/>
                <a:gd name="connsiteX2" fmla="*/ 811937 w 880459"/>
                <a:gd name="connsiteY2" fmla="*/ 978782 h 1106645"/>
                <a:gd name="connsiteX3" fmla="*/ 781457 w 880459"/>
                <a:gd name="connsiteY3" fmla="*/ 139312 h 1106645"/>
                <a:gd name="connsiteX4" fmla="*/ 250597 w 880459"/>
                <a:gd name="connsiteY4" fmla="*/ 14852 h 1106645"/>
                <a:gd name="connsiteX0" fmla="*/ 303593 w 938483"/>
                <a:gd name="connsiteY0" fmla="*/ 66099 h 1138498"/>
                <a:gd name="connsiteX1" fmla="*/ 38163 w 938483"/>
                <a:gd name="connsiteY1" fmla="*/ 1036379 h 1138498"/>
                <a:gd name="connsiteX2" fmla="*/ 864933 w 938483"/>
                <a:gd name="connsiteY2" fmla="*/ 1030029 h 1138498"/>
                <a:gd name="connsiteX3" fmla="*/ 834453 w 938483"/>
                <a:gd name="connsiteY3" fmla="*/ 190559 h 1138498"/>
                <a:gd name="connsiteX4" fmla="*/ 303593 w 938483"/>
                <a:gd name="connsiteY4" fmla="*/ 66099 h 1138498"/>
                <a:gd name="connsiteX0" fmla="*/ 251848 w 882623"/>
                <a:gd name="connsiteY0" fmla="*/ 68451 h 1160244"/>
                <a:gd name="connsiteX1" fmla="*/ 43568 w 882623"/>
                <a:gd name="connsiteY1" fmla="*/ 1070481 h 1160244"/>
                <a:gd name="connsiteX2" fmla="*/ 813188 w 882623"/>
                <a:gd name="connsiteY2" fmla="*/ 1032381 h 1160244"/>
                <a:gd name="connsiteX3" fmla="*/ 782708 w 882623"/>
                <a:gd name="connsiteY3" fmla="*/ 192911 h 1160244"/>
                <a:gd name="connsiteX4" fmla="*/ 251848 w 882623"/>
                <a:gd name="connsiteY4" fmla="*/ 68451 h 1160244"/>
                <a:gd name="connsiteX0" fmla="*/ 265552 w 896327"/>
                <a:gd name="connsiteY0" fmla="*/ 62808 h 1154601"/>
                <a:gd name="connsiteX1" fmla="*/ 57272 w 896327"/>
                <a:gd name="connsiteY1" fmla="*/ 1064838 h 1154601"/>
                <a:gd name="connsiteX2" fmla="*/ 826892 w 896327"/>
                <a:gd name="connsiteY2" fmla="*/ 1026738 h 1154601"/>
                <a:gd name="connsiteX3" fmla="*/ 796412 w 896327"/>
                <a:gd name="connsiteY3" fmla="*/ 187268 h 1154601"/>
                <a:gd name="connsiteX4" fmla="*/ 265552 w 896327"/>
                <a:gd name="connsiteY4" fmla="*/ 62808 h 1154601"/>
                <a:gd name="connsiteX0" fmla="*/ 255481 w 899572"/>
                <a:gd name="connsiteY0" fmla="*/ 73812 h 1121155"/>
                <a:gd name="connsiteX1" fmla="*/ 59901 w 899572"/>
                <a:gd name="connsiteY1" fmla="*/ 1031392 h 1121155"/>
                <a:gd name="connsiteX2" fmla="*/ 829521 w 899572"/>
                <a:gd name="connsiteY2" fmla="*/ 993292 h 1121155"/>
                <a:gd name="connsiteX3" fmla="*/ 799041 w 899572"/>
                <a:gd name="connsiteY3" fmla="*/ 153822 h 1121155"/>
                <a:gd name="connsiteX4" fmla="*/ 255481 w 899572"/>
                <a:gd name="connsiteY4" fmla="*/ 73812 h 1121155"/>
                <a:gd name="connsiteX0" fmla="*/ 255481 w 899572"/>
                <a:gd name="connsiteY0" fmla="*/ 73812 h 1121155"/>
                <a:gd name="connsiteX1" fmla="*/ 59901 w 899572"/>
                <a:gd name="connsiteY1" fmla="*/ 1031392 h 1121155"/>
                <a:gd name="connsiteX2" fmla="*/ 829521 w 899572"/>
                <a:gd name="connsiteY2" fmla="*/ 993292 h 1121155"/>
                <a:gd name="connsiteX3" fmla="*/ 799041 w 899572"/>
                <a:gd name="connsiteY3" fmla="*/ 153822 h 1121155"/>
                <a:gd name="connsiteX4" fmla="*/ 255481 w 899572"/>
                <a:gd name="connsiteY4" fmla="*/ 73812 h 1121155"/>
                <a:gd name="connsiteX0" fmla="*/ 255481 w 899572"/>
                <a:gd name="connsiteY0" fmla="*/ 73812 h 1121155"/>
                <a:gd name="connsiteX1" fmla="*/ 59901 w 899572"/>
                <a:gd name="connsiteY1" fmla="*/ 1031392 h 1121155"/>
                <a:gd name="connsiteX2" fmla="*/ 829521 w 899572"/>
                <a:gd name="connsiteY2" fmla="*/ 993292 h 1121155"/>
                <a:gd name="connsiteX3" fmla="*/ 799041 w 899572"/>
                <a:gd name="connsiteY3" fmla="*/ 153822 h 1121155"/>
                <a:gd name="connsiteX4" fmla="*/ 255481 w 899572"/>
                <a:gd name="connsiteY4" fmla="*/ 73812 h 1121155"/>
                <a:gd name="connsiteX0" fmla="*/ 255481 w 899572"/>
                <a:gd name="connsiteY0" fmla="*/ 73812 h 1121155"/>
                <a:gd name="connsiteX1" fmla="*/ 59901 w 899572"/>
                <a:gd name="connsiteY1" fmla="*/ 1031392 h 1121155"/>
                <a:gd name="connsiteX2" fmla="*/ 829521 w 899572"/>
                <a:gd name="connsiteY2" fmla="*/ 993292 h 1121155"/>
                <a:gd name="connsiteX3" fmla="*/ 799041 w 899572"/>
                <a:gd name="connsiteY3" fmla="*/ 153822 h 1121155"/>
                <a:gd name="connsiteX4" fmla="*/ 255481 w 899572"/>
                <a:gd name="connsiteY4" fmla="*/ 73812 h 1121155"/>
                <a:gd name="connsiteX0" fmla="*/ 212939 w 914180"/>
                <a:gd name="connsiteY0" fmla="*/ 82846 h 1104789"/>
                <a:gd name="connsiteX1" fmla="*/ 74509 w 914180"/>
                <a:gd name="connsiteY1" fmla="*/ 1015026 h 1104789"/>
                <a:gd name="connsiteX2" fmla="*/ 844129 w 914180"/>
                <a:gd name="connsiteY2" fmla="*/ 976926 h 1104789"/>
                <a:gd name="connsiteX3" fmla="*/ 813649 w 914180"/>
                <a:gd name="connsiteY3" fmla="*/ 137456 h 1104789"/>
                <a:gd name="connsiteX4" fmla="*/ 212939 w 914180"/>
                <a:gd name="connsiteY4" fmla="*/ 82846 h 1104789"/>
                <a:gd name="connsiteX0" fmla="*/ 212939 w 914180"/>
                <a:gd name="connsiteY0" fmla="*/ 69578 h 1091521"/>
                <a:gd name="connsiteX1" fmla="*/ 74509 w 914180"/>
                <a:gd name="connsiteY1" fmla="*/ 1001758 h 1091521"/>
                <a:gd name="connsiteX2" fmla="*/ 844129 w 914180"/>
                <a:gd name="connsiteY2" fmla="*/ 963658 h 1091521"/>
                <a:gd name="connsiteX3" fmla="*/ 813649 w 914180"/>
                <a:gd name="connsiteY3" fmla="*/ 124188 h 1091521"/>
                <a:gd name="connsiteX4" fmla="*/ 212939 w 914180"/>
                <a:gd name="connsiteY4" fmla="*/ 69578 h 1091521"/>
                <a:gd name="connsiteX0" fmla="*/ 260493 w 898234"/>
                <a:gd name="connsiteY0" fmla="*/ 52074 h 1124817"/>
                <a:gd name="connsiteX1" fmla="*/ 58563 w 898234"/>
                <a:gd name="connsiteY1" fmla="*/ 1035054 h 1124817"/>
                <a:gd name="connsiteX2" fmla="*/ 828183 w 898234"/>
                <a:gd name="connsiteY2" fmla="*/ 996954 h 1124817"/>
                <a:gd name="connsiteX3" fmla="*/ 797703 w 898234"/>
                <a:gd name="connsiteY3" fmla="*/ 157484 h 1124817"/>
                <a:gd name="connsiteX4" fmla="*/ 260493 w 898234"/>
                <a:gd name="connsiteY4" fmla="*/ 52074 h 1124817"/>
                <a:gd name="connsiteX0" fmla="*/ 235968 w 905459"/>
                <a:gd name="connsiteY0" fmla="*/ 55822 h 1115865"/>
                <a:gd name="connsiteX1" fmla="*/ 65788 w 905459"/>
                <a:gd name="connsiteY1" fmla="*/ 1026102 h 1115865"/>
                <a:gd name="connsiteX2" fmla="*/ 835408 w 905459"/>
                <a:gd name="connsiteY2" fmla="*/ 988002 h 1115865"/>
                <a:gd name="connsiteX3" fmla="*/ 804928 w 905459"/>
                <a:gd name="connsiteY3" fmla="*/ 148532 h 1115865"/>
                <a:gd name="connsiteX4" fmla="*/ 235968 w 905459"/>
                <a:gd name="connsiteY4" fmla="*/ 55822 h 1115865"/>
                <a:gd name="connsiteX0" fmla="*/ 235968 w 905459"/>
                <a:gd name="connsiteY0" fmla="*/ 41876 h 1101919"/>
                <a:gd name="connsiteX1" fmla="*/ 65788 w 905459"/>
                <a:gd name="connsiteY1" fmla="*/ 1012156 h 1101919"/>
                <a:gd name="connsiteX2" fmla="*/ 835408 w 905459"/>
                <a:gd name="connsiteY2" fmla="*/ 974056 h 1101919"/>
                <a:gd name="connsiteX3" fmla="*/ 804928 w 905459"/>
                <a:gd name="connsiteY3" fmla="*/ 134586 h 1101919"/>
                <a:gd name="connsiteX4" fmla="*/ 235968 w 905459"/>
                <a:gd name="connsiteY4" fmla="*/ 41876 h 1101919"/>
                <a:gd name="connsiteX0" fmla="*/ 235968 w 905459"/>
                <a:gd name="connsiteY0" fmla="*/ 41876 h 1101919"/>
                <a:gd name="connsiteX1" fmla="*/ 65788 w 905459"/>
                <a:gd name="connsiteY1" fmla="*/ 1012156 h 1101919"/>
                <a:gd name="connsiteX2" fmla="*/ 835408 w 905459"/>
                <a:gd name="connsiteY2" fmla="*/ 974056 h 1101919"/>
                <a:gd name="connsiteX3" fmla="*/ 804928 w 905459"/>
                <a:gd name="connsiteY3" fmla="*/ 134586 h 1101919"/>
                <a:gd name="connsiteX4" fmla="*/ 235968 w 905459"/>
                <a:gd name="connsiteY4" fmla="*/ 41876 h 1101919"/>
                <a:gd name="connsiteX0" fmla="*/ 235968 w 905459"/>
                <a:gd name="connsiteY0" fmla="*/ 28053 h 1088096"/>
                <a:gd name="connsiteX1" fmla="*/ 65788 w 905459"/>
                <a:gd name="connsiteY1" fmla="*/ 998333 h 1088096"/>
                <a:gd name="connsiteX2" fmla="*/ 835408 w 905459"/>
                <a:gd name="connsiteY2" fmla="*/ 960233 h 1088096"/>
                <a:gd name="connsiteX3" fmla="*/ 804928 w 905459"/>
                <a:gd name="connsiteY3" fmla="*/ 120763 h 1088096"/>
                <a:gd name="connsiteX4" fmla="*/ 235968 w 905459"/>
                <a:gd name="connsiteY4" fmla="*/ 28053 h 1088096"/>
                <a:gd name="connsiteX0" fmla="*/ 250521 w 920012"/>
                <a:gd name="connsiteY0" fmla="*/ 28053 h 1067482"/>
                <a:gd name="connsiteX1" fmla="*/ 61291 w 920012"/>
                <a:gd name="connsiteY1" fmla="*/ 960233 h 1067482"/>
                <a:gd name="connsiteX2" fmla="*/ 849961 w 920012"/>
                <a:gd name="connsiteY2" fmla="*/ 960233 h 1067482"/>
                <a:gd name="connsiteX3" fmla="*/ 819481 w 920012"/>
                <a:gd name="connsiteY3" fmla="*/ 120763 h 1067482"/>
                <a:gd name="connsiteX4" fmla="*/ 250521 w 920012"/>
                <a:gd name="connsiteY4" fmla="*/ 28053 h 1067482"/>
                <a:gd name="connsiteX0" fmla="*/ 293470 w 962961"/>
                <a:gd name="connsiteY0" fmla="*/ 28053 h 1067482"/>
                <a:gd name="connsiteX1" fmla="*/ 104240 w 962961"/>
                <a:gd name="connsiteY1" fmla="*/ 960233 h 1067482"/>
                <a:gd name="connsiteX2" fmla="*/ 892910 w 962961"/>
                <a:gd name="connsiteY2" fmla="*/ 960233 h 1067482"/>
                <a:gd name="connsiteX3" fmla="*/ 862430 w 962961"/>
                <a:gd name="connsiteY3" fmla="*/ 120763 h 1067482"/>
                <a:gd name="connsiteX4" fmla="*/ 293470 w 962961"/>
                <a:gd name="connsiteY4" fmla="*/ 28053 h 1067482"/>
                <a:gd name="connsiteX0" fmla="*/ 301756 w 971247"/>
                <a:gd name="connsiteY0" fmla="*/ 28053 h 1067482"/>
                <a:gd name="connsiteX1" fmla="*/ 112526 w 971247"/>
                <a:gd name="connsiteY1" fmla="*/ 960233 h 1067482"/>
                <a:gd name="connsiteX2" fmla="*/ 901196 w 971247"/>
                <a:gd name="connsiteY2" fmla="*/ 960233 h 1067482"/>
                <a:gd name="connsiteX3" fmla="*/ 870716 w 971247"/>
                <a:gd name="connsiteY3" fmla="*/ 120763 h 1067482"/>
                <a:gd name="connsiteX4" fmla="*/ 301756 w 971247"/>
                <a:gd name="connsiteY4" fmla="*/ 28053 h 1067482"/>
                <a:gd name="connsiteX0" fmla="*/ 301756 w 963093"/>
                <a:gd name="connsiteY0" fmla="*/ 28053 h 1067482"/>
                <a:gd name="connsiteX1" fmla="*/ 112526 w 963093"/>
                <a:gd name="connsiteY1" fmla="*/ 960233 h 1067482"/>
                <a:gd name="connsiteX2" fmla="*/ 901196 w 963093"/>
                <a:gd name="connsiteY2" fmla="*/ 960233 h 1067482"/>
                <a:gd name="connsiteX3" fmla="*/ 870716 w 963093"/>
                <a:gd name="connsiteY3" fmla="*/ 120763 h 1067482"/>
                <a:gd name="connsiteX4" fmla="*/ 301756 w 963093"/>
                <a:gd name="connsiteY4" fmla="*/ 28053 h 1067482"/>
                <a:gd name="connsiteX0" fmla="*/ 870716 w 972761"/>
                <a:gd name="connsiteY0" fmla="*/ 120763 h 1067482"/>
                <a:gd name="connsiteX1" fmla="*/ 301756 w 972761"/>
                <a:gd name="connsiteY1" fmla="*/ 28053 h 1067482"/>
                <a:gd name="connsiteX2" fmla="*/ 112526 w 972761"/>
                <a:gd name="connsiteY2" fmla="*/ 960233 h 1067482"/>
                <a:gd name="connsiteX3" fmla="*/ 901196 w 972761"/>
                <a:gd name="connsiteY3" fmla="*/ 960233 h 1067482"/>
                <a:gd name="connsiteX4" fmla="*/ 962156 w 972761"/>
                <a:gd name="connsiteY4" fmla="*/ 212203 h 1067482"/>
                <a:gd name="connsiteX0" fmla="*/ 870716 w 969217"/>
                <a:gd name="connsiteY0" fmla="*/ 120763 h 1067482"/>
                <a:gd name="connsiteX1" fmla="*/ 301756 w 969217"/>
                <a:gd name="connsiteY1" fmla="*/ 28053 h 1067482"/>
                <a:gd name="connsiteX2" fmla="*/ 112526 w 969217"/>
                <a:gd name="connsiteY2" fmla="*/ 960233 h 1067482"/>
                <a:gd name="connsiteX3" fmla="*/ 901196 w 969217"/>
                <a:gd name="connsiteY3" fmla="*/ 960233 h 1067482"/>
                <a:gd name="connsiteX4" fmla="*/ 955806 w 969217"/>
                <a:gd name="connsiteY4" fmla="*/ 650353 h 1067482"/>
                <a:gd name="connsiteX0" fmla="*/ 870716 w 915722"/>
                <a:gd name="connsiteY0" fmla="*/ 120763 h 1067482"/>
                <a:gd name="connsiteX1" fmla="*/ 301756 w 915722"/>
                <a:gd name="connsiteY1" fmla="*/ 28053 h 1067482"/>
                <a:gd name="connsiteX2" fmla="*/ 112526 w 915722"/>
                <a:gd name="connsiteY2" fmla="*/ 960233 h 1067482"/>
                <a:gd name="connsiteX3" fmla="*/ 901196 w 915722"/>
                <a:gd name="connsiteY3" fmla="*/ 960233 h 1067482"/>
                <a:gd name="connsiteX4" fmla="*/ 511306 w 915722"/>
                <a:gd name="connsiteY4" fmla="*/ 624953 h 1067482"/>
                <a:gd name="connsiteX0" fmla="*/ 870716 w 933401"/>
                <a:gd name="connsiteY0" fmla="*/ 120763 h 1067482"/>
                <a:gd name="connsiteX1" fmla="*/ 301756 w 933401"/>
                <a:gd name="connsiteY1" fmla="*/ 28053 h 1067482"/>
                <a:gd name="connsiteX2" fmla="*/ 112526 w 933401"/>
                <a:gd name="connsiteY2" fmla="*/ 960233 h 1067482"/>
                <a:gd name="connsiteX3" fmla="*/ 901196 w 933401"/>
                <a:gd name="connsiteY3" fmla="*/ 960233 h 1067482"/>
                <a:gd name="connsiteX4" fmla="*/ 511306 w 933401"/>
                <a:gd name="connsiteY4" fmla="*/ 624953 h 1067482"/>
                <a:gd name="connsiteX0" fmla="*/ 870716 w 938513"/>
                <a:gd name="connsiteY0" fmla="*/ 120763 h 1067482"/>
                <a:gd name="connsiteX1" fmla="*/ 301756 w 938513"/>
                <a:gd name="connsiteY1" fmla="*/ 28053 h 1067482"/>
                <a:gd name="connsiteX2" fmla="*/ 112526 w 938513"/>
                <a:gd name="connsiteY2" fmla="*/ 960233 h 1067482"/>
                <a:gd name="connsiteX3" fmla="*/ 901196 w 938513"/>
                <a:gd name="connsiteY3" fmla="*/ 960233 h 1067482"/>
                <a:gd name="connsiteX4" fmla="*/ 511306 w 938513"/>
                <a:gd name="connsiteY4" fmla="*/ 624953 h 1067482"/>
                <a:gd name="connsiteX0" fmla="*/ 870716 w 916988"/>
                <a:gd name="connsiteY0" fmla="*/ 120763 h 1058269"/>
                <a:gd name="connsiteX1" fmla="*/ 301756 w 916988"/>
                <a:gd name="connsiteY1" fmla="*/ 28053 h 1058269"/>
                <a:gd name="connsiteX2" fmla="*/ 112526 w 916988"/>
                <a:gd name="connsiteY2" fmla="*/ 960233 h 1058269"/>
                <a:gd name="connsiteX3" fmla="*/ 875796 w 916988"/>
                <a:gd name="connsiteY3" fmla="*/ 941183 h 1058269"/>
                <a:gd name="connsiteX4" fmla="*/ 511306 w 916988"/>
                <a:gd name="connsiteY4" fmla="*/ 624953 h 1058269"/>
                <a:gd name="connsiteX0" fmla="*/ 870716 w 938819"/>
                <a:gd name="connsiteY0" fmla="*/ 120763 h 1058269"/>
                <a:gd name="connsiteX1" fmla="*/ 301756 w 938819"/>
                <a:gd name="connsiteY1" fmla="*/ 28053 h 1058269"/>
                <a:gd name="connsiteX2" fmla="*/ 112526 w 938819"/>
                <a:gd name="connsiteY2" fmla="*/ 960233 h 1058269"/>
                <a:gd name="connsiteX3" fmla="*/ 875796 w 938819"/>
                <a:gd name="connsiteY3" fmla="*/ 941183 h 1058269"/>
                <a:gd name="connsiteX4" fmla="*/ 511306 w 938819"/>
                <a:gd name="connsiteY4" fmla="*/ 624953 h 1058269"/>
                <a:gd name="connsiteX0" fmla="*/ 870716 w 938819"/>
                <a:gd name="connsiteY0" fmla="*/ 120763 h 1074659"/>
                <a:gd name="connsiteX1" fmla="*/ 301756 w 938819"/>
                <a:gd name="connsiteY1" fmla="*/ 28053 h 1074659"/>
                <a:gd name="connsiteX2" fmla="*/ 112526 w 938819"/>
                <a:gd name="connsiteY2" fmla="*/ 960233 h 1074659"/>
                <a:gd name="connsiteX3" fmla="*/ 875796 w 938819"/>
                <a:gd name="connsiteY3" fmla="*/ 941183 h 1074659"/>
                <a:gd name="connsiteX4" fmla="*/ 511306 w 938819"/>
                <a:gd name="connsiteY4" fmla="*/ 624953 h 1074659"/>
                <a:gd name="connsiteX0" fmla="*/ 870716 w 938819"/>
                <a:gd name="connsiteY0" fmla="*/ 120763 h 1087029"/>
                <a:gd name="connsiteX1" fmla="*/ 301756 w 938819"/>
                <a:gd name="connsiteY1" fmla="*/ 28053 h 1087029"/>
                <a:gd name="connsiteX2" fmla="*/ 112526 w 938819"/>
                <a:gd name="connsiteY2" fmla="*/ 960233 h 1087029"/>
                <a:gd name="connsiteX3" fmla="*/ 875796 w 938819"/>
                <a:gd name="connsiteY3" fmla="*/ 941183 h 1087029"/>
                <a:gd name="connsiteX4" fmla="*/ 511306 w 938819"/>
                <a:gd name="connsiteY4" fmla="*/ 624953 h 1087029"/>
                <a:gd name="connsiteX0" fmla="*/ 881173 w 949276"/>
                <a:gd name="connsiteY0" fmla="*/ 120763 h 1087029"/>
                <a:gd name="connsiteX1" fmla="*/ 312213 w 949276"/>
                <a:gd name="connsiteY1" fmla="*/ 28053 h 1087029"/>
                <a:gd name="connsiteX2" fmla="*/ 122983 w 949276"/>
                <a:gd name="connsiteY2" fmla="*/ 960233 h 1087029"/>
                <a:gd name="connsiteX3" fmla="*/ 886253 w 949276"/>
                <a:gd name="connsiteY3" fmla="*/ 941183 h 1087029"/>
                <a:gd name="connsiteX4" fmla="*/ 521763 w 949276"/>
                <a:gd name="connsiteY4" fmla="*/ 624953 h 1087029"/>
                <a:gd name="connsiteX0" fmla="*/ 868850 w 936953"/>
                <a:gd name="connsiteY0" fmla="*/ 105683 h 1071949"/>
                <a:gd name="connsiteX1" fmla="*/ 331640 w 936953"/>
                <a:gd name="connsiteY1" fmla="*/ 38373 h 1071949"/>
                <a:gd name="connsiteX2" fmla="*/ 110660 w 936953"/>
                <a:gd name="connsiteY2" fmla="*/ 945153 h 1071949"/>
                <a:gd name="connsiteX3" fmla="*/ 873930 w 936953"/>
                <a:gd name="connsiteY3" fmla="*/ 926103 h 1071949"/>
                <a:gd name="connsiteX4" fmla="*/ 509440 w 936953"/>
                <a:gd name="connsiteY4" fmla="*/ 609873 h 1071949"/>
                <a:gd name="connsiteX0" fmla="*/ 868850 w 936953"/>
                <a:gd name="connsiteY0" fmla="*/ 88297 h 1054563"/>
                <a:gd name="connsiteX1" fmla="*/ 331640 w 936953"/>
                <a:gd name="connsiteY1" fmla="*/ 20987 h 1054563"/>
                <a:gd name="connsiteX2" fmla="*/ 110660 w 936953"/>
                <a:gd name="connsiteY2" fmla="*/ 927767 h 1054563"/>
                <a:gd name="connsiteX3" fmla="*/ 873930 w 936953"/>
                <a:gd name="connsiteY3" fmla="*/ 908717 h 1054563"/>
                <a:gd name="connsiteX4" fmla="*/ 509440 w 936953"/>
                <a:gd name="connsiteY4" fmla="*/ 592487 h 1054563"/>
                <a:gd name="connsiteX0" fmla="*/ 875200 w 936953"/>
                <a:gd name="connsiteY0" fmla="*/ 113259 h 1047775"/>
                <a:gd name="connsiteX1" fmla="*/ 331640 w 936953"/>
                <a:gd name="connsiteY1" fmla="*/ 14199 h 1047775"/>
                <a:gd name="connsiteX2" fmla="*/ 110660 w 936953"/>
                <a:gd name="connsiteY2" fmla="*/ 920979 h 1047775"/>
                <a:gd name="connsiteX3" fmla="*/ 873930 w 936953"/>
                <a:gd name="connsiteY3" fmla="*/ 901929 h 1047775"/>
                <a:gd name="connsiteX4" fmla="*/ 509440 w 936953"/>
                <a:gd name="connsiteY4" fmla="*/ 585699 h 1047775"/>
                <a:gd name="connsiteX0" fmla="*/ 875200 w 1187337"/>
                <a:gd name="connsiteY0" fmla="*/ 113259 h 1047775"/>
                <a:gd name="connsiteX1" fmla="*/ 331640 w 1187337"/>
                <a:gd name="connsiteY1" fmla="*/ 14199 h 1047775"/>
                <a:gd name="connsiteX2" fmla="*/ 110660 w 1187337"/>
                <a:gd name="connsiteY2" fmla="*/ 920979 h 1047775"/>
                <a:gd name="connsiteX3" fmla="*/ 873930 w 1187337"/>
                <a:gd name="connsiteY3" fmla="*/ 901929 h 1047775"/>
                <a:gd name="connsiteX4" fmla="*/ 1019028 w 1187337"/>
                <a:gd name="connsiteY4" fmla="*/ 647612 h 1047775"/>
                <a:gd name="connsiteX0" fmla="*/ 875200 w 1019028"/>
                <a:gd name="connsiteY0" fmla="*/ 113259 h 1047775"/>
                <a:gd name="connsiteX1" fmla="*/ 331640 w 1019028"/>
                <a:gd name="connsiteY1" fmla="*/ 14199 h 1047775"/>
                <a:gd name="connsiteX2" fmla="*/ 110660 w 1019028"/>
                <a:gd name="connsiteY2" fmla="*/ 920979 h 1047775"/>
                <a:gd name="connsiteX3" fmla="*/ 873930 w 1019028"/>
                <a:gd name="connsiteY3" fmla="*/ 901929 h 1047775"/>
                <a:gd name="connsiteX4" fmla="*/ 1019028 w 1019028"/>
                <a:gd name="connsiteY4" fmla="*/ 647612 h 1047775"/>
                <a:gd name="connsiteX0" fmla="*/ 875200 w 953383"/>
                <a:gd name="connsiteY0" fmla="*/ 113259 h 1102653"/>
                <a:gd name="connsiteX1" fmla="*/ 331640 w 953383"/>
                <a:gd name="connsiteY1" fmla="*/ 14199 h 1102653"/>
                <a:gd name="connsiteX2" fmla="*/ 110660 w 953383"/>
                <a:gd name="connsiteY2" fmla="*/ 920979 h 1102653"/>
                <a:gd name="connsiteX3" fmla="*/ 873930 w 953383"/>
                <a:gd name="connsiteY3" fmla="*/ 901929 h 1102653"/>
                <a:gd name="connsiteX4" fmla="*/ 933303 w 953383"/>
                <a:gd name="connsiteY4" fmla="*/ 1100049 h 1102653"/>
                <a:gd name="connsiteX0" fmla="*/ 875200 w 953383"/>
                <a:gd name="connsiteY0" fmla="*/ 279274 h 1266938"/>
                <a:gd name="connsiteX1" fmla="*/ 331640 w 953383"/>
                <a:gd name="connsiteY1" fmla="*/ 180214 h 1266938"/>
                <a:gd name="connsiteX2" fmla="*/ 110660 w 953383"/>
                <a:gd name="connsiteY2" fmla="*/ 1086994 h 1266938"/>
                <a:gd name="connsiteX3" fmla="*/ 873930 w 953383"/>
                <a:gd name="connsiteY3" fmla="*/ 29719 h 1266938"/>
                <a:gd name="connsiteX4" fmla="*/ 933303 w 953383"/>
                <a:gd name="connsiteY4" fmla="*/ 1266064 h 1266938"/>
                <a:gd name="connsiteX0" fmla="*/ 875200 w 953383"/>
                <a:gd name="connsiteY0" fmla="*/ 279274 h 1266938"/>
                <a:gd name="connsiteX1" fmla="*/ 331640 w 953383"/>
                <a:gd name="connsiteY1" fmla="*/ 180214 h 1266938"/>
                <a:gd name="connsiteX2" fmla="*/ 110660 w 953383"/>
                <a:gd name="connsiteY2" fmla="*/ 1086994 h 1266938"/>
                <a:gd name="connsiteX3" fmla="*/ 873930 w 953383"/>
                <a:gd name="connsiteY3" fmla="*/ 29719 h 1266938"/>
                <a:gd name="connsiteX4" fmla="*/ 933303 w 953383"/>
                <a:gd name="connsiteY4" fmla="*/ 1266064 h 1266938"/>
                <a:gd name="connsiteX0" fmla="*/ 952195 w 1030378"/>
                <a:gd name="connsiteY0" fmla="*/ 279274 h 1266938"/>
                <a:gd name="connsiteX1" fmla="*/ 408635 w 1030378"/>
                <a:gd name="connsiteY1" fmla="*/ 180214 h 1266938"/>
                <a:gd name="connsiteX2" fmla="*/ 78118 w 1030378"/>
                <a:gd name="connsiteY2" fmla="*/ 1158431 h 1266938"/>
                <a:gd name="connsiteX3" fmla="*/ 950925 w 1030378"/>
                <a:gd name="connsiteY3" fmla="*/ 29719 h 1266938"/>
                <a:gd name="connsiteX4" fmla="*/ 1010298 w 1030378"/>
                <a:gd name="connsiteY4" fmla="*/ 1266064 h 1266938"/>
                <a:gd name="connsiteX0" fmla="*/ 944945 w 1023128"/>
                <a:gd name="connsiteY0" fmla="*/ 279274 h 1266938"/>
                <a:gd name="connsiteX1" fmla="*/ 401385 w 1023128"/>
                <a:gd name="connsiteY1" fmla="*/ 180214 h 1266938"/>
                <a:gd name="connsiteX2" fmla="*/ 80393 w 1023128"/>
                <a:gd name="connsiteY2" fmla="*/ 667893 h 1266938"/>
                <a:gd name="connsiteX3" fmla="*/ 943675 w 1023128"/>
                <a:gd name="connsiteY3" fmla="*/ 29719 h 1266938"/>
                <a:gd name="connsiteX4" fmla="*/ 1003048 w 1023128"/>
                <a:gd name="connsiteY4" fmla="*/ 1266064 h 1266938"/>
                <a:gd name="connsiteX0" fmla="*/ 1069210 w 1147393"/>
                <a:gd name="connsiteY0" fmla="*/ 279274 h 1266938"/>
                <a:gd name="connsiteX1" fmla="*/ 235138 w 1147393"/>
                <a:gd name="connsiteY1" fmla="*/ 1118427 h 1266938"/>
                <a:gd name="connsiteX2" fmla="*/ 204658 w 1147393"/>
                <a:gd name="connsiteY2" fmla="*/ 667893 h 1266938"/>
                <a:gd name="connsiteX3" fmla="*/ 1067940 w 1147393"/>
                <a:gd name="connsiteY3" fmla="*/ 29719 h 1266938"/>
                <a:gd name="connsiteX4" fmla="*/ 1127313 w 1147393"/>
                <a:gd name="connsiteY4" fmla="*/ 1266064 h 1266938"/>
                <a:gd name="connsiteX0" fmla="*/ 226248 w 1147393"/>
                <a:gd name="connsiteY0" fmla="*/ 131636 h 1266938"/>
                <a:gd name="connsiteX1" fmla="*/ 235138 w 1147393"/>
                <a:gd name="connsiteY1" fmla="*/ 1118427 h 1266938"/>
                <a:gd name="connsiteX2" fmla="*/ 204658 w 1147393"/>
                <a:gd name="connsiteY2" fmla="*/ 667893 h 1266938"/>
                <a:gd name="connsiteX3" fmla="*/ 1067940 w 1147393"/>
                <a:gd name="connsiteY3" fmla="*/ 29719 h 1266938"/>
                <a:gd name="connsiteX4" fmla="*/ 1127313 w 1147393"/>
                <a:gd name="connsiteY4" fmla="*/ 1266064 h 1266938"/>
                <a:gd name="connsiteX0" fmla="*/ 231011 w 1147393"/>
                <a:gd name="connsiteY0" fmla="*/ 155449 h 1266938"/>
                <a:gd name="connsiteX1" fmla="*/ 235138 w 1147393"/>
                <a:gd name="connsiteY1" fmla="*/ 1118427 h 1266938"/>
                <a:gd name="connsiteX2" fmla="*/ 204658 w 1147393"/>
                <a:gd name="connsiteY2" fmla="*/ 667893 h 1266938"/>
                <a:gd name="connsiteX3" fmla="*/ 1067940 w 1147393"/>
                <a:gd name="connsiteY3" fmla="*/ 29719 h 1266938"/>
                <a:gd name="connsiteX4" fmla="*/ 1127313 w 1147393"/>
                <a:gd name="connsiteY4" fmla="*/ 1266064 h 1266938"/>
                <a:gd name="connsiteX0" fmla="*/ 216723 w 1147393"/>
                <a:gd name="connsiteY0" fmla="*/ 164974 h 1266938"/>
                <a:gd name="connsiteX1" fmla="*/ 235138 w 1147393"/>
                <a:gd name="connsiteY1" fmla="*/ 1118427 h 1266938"/>
                <a:gd name="connsiteX2" fmla="*/ 204658 w 1147393"/>
                <a:gd name="connsiteY2" fmla="*/ 667893 h 1266938"/>
                <a:gd name="connsiteX3" fmla="*/ 1067940 w 1147393"/>
                <a:gd name="connsiteY3" fmla="*/ 29719 h 1266938"/>
                <a:gd name="connsiteX4" fmla="*/ 1127313 w 1147393"/>
                <a:gd name="connsiteY4" fmla="*/ 1266064 h 1266938"/>
                <a:gd name="connsiteX0" fmla="*/ 216723 w 1147393"/>
                <a:gd name="connsiteY0" fmla="*/ 164974 h 1266938"/>
                <a:gd name="connsiteX1" fmla="*/ 235138 w 1147393"/>
                <a:gd name="connsiteY1" fmla="*/ 1147002 h 1266938"/>
                <a:gd name="connsiteX2" fmla="*/ 204658 w 1147393"/>
                <a:gd name="connsiteY2" fmla="*/ 667893 h 1266938"/>
                <a:gd name="connsiteX3" fmla="*/ 1067940 w 1147393"/>
                <a:gd name="connsiteY3" fmla="*/ 29719 h 1266938"/>
                <a:gd name="connsiteX4" fmla="*/ 1127313 w 1147393"/>
                <a:gd name="connsiteY4" fmla="*/ 1266064 h 1266938"/>
                <a:gd name="connsiteX0" fmla="*/ 82083 w 1012753"/>
                <a:gd name="connsiteY0" fmla="*/ 164974 h 1266938"/>
                <a:gd name="connsiteX1" fmla="*/ 100498 w 1012753"/>
                <a:gd name="connsiteY1" fmla="*/ 1147002 h 1266938"/>
                <a:gd name="connsiteX2" fmla="*/ 70018 w 1012753"/>
                <a:gd name="connsiteY2" fmla="*/ 667893 h 1266938"/>
                <a:gd name="connsiteX3" fmla="*/ 933300 w 1012753"/>
                <a:gd name="connsiteY3" fmla="*/ 29719 h 1266938"/>
                <a:gd name="connsiteX4" fmla="*/ 992673 w 1012753"/>
                <a:gd name="connsiteY4" fmla="*/ 1266064 h 1266938"/>
                <a:gd name="connsiteX0" fmla="*/ 90964 w 1021634"/>
                <a:gd name="connsiteY0" fmla="*/ 164974 h 1266938"/>
                <a:gd name="connsiteX1" fmla="*/ 76042 w 1021634"/>
                <a:gd name="connsiteY1" fmla="*/ 1132714 h 1266938"/>
                <a:gd name="connsiteX2" fmla="*/ 78899 w 1021634"/>
                <a:gd name="connsiteY2" fmla="*/ 667893 h 1266938"/>
                <a:gd name="connsiteX3" fmla="*/ 942181 w 1021634"/>
                <a:gd name="connsiteY3" fmla="*/ 29719 h 1266938"/>
                <a:gd name="connsiteX4" fmla="*/ 1001554 w 1021634"/>
                <a:gd name="connsiteY4" fmla="*/ 1266064 h 1266938"/>
                <a:gd name="connsiteX0" fmla="*/ 97741 w 1028411"/>
                <a:gd name="connsiteY0" fmla="*/ 164974 h 1266938"/>
                <a:gd name="connsiteX1" fmla="*/ 82819 w 1028411"/>
                <a:gd name="connsiteY1" fmla="*/ 1132714 h 1266938"/>
                <a:gd name="connsiteX2" fmla="*/ 76151 w 1028411"/>
                <a:gd name="connsiteY2" fmla="*/ 653606 h 1266938"/>
                <a:gd name="connsiteX3" fmla="*/ 948958 w 1028411"/>
                <a:gd name="connsiteY3" fmla="*/ 29719 h 1266938"/>
                <a:gd name="connsiteX4" fmla="*/ 1008331 w 1028411"/>
                <a:gd name="connsiteY4" fmla="*/ 1266064 h 1266938"/>
                <a:gd name="connsiteX0" fmla="*/ 97741 w 1028411"/>
                <a:gd name="connsiteY0" fmla="*/ 164974 h 1266938"/>
                <a:gd name="connsiteX1" fmla="*/ 82819 w 1028411"/>
                <a:gd name="connsiteY1" fmla="*/ 1132714 h 1266938"/>
                <a:gd name="connsiteX2" fmla="*/ 76151 w 1028411"/>
                <a:gd name="connsiteY2" fmla="*/ 653606 h 1266938"/>
                <a:gd name="connsiteX3" fmla="*/ 948958 w 1028411"/>
                <a:gd name="connsiteY3" fmla="*/ 29719 h 1266938"/>
                <a:gd name="connsiteX4" fmla="*/ 1008331 w 1028411"/>
                <a:gd name="connsiteY4" fmla="*/ 1266064 h 1266938"/>
                <a:gd name="connsiteX0" fmla="*/ 83454 w 1028411"/>
                <a:gd name="connsiteY0" fmla="*/ 160211 h 1266938"/>
                <a:gd name="connsiteX1" fmla="*/ 82819 w 1028411"/>
                <a:gd name="connsiteY1" fmla="*/ 1132714 h 1266938"/>
                <a:gd name="connsiteX2" fmla="*/ 76151 w 1028411"/>
                <a:gd name="connsiteY2" fmla="*/ 653606 h 1266938"/>
                <a:gd name="connsiteX3" fmla="*/ 948958 w 1028411"/>
                <a:gd name="connsiteY3" fmla="*/ 29719 h 1266938"/>
                <a:gd name="connsiteX4" fmla="*/ 1008331 w 1028411"/>
                <a:gd name="connsiteY4" fmla="*/ 1266064 h 1266938"/>
                <a:gd name="connsiteX0" fmla="*/ 83454 w 1028411"/>
                <a:gd name="connsiteY0" fmla="*/ 160211 h 1266938"/>
                <a:gd name="connsiteX1" fmla="*/ 82819 w 1028411"/>
                <a:gd name="connsiteY1" fmla="*/ 1132714 h 1266938"/>
                <a:gd name="connsiteX2" fmla="*/ 76151 w 1028411"/>
                <a:gd name="connsiteY2" fmla="*/ 653606 h 1266938"/>
                <a:gd name="connsiteX3" fmla="*/ 948958 w 1028411"/>
                <a:gd name="connsiteY3" fmla="*/ 29719 h 1266938"/>
                <a:gd name="connsiteX4" fmla="*/ 1008331 w 1028411"/>
                <a:gd name="connsiteY4" fmla="*/ 1266064 h 1266938"/>
                <a:gd name="connsiteX0" fmla="*/ 63723 w 1008680"/>
                <a:gd name="connsiteY0" fmla="*/ 160211 h 1266938"/>
                <a:gd name="connsiteX1" fmla="*/ 63088 w 1008680"/>
                <a:gd name="connsiteY1" fmla="*/ 1132714 h 1266938"/>
                <a:gd name="connsiteX2" fmla="*/ 84995 w 1008680"/>
                <a:gd name="connsiteY2" fmla="*/ 663131 h 1266938"/>
                <a:gd name="connsiteX3" fmla="*/ 929227 w 1008680"/>
                <a:gd name="connsiteY3" fmla="*/ 29719 h 1266938"/>
                <a:gd name="connsiteX4" fmla="*/ 988600 w 1008680"/>
                <a:gd name="connsiteY4" fmla="*/ 1266064 h 1266938"/>
                <a:gd name="connsiteX0" fmla="*/ 8706 w 953663"/>
                <a:gd name="connsiteY0" fmla="*/ 160211 h 1266938"/>
                <a:gd name="connsiteX1" fmla="*/ 8071 w 953663"/>
                <a:gd name="connsiteY1" fmla="*/ 1132714 h 1266938"/>
                <a:gd name="connsiteX2" fmla="*/ 29978 w 953663"/>
                <a:gd name="connsiteY2" fmla="*/ 663131 h 1266938"/>
                <a:gd name="connsiteX3" fmla="*/ 874210 w 953663"/>
                <a:gd name="connsiteY3" fmla="*/ 29719 h 1266938"/>
                <a:gd name="connsiteX4" fmla="*/ 933583 w 953663"/>
                <a:gd name="connsiteY4" fmla="*/ 1266064 h 1266938"/>
                <a:gd name="connsiteX0" fmla="*/ 31115 w 976072"/>
                <a:gd name="connsiteY0" fmla="*/ 160211 h 1266938"/>
                <a:gd name="connsiteX1" fmla="*/ 30480 w 976072"/>
                <a:gd name="connsiteY1" fmla="*/ 1132714 h 1266938"/>
                <a:gd name="connsiteX2" fmla="*/ 0 w 976072"/>
                <a:gd name="connsiteY2" fmla="*/ 634556 h 1266938"/>
                <a:gd name="connsiteX3" fmla="*/ 896619 w 976072"/>
                <a:gd name="connsiteY3" fmla="*/ 29719 h 1266938"/>
                <a:gd name="connsiteX4" fmla="*/ 955992 w 976072"/>
                <a:gd name="connsiteY4" fmla="*/ 1266064 h 1266938"/>
                <a:gd name="connsiteX0" fmla="*/ 31115 w 976072"/>
                <a:gd name="connsiteY0" fmla="*/ 160211 h 1266938"/>
                <a:gd name="connsiteX1" fmla="*/ 30480 w 976072"/>
                <a:gd name="connsiteY1" fmla="*/ 1132714 h 1266938"/>
                <a:gd name="connsiteX2" fmla="*/ 0 w 976072"/>
                <a:gd name="connsiteY2" fmla="*/ 634556 h 1266938"/>
                <a:gd name="connsiteX3" fmla="*/ 896619 w 976072"/>
                <a:gd name="connsiteY3" fmla="*/ 29719 h 1266938"/>
                <a:gd name="connsiteX4" fmla="*/ 955992 w 976072"/>
                <a:gd name="connsiteY4" fmla="*/ 1266064 h 1266938"/>
                <a:gd name="connsiteX0" fmla="*/ 31115 w 976072"/>
                <a:gd name="connsiteY0" fmla="*/ 160211 h 1266938"/>
                <a:gd name="connsiteX1" fmla="*/ 40005 w 976072"/>
                <a:gd name="connsiteY1" fmla="*/ 1113664 h 1266938"/>
                <a:gd name="connsiteX2" fmla="*/ 0 w 976072"/>
                <a:gd name="connsiteY2" fmla="*/ 634556 h 1266938"/>
                <a:gd name="connsiteX3" fmla="*/ 896619 w 976072"/>
                <a:gd name="connsiteY3" fmla="*/ 29719 h 1266938"/>
                <a:gd name="connsiteX4" fmla="*/ 955992 w 976072"/>
                <a:gd name="connsiteY4" fmla="*/ 1266064 h 1266938"/>
                <a:gd name="connsiteX0" fmla="*/ 31115 w 976072"/>
                <a:gd name="connsiteY0" fmla="*/ 160211 h 1266938"/>
                <a:gd name="connsiteX1" fmla="*/ 40005 w 976072"/>
                <a:gd name="connsiteY1" fmla="*/ 1113664 h 1266938"/>
                <a:gd name="connsiteX2" fmla="*/ 0 w 976072"/>
                <a:gd name="connsiteY2" fmla="*/ 634556 h 1266938"/>
                <a:gd name="connsiteX3" fmla="*/ 896619 w 976072"/>
                <a:gd name="connsiteY3" fmla="*/ 29719 h 1266938"/>
                <a:gd name="connsiteX4" fmla="*/ 955992 w 976072"/>
                <a:gd name="connsiteY4" fmla="*/ 1266064 h 1266938"/>
                <a:gd name="connsiteX0" fmla="*/ 31115 w 976072"/>
                <a:gd name="connsiteY0" fmla="*/ 160211 h 1266938"/>
                <a:gd name="connsiteX1" fmla="*/ 40005 w 976072"/>
                <a:gd name="connsiteY1" fmla="*/ 1113664 h 1266938"/>
                <a:gd name="connsiteX2" fmla="*/ 0 w 976072"/>
                <a:gd name="connsiteY2" fmla="*/ 634556 h 1266938"/>
                <a:gd name="connsiteX3" fmla="*/ 896619 w 976072"/>
                <a:gd name="connsiteY3" fmla="*/ 29719 h 1266938"/>
                <a:gd name="connsiteX4" fmla="*/ 955992 w 976072"/>
                <a:gd name="connsiteY4" fmla="*/ 1266064 h 1266938"/>
                <a:gd name="connsiteX0" fmla="*/ 31115 w 976072"/>
                <a:gd name="connsiteY0" fmla="*/ 160211 h 1266938"/>
                <a:gd name="connsiteX1" fmla="*/ 40005 w 976072"/>
                <a:gd name="connsiteY1" fmla="*/ 1113664 h 1266938"/>
                <a:gd name="connsiteX2" fmla="*/ 0 w 976072"/>
                <a:gd name="connsiteY2" fmla="*/ 620268 h 1266938"/>
                <a:gd name="connsiteX3" fmla="*/ 896619 w 976072"/>
                <a:gd name="connsiteY3" fmla="*/ 29719 h 1266938"/>
                <a:gd name="connsiteX4" fmla="*/ 955992 w 976072"/>
                <a:gd name="connsiteY4" fmla="*/ 1266064 h 1266938"/>
                <a:gd name="connsiteX0" fmla="*/ 31115 w 976072"/>
                <a:gd name="connsiteY0" fmla="*/ 160211 h 1266938"/>
                <a:gd name="connsiteX1" fmla="*/ 40005 w 976072"/>
                <a:gd name="connsiteY1" fmla="*/ 1113664 h 1266938"/>
                <a:gd name="connsiteX2" fmla="*/ 0 w 976072"/>
                <a:gd name="connsiteY2" fmla="*/ 605981 h 1266938"/>
                <a:gd name="connsiteX3" fmla="*/ 896619 w 976072"/>
                <a:gd name="connsiteY3" fmla="*/ 29719 h 1266938"/>
                <a:gd name="connsiteX4" fmla="*/ 955992 w 976072"/>
                <a:gd name="connsiteY4" fmla="*/ 1266064 h 1266938"/>
                <a:gd name="connsiteX0" fmla="*/ 31115 w 976072"/>
                <a:gd name="connsiteY0" fmla="*/ 160211 h 1266938"/>
                <a:gd name="connsiteX1" fmla="*/ 40005 w 976072"/>
                <a:gd name="connsiteY1" fmla="*/ 1113664 h 1266938"/>
                <a:gd name="connsiteX2" fmla="*/ 0 w 976072"/>
                <a:gd name="connsiteY2" fmla="*/ 605981 h 1266938"/>
                <a:gd name="connsiteX3" fmla="*/ 896619 w 976072"/>
                <a:gd name="connsiteY3" fmla="*/ 29719 h 1266938"/>
                <a:gd name="connsiteX4" fmla="*/ 955992 w 976072"/>
                <a:gd name="connsiteY4" fmla="*/ 1266064 h 1266938"/>
                <a:gd name="connsiteX0" fmla="*/ 31115 w 976072"/>
                <a:gd name="connsiteY0" fmla="*/ 160211 h 1266938"/>
                <a:gd name="connsiteX1" fmla="*/ 40005 w 976072"/>
                <a:gd name="connsiteY1" fmla="*/ 1113664 h 1266938"/>
                <a:gd name="connsiteX2" fmla="*/ 0 w 976072"/>
                <a:gd name="connsiteY2" fmla="*/ 605981 h 1266938"/>
                <a:gd name="connsiteX3" fmla="*/ 896619 w 976072"/>
                <a:gd name="connsiteY3" fmla="*/ 29719 h 1266938"/>
                <a:gd name="connsiteX4" fmla="*/ 955992 w 976072"/>
                <a:gd name="connsiteY4" fmla="*/ 1266064 h 1266938"/>
                <a:gd name="connsiteX0" fmla="*/ 31115 w 976072"/>
                <a:gd name="connsiteY0" fmla="*/ 160211 h 1266938"/>
                <a:gd name="connsiteX1" fmla="*/ 40005 w 976072"/>
                <a:gd name="connsiteY1" fmla="*/ 1113664 h 1266938"/>
                <a:gd name="connsiteX2" fmla="*/ 0 w 976072"/>
                <a:gd name="connsiteY2" fmla="*/ 605981 h 1266938"/>
                <a:gd name="connsiteX3" fmla="*/ 896619 w 976072"/>
                <a:gd name="connsiteY3" fmla="*/ 29719 h 1266938"/>
                <a:gd name="connsiteX4" fmla="*/ 955992 w 976072"/>
                <a:gd name="connsiteY4" fmla="*/ 1266064 h 1266938"/>
                <a:gd name="connsiteX0" fmla="*/ 31115 w 955992"/>
                <a:gd name="connsiteY0" fmla="*/ 130492 h 1238086"/>
                <a:gd name="connsiteX1" fmla="*/ 40005 w 955992"/>
                <a:gd name="connsiteY1" fmla="*/ 1083945 h 1238086"/>
                <a:gd name="connsiteX2" fmla="*/ 0 w 955992"/>
                <a:gd name="connsiteY2" fmla="*/ 576262 h 1238086"/>
                <a:gd name="connsiteX3" fmla="*/ 896619 w 955992"/>
                <a:gd name="connsiteY3" fmla="*/ 0 h 1238086"/>
                <a:gd name="connsiteX4" fmla="*/ 955992 w 955992"/>
                <a:gd name="connsiteY4" fmla="*/ 1236345 h 1238086"/>
                <a:gd name="connsiteX0" fmla="*/ 31115 w 955992"/>
                <a:gd name="connsiteY0" fmla="*/ 130492 h 1238173"/>
                <a:gd name="connsiteX1" fmla="*/ 40005 w 955992"/>
                <a:gd name="connsiteY1" fmla="*/ 1083945 h 1238173"/>
                <a:gd name="connsiteX2" fmla="*/ 0 w 955992"/>
                <a:gd name="connsiteY2" fmla="*/ 576262 h 1238173"/>
                <a:gd name="connsiteX3" fmla="*/ 896619 w 955992"/>
                <a:gd name="connsiteY3" fmla="*/ 0 h 1238173"/>
                <a:gd name="connsiteX4" fmla="*/ 955992 w 955992"/>
                <a:gd name="connsiteY4" fmla="*/ 1236345 h 1238173"/>
                <a:gd name="connsiteX0" fmla="*/ 31115 w 955992"/>
                <a:gd name="connsiteY0" fmla="*/ 130492 h 1238173"/>
                <a:gd name="connsiteX1" fmla="*/ 40005 w 955992"/>
                <a:gd name="connsiteY1" fmla="*/ 1083945 h 1238173"/>
                <a:gd name="connsiteX2" fmla="*/ 0 w 955992"/>
                <a:gd name="connsiteY2" fmla="*/ 576262 h 1238173"/>
                <a:gd name="connsiteX3" fmla="*/ 896619 w 955992"/>
                <a:gd name="connsiteY3" fmla="*/ 0 h 1238173"/>
                <a:gd name="connsiteX4" fmla="*/ 955992 w 955992"/>
                <a:gd name="connsiteY4" fmla="*/ 1236345 h 1238173"/>
                <a:gd name="connsiteX0" fmla="*/ 31115 w 955992"/>
                <a:gd name="connsiteY0" fmla="*/ 130492 h 1238173"/>
                <a:gd name="connsiteX1" fmla="*/ 40005 w 955992"/>
                <a:gd name="connsiteY1" fmla="*/ 1083945 h 1238173"/>
                <a:gd name="connsiteX2" fmla="*/ 0 w 955992"/>
                <a:gd name="connsiteY2" fmla="*/ 576262 h 1238173"/>
                <a:gd name="connsiteX3" fmla="*/ 896619 w 955992"/>
                <a:gd name="connsiteY3" fmla="*/ 0 h 1238173"/>
                <a:gd name="connsiteX4" fmla="*/ 955992 w 955992"/>
                <a:gd name="connsiteY4" fmla="*/ 1236345 h 1238173"/>
                <a:gd name="connsiteX0" fmla="*/ 31115 w 955992"/>
                <a:gd name="connsiteY0" fmla="*/ 130492 h 1238173"/>
                <a:gd name="connsiteX1" fmla="*/ 40005 w 955992"/>
                <a:gd name="connsiteY1" fmla="*/ 1083945 h 1238173"/>
                <a:gd name="connsiteX2" fmla="*/ 0 w 955992"/>
                <a:gd name="connsiteY2" fmla="*/ 576262 h 1238173"/>
                <a:gd name="connsiteX3" fmla="*/ 896619 w 955992"/>
                <a:gd name="connsiteY3" fmla="*/ 0 h 1238173"/>
                <a:gd name="connsiteX4" fmla="*/ 955992 w 955992"/>
                <a:gd name="connsiteY4" fmla="*/ 1236345 h 1238173"/>
                <a:gd name="connsiteX0" fmla="*/ 31115 w 955992"/>
                <a:gd name="connsiteY0" fmla="*/ 144470 h 1252151"/>
                <a:gd name="connsiteX1" fmla="*/ 40005 w 955992"/>
                <a:gd name="connsiteY1" fmla="*/ 1097923 h 1252151"/>
                <a:gd name="connsiteX2" fmla="*/ 0 w 955992"/>
                <a:gd name="connsiteY2" fmla="*/ 590240 h 1252151"/>
                <a:gd name="connsiteX3" fmla="*/ 806710 w 955992"/>
                <a:gd name="connsiteY3" fmla="*/ 583686 h 1252151"/>
                <a:gd name="connsiteX4" fmla="*/ 896619 w 955992"/>
                <a:gd name="connsiteY4" fmla="*/ 13978 h 1252151"/>
                <a:gd name="connsiteX5" fmla="*/ 955992 w 955992"/>
                <a:gd name="connsiteY5" fmla="*/ 1250323 h 1252151"/>
                <a:gd name="connsiteX0" fmla="*/ 31115 w 955992"/>
                <a:gd name="connsiteY0" fmla="*/ 144274 h 1251955"/>
                <a:gd name="connsiteX1" fmla="*/ 40005 w 955992"/>
                <a:gd name="connsiteY1" fmla="*/ 1097727 h 1251955"/>
                <a:gd name="connsiteX2" fmla="*/ 0 w 955992"/>
                <a:gd name="connsiteY2" fmla="*/ 590044 h 1251955"/>
                <a:gd name="connsiteX3" fmla="*/ 887673 w 955992"/>
                <a:gd name="connsiteY3" fmla="*/ 593015 h 1251955"/>
                <a:gd name="connsiteX4" fmla="*/ 896619 w 955992"/>
                <a:gd name="connsiteY4" fmla="*/ 13782 h 1251955"/>
                <a:gd name="connsiteX5" fmla="*/ 955992 w 955992"/>
                <a:gd name="connsiteY5" fmla="*/ 1250127 h 1251955"/>
                <a:gd name="connsiteX0" fmla="*/ 31115 w 955992"/>
                <a:gd name="connsiteY0" fmla="*/ 144965 h 1252646"/>
                <a:gd name="connsiteX1" fmla="*/ 40005 w 955992"/>
                <a:gd name="connsiteY1" fmla="*/ 1098418 h 1252646"/>
                <a:gd name="connsiteX2" fmla="*/ 0 w 955992"/>
                <a:gd name="connsiteY2" fmla="*/ 590735 h 1252646"/>
                <a:gd name="connsiteX3" fmla="*/ 887673 w 955992"/>
                <a:gd name="connsiteY3" fmla="*/ 593706 h 1252646"/>
                <a:gd name="connsiteX4" fmla="*/ 896619 w 955992"/>
                <a:gd name="connsiteY4" fmla="*/ 14473 h 1252646"/>
                <a:gd name="connsiteX5" fmla="*/ 955992 w 955992"/>
                <a:gd name="connsiteY5" fmla="*/ 1250818 h 1252646"/>
                <a:gd name="connsiteX0" fmla="*/ 31115 w 955992"/>
                <a:gd name="connsiteY0" fmla="*/ 144965 h 1252646"/>
                <a:gd name="connsiteX1" fmla="*/ 40005 w 955992"/>
                <a:gd name="connsiteY1" fmla="*/ 1098418 h 1252646"/>
                <a:gd name="connsiteX2" fmla="*/ 0 w 955992"/>
                <a:gd name="connsiteY2" fmla="*/ 590735 h 1252646"/>
                <a:gd name="connsiteX3" fmla="*/ 887673 w 955992"/>
                <a:gd name="connsiteY3" fmla="*/ 593706 h 1252646"/>
                <a:gd name="connsiteX4" fmla="*/ 896619 w 955992"/>
                <a:gd name="connsiteY4" fmla="*/ 14473 h 1252646"/>
                <a:gd name="connsiteX5" fmla="*/ 955992 w 955992"/>
                <a:gd name="connsiteY5" fmla="*/ 1250818 h 1252646"/>
                <a:gd name="connsiteX0" fmla="*/ 31115 w 955992"/>
                <a:gd name="connsiteY0" fmla="*/ 144965 h 1252646"/>
                <a:gd name="connsiteX1" fmla="*/ 40005 w 955992"/>
                <a:gd name="connsiteY1" fmla="*/ 1098418 h 1252646"/>
                <a:gd name="connsiteX2" fmla="*/ 0 w 955992"/>
                <a:gd name="connsiteY2" fmla="*/ 590735 h 1252646"/>
                <a:gd name="connsiteX3" fmla="*/ 887673 w 955992"/>
                <a:gd name="connsiteY3" fmla="*/ 593706 h 1252646"/>
                <a:gd name="connsiteX4" fmla="*/ 896619 w 955992"/>
                <a:gd name="connsiteY4" fmla="*/ 14473 h 1252646"/>
                <a:gd name="connsiteX5" fmla="*/ 955992 w 955992"/>
                <a:gd name="connsiteY5" fmla="*/ 1250818 h 1252646"/>
                <a:gd name="connsiteX0" fmla="*/ 31115 w 955992"/>
                <a:gd name="connsiteY0" fmla="*/ 144965 h 1252646"/>
                <a:gd name="connsiteX1" fmla="*/ 40005 w 955992"/>
                <a:gd name="connsiteY1" fmla="*/ 1098418 h 1252646"/>
                <a:gd name="connsiteX2" fmla="*/ 0 w 955992"/>
                <a:gd name="connsiteY2" fmla="*/ 619310 h 1252646"/>
                <a:gd name="connsiteX3" fmla="*/ 887673 w 955992"/>
                <a:gd name="connsiteY3" fmla="*/ 593706 h 1252646"/>
                <a:gd name="connsiteX4" fmla="*/ 896619 w 955992"/>
                <a:gd name="connsiteY4" fmla="*/ 14473 h 1252646"/>
                <a:gd name="connsiteX5" fmla="*/ 955992 w 955992"/>
                <a:gd name="connsiteY5" fmla="*/ 1250818 h 1252646"/>
                <a:gd name="connsiteX0" fmla="*/ 27186 w 952063"/>
                <a:gd name="connsiteY0" fmla="*/ 144965 h 1252646"/>
                <a:gd name="connsiteX1" fmla="*/ 36076 w 952063"/>
                <a:gd name="connsiteY1" fmla="*/ 1098418 h 1252646"/>
                <a:gd name="connsiteX2" fmla="*/ 5596 w 952063"/>
                <a:gd name="connsiteY2" fmla="*/ 605022 h 1252646"/>
                <a:gd name="connsiteX3" fmla="*/ 883744 w 952063"/>
                <a:gd name="connsiteY3" fmla="*/ 593706 h 1252646"/>
                <a:gd name="connsiteX4" fmla="*/ 892690 w 952063"/>
                <a:gd name="connsiteY4" fmla="*/ 14473 h 1252646"/>
                <a:gd name="connsiteX5" fmla="*/ 952063 w 952063"/>
                <a:gd name="connsiteY5" fmla="*/ 1250818 h 1252646"/>
                <a:gd name="connsiteX0" fmla="*/ 35878 w 960755"/>
                <a:gd name="connsiteY0" fmla="*/ 144965 h 1252646"/>
                <a:gd name="connsiteX1" fmla="*/ 44768 w 960755"/>
                <a:gd name="connsiteY1" fmla="*/ 1098418 h 1252646"/>
                <a:gd name="connsiteX2" fmla="*/ 0 w 960755"/>
                <a:gd name="connsiteY2" fmla="*/ 605022 h 1252646"/>
                <a:gd name="connsiteX3" fmla="*/ 892436 w 960755"/>
                <a:gd name="connsiteY3" fmla="*/ 593706 h 1252646"/>
                <a:gd name="connsiteX4" fmla="*/ 901382 w 960755"/>
                <a:gd name="connsiteY4" fmla="*/ 14473 h 1252646"/>
                <a:gd name="connsiteX5" fmla="*/ 960755 w 960755"/>
                <a:gd name="connsiteY5" fmla="*/ 1250818 h 1252646"/>
                <a:gd name="connsiteX0" fmla="*/ 35878 w 960755"/>
                <a:gd name="connsiteY0" fmla="*/ 144652 h 1252333"/>
                <a:gd name="connsiteX1" fmla="*/ 44768 w 960755"/>
                <a:gd name="connsiteY1" fmla="*/ 1098105 h 1252333"/>
                <a:gd name="connsiteX2" fmla="*/ 0 w 960755"/>
                <a:gd name="connsiteY2" fmla="*/ 604709 h 1252333"/>
                <a:gd name="connsiteX3" fmla="*/ 916248 w 960755"/>
                <a:gd name="connsiteY3" fmla="*/ 607681 h 1252333"/>
                <a:gd name="connsiteX4" fmla="*/ 901382 w 960755"/>
                <a:gd name="connsiteY4" fmla="*/ 14160 h 1252333"/>
                <a:gd name="connsiteX5" fmla="*/ 960755 w 960755"/>
                <a:gd name="connsiteY5" fmla="*/ 1250505 h 1252333"/>
                <a:gd name="connsiteX0" fmla="*/ 35878 w 960755"/>
                <a:gd name="connsiteY0" fmla="*/ 144751 h 1252432"/>
                <a:gd name="connsiteX1" fmla="*/ 44768 w 960755"/>
                <a:gd name="connsiteY1" fmla="*/ 1098204 h 1252432"/>
                <a:gd name="connsiteX2" fmla="*/ 0 w 960755"/>
                <a:gd name="connsiteY2" fmla="*/ 604808 h 1252432"/>
                <a:gd name="connsiteX3" fmla="*/ 916248 w 960755"/>
                <a:gd name="connsiteY3" fmla="*/ 607780 h 1252432"/>
                <a:gd name="connsiteX4" fmla="*/ 901382 w 960755"/>
                <a:gd name="connsiteY4" fmla="*/ 14259 h 1252432"/>
                <a:gd name="connsiteX5" fmla="*/ 960755 w 960755"/>
                <a:gd name="connsiteY5" fmla="*/ 1250604 h 1252432"/>
                <a:gd name="connsiteX0" fmla="*/ 35878 w 960755"/>
                <a:gd name="connsiteY0" fmla="*/ 144649 h 1252330"/>
                <a:gd name="connsiteX1" fmla="*/ 44768 w 960755"/>
                <a:gd name="connsiteY1" fmla="*/ 1098102 h 1252330"/>
                <a:gd name="connsiteX2" fmla="*/ 0 w 960755"/>
                <a:gd name="connsiteY2" fmla="*/ 604706 h 1252330"/>
                <a:gd name="connsiteX3" fmla="*/ 949586 w 960755"/>
                <a:gd name="connsiteY3" fmla="*/ 612441 h 1252330"/>
                <a:gd name="connsiteX4" fmla="*/ 901382 w 960755"/>
                <a:gd name="connsiteY4" fmla="*/ 14157 h 1252330"/>
                <a:gd name="connsiteX5" fmla="*/ 960755 w 960755"/>
                <a:gd name="connsiteY5" fmla="*/ 1250502 h 1252330"/>
                <a:gd name="connsiteX0" fmla="*/ 35878 w 960755"/>
                <a:gd name="connsiteY0" fmla="*/ 144649 h 1252330"/>
                <a:gd name="connsiteX1" fmla="*/ 44768 w 960755"/>
                <a:gd name="connsiteY1" fmla="*/ 1098102 h 1252330"/>
                <a:gd name="connsiteX2" fmla="*/ 0 w 960755"/>
                <a:gd name="connsiteY2" fmla="*/ 604706 h 1252330"/>
                <a:gd name="connsiteX3" fmla="*/ 916248 w 960755"/>
                <a:gd name="connsiteY3" fmla="*/ 612441 h 1252330"/>
                <a:gd name="connsiteX4" fmla="*/ 901382 w 960755"/>
                <a:gd name="connsiteY4" fmla="*/ 14157 h 1252330"/>
                <a:gd name="connsiteX5" fmla="*/ 960755 w 960755"/>
                <a:gd name="connsiteY5" fmla="*/ 1250502 h 1252330"/>
                <a:gd name="connsiteX0" fmla="*/ 35878 w 960755"/>
                <a:gd name="connsiteY0" fmla="*/ 144649 h 1250502"/>
                <a:gd name="connsiteX1" fmla="*/ 44768 w 960755"/>
                <a:gd name="connsiteY1" fmla="*/ 1098102 h 1250502"/>
                <a:gd name="connsiteX2" fmla="*/ 0 w 960755"/>
                <a:gd name="connsiteY2" fmla="*/ 604706 h 1250502"/>
                <a:gd name="connsiteX3" fmla="*/ 916248 w 960755"/>
                <a:gd name="connsiteY3" fmla="*/ 612441 h 1250502"/>
                <a:gd name="connsiteX4" fmla="*/ 901382 w 960755"/>
                <a:gd name="connsiteY4" fmla="*/ 14157 h 1250502"/>
                <a:gd name="connsiteX5" fmla="*/ 960755 w 960755"/>
                <a:gd name="connsiteY5" fmla="*/ 1250502 h 1250502"/>
                <a:gd name="connsiteX0" fmla="*/ 35878 w 916892"/>
                <a:gd name="connsiteY0" fmla="*/ 144649 h 1221927"/>
                <a:gd name="connsiteX1" fmla="*/ 44768 w 916892"/>
                <a:gd name="connsiteY1" fmla="*/ 1098102 h 1221927"/>
                <a:gd name="connsiteX2" fmla="*/ 0 w 916892"/>
                <a:gd name="connsiteY2" fmla="*/ 604706 h 1221927"/>
                <a:gd name="connsiteX3" fmla="*/ 916248 w 916892"/>
                <a:gd name="connsiteY3" fmla="*/ 612441 h 1221927"/>
                <a:gd name="connsiteX4" fmla="*/ 901382 w 916892"/>
                <a:gd name="connsiteY4" fmla="*/ 14157 h 1221927"/>
                <a:gd name="connsiteX5" fmla="*/ 898843 w 916892"/>
                <a:gd name="connsiteY5" fmla="*/ 1221927 h 1221927"/>
                <a:gd name="connsiteX0" fmla="*/ 35878 w 925636"/>
                <a:gd name="connsiteY0" fmla="*/ 144649 h 1221927"/>
                <a:gd name="connsiteX1" fmla="*/ 44768 w 925636"/>
                <a:gd name="connsiteY1" fmla="*/ 1098102 h 1221927"/>
                <a:gd name="connsiteX2" fmla="*/ 0 w 925636"/>
                <a:gd name="connsiteY2" fmla="*/ 604706 h 1221927"/>
                <a:gd name="connsiteX3" fmla="*/ 916248 w 925636"/>
                <a:gd name="connsiteY3" fmla="*/ 612441 h 1221927"/>
                <a:gd name="connsiteX4" fmla="*/ 901382 w 925636"/>
                <a:gd name="connsiteY4" fmla="*/ 14157 h 1221927"/>
                <a:gd name="connsiteX5" fmla="*/ 898843 w 925636"/>
                <a:gd name="connsiteY5" fmla="*/ 1221927 h 1221927"/>
                <a:gd name="connsiteX0" fmla="*/ 35878 w 919449"/>
                <a:gd name="connsiteY0" fmla="*/ 144649 h 1221927"/>
                <a:gd name="connsiteX1" fmla="*/ 44768 w 919449"/>
                <a:gd name="connsiteY1" fmla="*/ 1098102 h 1221927"/>
                <a:gd name="connsiteX2" fmla="*/ 0 w 919449"/>
                <a:gd name="connsiteY2" fmla="*/ 604706 h 1221927"/>
                <a:gd name="connsiteX3" fmla="*/ 916248 w 919449"/>
                <a:gd name="connsiteY3" fmla="*/ 612441 h 1221927"/>
                <a:gd name="connsiteX4" fmla="*/ 901382 w 919449"/>
                <a:gd name="connsiteY4" fmla="*/ 14157 h 1221927"/>
                <a:gd name="connsiteX5" fmla="*/ 898843 w 919449"/>
                <a:gd name="connsiteY5" fmla="*/ 1221927 h 1221927"/>
                <a:gd name="connsiteX0" fmla="*/ 35878 w 923492"/>
                <a:gd name="connsiteY0" fmla="*/ 121367 h 1198645"/>
                <a:gd name="connsiteX1" fmla="*/ 44768 w 923492"/>
                <a:gd name="connsiteY1" fmla="*/ 1074820 h 1198645"/>
                <a:gd name="connsiteX2" fmla="*/ 0 w 923492"/>
                <a:gd name="connsiteY2" fmla="*/ 581424 h 1198645"/>
                <a:gd name="connsiteX3" fmla="*/ 916248 w 923492"/>
                <a:gd name="connsiteY3" fmla="*/ 589159 h 1198645"/>
                <a:gd name="connsiteX4" fmla="*/ 910907 w 923492"/>
                <a:gd name="connsiteY4" fmla="*/ 14687 h 1198645"/>
                <a:gd name="connsiteX5" fmla="*/ 898843 w 923492"/>
                <a:gd name="connsiteY5" fmla="*/ 1198645 h 1198645"/>
                <a:gd name="connsiteX0" fmla="*/ 35878 w 923492"/>
                <a:gd name="connsiteY0" fmla="*/ 106680 h 1183958"/>
                <a:gd name="connsiteX1" fmla="*/ 44768 w 923492"/>
                <a:gd name="connsiteY1" fmla="*/ 1060133 h 1183958"/>
                <a:gd name="connsiteX2" fmla="*/ 0 w 923492"/>
                <a:gd name="connsiteY2" fmla="*/ 566737 h 1183958"/>
                <a:gd name="connsiteX3" fmla="*/ 916248 w 923492"/>
                <a:gd name="connsiteY3" fmla="*/ 574472 h 1183958"/>
                <a:gd name="connsiteX4" fmla="*/ 910907 w 923492"/>
                <a:gd name="connsiteY4" fmla="*/ 0 h 1183958"/>
                <a:gd name="connsiteX5" fmla="*/ 898843 w 923492"/>
                <a:gd name="connsiteY5" fmla="*/ 1183958 h 1183958"/>
                <a:gd name="connsiteX0" fmla="*/ 35878 w 925998"/>
                <a:gd name="connsiteY0" fmla="*/ 87630 h 1164908"/>
                <a:gd name="connsiteX1" fmla="*/ 44768 w 925998"/>
                <a:gd name="connsiteY1" fmla="*/ 1041083 h 1164908"/>
                <a:gd name="connsiteX2" fmla="*/ 0 w 925998"/>
                <a:gd name="connsiteY2" fmla="*/ 547687 h 1164908"/>
                <a:gd name="connsiteX3" fmla="*/ 916248 w 925998"/>
                <a:gd name="connsiteY3" fmla="*/ 555422 h 1164908"/>
                <a:gd name="connsiteX4" fmla="*/ 915669 w 925998"/>
                <a:gd name="connsiteY4" fmla="*/ 0 h 1164908"/>
                <a:gd name="connsiteX5" fmla="*/ 898843 w 925998"/>
                <a:gd name="connsiteY5" fmla="*/ 1164908 h 1164908"/>
                <a:gd name="connsiteX0" fmla="*/ 35878 w 923492"/>
                <a:gd name="connsiteY0" fmla="*/ 101918 h 1179196"/>
                <a:gd name="connsiteX1" fmla="*/ 44768 w 923492"/>
                <a:gd name="connsiteY1" fmla="*/ 1055371 h 1179196"/>
                <a:gd name="connsiteX2" fmla="*/ 0 w 923492"/>
                <a:gd name="connsiteY2" fmla="*/ 561975 h 1179196"/>
                <a:gd name="connsiteX3" fmla="*/ 916248 w 923492"/>
                <a:gd name="connsiteY3" fmla="*/ 569710 h 1179196"/>
                <a:gd name="connsiteX4" fmla="*/ 910907 w 923492"/>
                <a:gd name="connsiteY4" fmla="*/ 0 h 1179196"/>
                <a:gd name="connsiteX5" fmla="*/ 898843 w 923492"/>
                <a:gd name="connsiteY5" fmla="*/ 1179196 h 1179196"/>
                <a:gd name="connsiteX0" fmla="*/ 27186 w 914800"/>
                <a:gd name="connsiteY0" fmla="*/ 101918 h 1179196"/>
                <a:gd name="connsiteX1" fmla="*/ 36076 w 914800"/>
                <a:gd name="connsiteY1" fmla="*/ 1055371 h 1179196"/>
                <a:gd name="connsiteX2" fmla="*/ 219908 w 914800"/>
                <a:gd name="connsiteY2" fmla="*/ 949325 h 1179196"/>
                <a:gd name="connsiteX3" fmla="*/ 907556 w 914800"/>
                <a:gd name="connsiteY3" fmla="*/ 569710 h 1179196"/>
                <a:gd name="connsiteX4" fmla="*/ 902215 w 914800"/>
                <a:gd name="connsiteY4" fmla="*/ 0 h 1179196"/>
                <a:gd name="connsiteX5" fmla="*/ 890151 w 914800"/>
                <a:gd name="connsiteY5" fmla="*/ 1179196 h 1179196"/>
                <a:gd name="connsiteX0" fmla="*/ 66059 w 953673"/>
                <a:gd name="connsiteY0" fmla="*/ 101918 h 1179196"/>
                <a:gd name="connsiteX1" fmla="*/ 11449 w 953673"/>
                <a:gd name="connsiteY1" fmla="*/ 661671 h 1179196"/>
                <a:gd name="connsiteX2" fmla="*/ 258781 w 953673"/>
                <a:gd name="connsiteY2" fmla="*/ 949325 h 1179196"/>
                <a:gd name="connsiteX3" fmla="*/ 946429 w 953673"/>
                <a:gd name="connsiteY3" fmla="*/ 569710 h 1179196"/>
                <a:gd name="connsiteX4" fmla="*/ 941088 w 953673"/>
                <a:gd name="connsiteY4" fmla="*/ 0 h 1179196"/>
                <a:gd name="connsiteX5" fmla="*/ 929024 w 953673"/>
                <a:gd name="connsiteY5" fmla="*/ 1179196 h 1179196"/>
                <a:gd name="connsiteX0" fmla="*/ 830681 w 943595"/>
                <a:gd name="connsiteY0" fmla="*/ 0 h 1185228"/>
                <a:gd name="connsiteX1" fmla="*/ 1371 w 943595"/>
                <a:gd name="connsiteY1" fmla="*/ 667703 h 1185228"/>
                <a:gd name="connsiteX2" fmla="*/ 248703 w 943595"/>
                <a:gd name="connsiteY2" fmla="*/ 955357 h 1185228"/>
                <a:gd name="connsiteX3" fmla="*/ 936351 w 943595"/>
                <a:gd name="connsiteY3" fmla="*/ 575742 h 1185228"/>
                <a:gd name="connsiteX4" fmla="*/ 931010 w 943595"/>
                <a:gd name="connsiteY4" fmla="*/ 6032 h 1185228"/>
                <a:gd name="connsiteX5" fmla="*/ 918946 w 943595"/>
                <a:gd name="connsiteY5" fmla="*/ 1185228 h 1185228"/>
                <a:gd name="connsiteX0" fmla="*/ 729806 w 842720"/>
                <a:gd name="connsiteY0" fmla="*/ 0 h 1185228"/>
                <a:gd name="connsiteX1" fmla="*/ 2096 w 842720"/>
                <a:gd name="connsiteY1" fmla="*/ 121603 h 1185228"/>
                <a:gd name="connsiteX2" fmla="*/ 147828 w 842720"/>
                <a:gd name="connsiteY2" fmla="*/ 955357 h 1185228"/>
                <a:gd name="connsiteX3" fmla="*/ 835476 w 842720"/>
                <a:gd name="connsiteY3" fmla="*/ 575742 h 1185228"/>
                <a:gd name="connsiteX4" fmla="*/ 830135 w 842720"/>
                <a:gd name="connsiteY4" fmla="*/ 6032 h 1185228"/>
                <a:gd name="connsiteX5" fmla="*/ 818071 w 842720"/>
                <a:gd name="connsiteY5" fmla="*/ 1185228 h 1185228"/>
                <a:gd name="connsiteX0" fmla="*/ 778828 w 891742"/>
                <a:gd name="connsiteY0" fmla="*/ 0 h 1185228"/>
                <a:gd name="connsiteX1" fmla="*/ 51118 w 891742"/>
                <a:gd name="connsiteY1" fmla="*/ 121603 h 1185228"/>
                <a:gd name="connsiteX2" fmla="*/ 0 w 891742"/>
                <a:gd name="connsiteY2" fmla="*/ 631507 h 1185228"/>
                <a:gd name="connsiteX3" fmla="*/ 884498 w 891742"/>
                <a:gd name="connsiteY3" fmla="*/ 575742 h 1185228"/>
                <a:gd name="connsiteX4" fmla="*/ 879157 w 891742"/>
                <a:gd name="connsiteY4" fmla="*/ 6032 h 1185228"/>
                <a:gd name="connsiteX5" fmla="*/ 867093 w 891742"/>
                <a:gd name="connsiteY5" fmla="*/ 1185228 h 1185228"/>
                <a:gd name="connsiteX0" fmla="*/ 778828 w 884534"/>
                <a:gd name="connsiteY0" fmla="*/ 0 h 1185228"/>
                <a:gd name="connsiteX1" fmla="*/ 51118 w 884534"/>
                <a:gd name="connsiteY1" fmla="*/ 121603 h 1185228"/>
                <a:gd name="connsiteX2" fmla="*/ 0 w 884534"/>
                <a:gd name="connsiteY2" fmla="*/ 631507 h 1185228"/>
                <a:gd name="connsiteX3" fmla="*/ 884498 w 884534"/>
                <a:gd name="connsiteY3" fmla="*/ 575742 h 1185228"/>
                <a:gd name="connsiteX4" fmla="*/ 2857 w 884534"/>
                <a:gd name="connsiteY4" fmla="*/ 583882 h 1185228"/>
                <a:gd name="connsiteX5" fmla="*/ 867093 w 884534"/>
                <a:gd name="connsiteY5" fmla="*/ 1185228 h 1185228"/>
                <a:gd name="connsiteX0" fmla="*/ 787882 w 893588"/>
                <a:gd name="connsiteY0" fmla="*/ 0 h 1185228"/>
                <a:gd name="connsiteX1" fmla="*/ 60172 w 893588"/>
                <a:gd name="connsiteY1" fmla="*/ 121603 h 1185228"/>
                <a:gd name="connsiteX2" fmla="*/ 9054 w 893588"/>
                <a:gd name="connsiteY2" fmla="*/ 631507 h 1185228"/>
                <a:gd name="connsiteX3" fmla="*/ 893552 w 893588"/>
                <a:gd name="connsiteY3" fmla="*/ 575742 h 1185228"/>
                <a:gd name="connsiteX4" fmla="*/ 11911 w 893588"/>
                <a:gd name="connsiteY4" fmla="*/ 583882 h 1185228"/>
                <a:gd name="connsiteX5" fmla="*/ 416156 w 893588"/>
                <a:gd name="connsiteY5" fmla="*/ 1024712 h 1185228"/>
                <a:gd name="connsiteX6" fmla="*/ 876147 w 893588"/>
                <a:gd name="connsiteY6" fmla="*/ 1185228 h 1185228"/>
                <a:gd name="connsiteX0" fmla="*/ 835956 w 941662"/>
                <a:gd name="connsiteY0" fmla="*/ 0 h 1208408"/>
                <a:gd name="connsiteX1" fmla="*/ 108246 w 941662"/>
                <a:gd name="connsiteY1" fmla="*/ 121603 h 1208408"/>
                <a:gd name="connsiteX2" fmla="*/ 57128 w 941662"/>
                <a:gd name="connsiteY2" fmla="*/ 631507 h 1208408"/>
                <a:gd name="connsiteX3" fmla="*/ 941626 w 941662"/>
                <a:gd name="connsiteY3" fmla="*/ 575742 h 1208408"/>
                <a:gd name="connsiteX4" fmla="*/ 59985 w 941662"/>
                <a:gd name="connsiteY4" fmla="*/ 583882 h 1208408"/>
                <a:gd name="connsiteX5" fmla="*/ 108630 w 941662"/>
                <a:gd name="connsiteY5" fmla="*/ 1164412 h 1208408"/>
                <a:gd name="connsiteX6" fmla="*/ 924221 w 941662"/>
                <a:gd name="connsiteY6" fmla="*/ 1185228 h 1208408"/>
                <a:gd name="connsiteX0" fmla="*/ 814290 w 919996"/>
                <a:gd name="connsiteY0" fmla="*/ 0 h 1199314"/>
                <a:gd name="connsiteX1" fmla="*/ 86580 w 919996"/>
                <a:gd name="connsiteY1" fmla="*/ 121603 h 1199314"/>
                <a:gd name="connsiteX2" fmla="*/ 35462 w 919996"/>
                <a:gd name="connsiteY2" fmla="*/ 631507 h 1199314"/>
                <a:gd name="connsiteX3" fmla="*/ 919960 w 919996"/>
                <a:gd name="connsiteY3" fmla="*/ 575742 h 1199314"/>
                <a:gd name="connsiteX4" fmla="*/ 38319 w 919996"/>
                <a:gd name="connsiteY4" fmla="*/ 583882 h 1199314"/>
                <a:gd name="connsiteX5" fmla="*/ 150464 w 919996"/>
                <a:gd name="connsiteY5" fmla="*/ 1151712 h 1199314"/>
                <a:gd name="connsiteX6" fmla="*/ 902555 w 919996"/>
                <a:gd name="connsiteY6" fmla="*/ 1185228 h 1199314"/>
                <a:gd name="connsiteX0" fmla="*/ 814290 w 919996"/>
                <a:gd name="connsiteY0" fmla="*/ 0 h 1185228"/>
                <a:gd name="connsiteX1" fmla="*/ 86580 w 919996"/>
                <a:gd name="connsiteY1" fmla="*/ 121603 h 1185228"/>
                <a:gd name="connsiteX2" fmla="*/ 35462 w 919996"/>
                <a:gd name="connsiteY2" fmla="*/ 631507 h 1185228"/>
                <a:gd name="connsiteX3" fmla="*/ 919960 w 919996"/>
                <a:gd name="connsiteY3" fmla="*/ 575742 h 1185228"/>
                <a:gd name="connsiteX4" fmla="*/ 38319 w 919996"/>
                <a:gd name="connsiteY4" fmla="*/ 583882 h 1185228"/>
                <a:gd name="connsiteX5" fmla="*/ 150464 w 919996"/>
                <a:gd name="connsiteY5" fmla="*/ 1151712 h 1185228"/>
                <a:gd name="connsiteX6" fmla="*/ 902555 w 919996"/>
                <a:gd name="connsiteY6" fmla="*/ 1185228 h 1185228"/>
                <a:gd name="connsiteX0" fmla="*/ 814290 w 919996"/>
                <a:gd name="connsiteY0" fmla="*/ 0 h 1185228"/>
                <a:gd name="connsiteX1" fmla="*/ 86580 w 919996"/>
                <a:gd name="connsiteY1" fmla="*/ 121603 h 1185228"/>
                <a:gd name="connsiteX2" fmla="*/ 35462 w 919996"/>
                <a:gd name="connsiteY2" fmla="*/ 631507 h 1185228"/>
                <a:gd name="connsiteX3" fmla="*/ 919960 w 919996"/>
                <a:gd name="connsiteY3" fmla="*/ 575742 h 1185228"/>
                <a:gd name="connsiteX4" fmla="*/ 38319 w 919996"/>
                <a:gd name="connsiteY4" fmla="*/ 583882 h 1185228"/>
                <a:gd name="connsiteX5" fmla="*/ 150464 w 919996"/>
                <a:gd name="connsiteY5" fmla="*/ 1151712 h 1185228"/>
                <a:gd name="connsiteX6" fmla="*/ 902555 w 919996"/>
                <a:gd name="connsiteY6" fmla="*/ 1185228 h 1185228"/>
                <a:gd name="connsiteX0" fmla="*/ 798946 w 904652"/>
                <a:gd name="connsiteY0" fmla="*/ 0 h 1185228"/>
                <a:gd name="connsiteX1" fmla="*/ 71236 w 904652"/>
                <a:gd name="connsiteY1" fmla="*/ 121603 h 1185228"/>
                <a:gd name="connsiteX2" fmla="*/ 20118 w 904652"/>
                <a:gd name="connsiteY2" fmla="*/ 631507 h 1185228"/>
                <a:gd name="connsiteX3" fmla="*/ 904616 w 904652"/>
                <a:gd name="connsiteY3" fmla="*/ 575742 h 1185228"/>
                <a:gd name="connsiteX4" fmla="*/ 22975 w 904652"/>
                <a:gd name="connsiteY4" fmla="*/ 583882 h 1185228"/>
                <a:gd name="connsiteX5" fmla="*/ 135120 w 904652"/>
                <a:gd name="connsiteY5" fmla="*/ 1151712 h 1185228"/>
                <a:gd name="connsiteX6" fmla="*/ 887211 w 904652"/>
                <a:gd name="connsiteY6" fmla="*/ 1185228 h 1185228"/>
                <a:gd name="connsiteX0" fmla="*/ 805149 w 910855"/>
                <a:gd name="connsiteY0" fmla="*/ 0 h 1185228"/>
                <a:gd name="connsiteX1" fmla="*/ 77439 w 910855"/>
                <a:gd name="connsiteY1" fmla="*/ 121603 h 1185228"/>
                <a:gd name="connsiteX2" fmla="*/ 26321 w 910855"/>
                <a:gd name="connsiteY2" fmla="*/ 631507 h 1185228"/>
                <a:gd name="connsiteX3" fmla="*/ 910819 w 910855"/>
                <a:gd name="connsiteY3" fmla="*/ 575742 h 1185228"/>
                <a:gd name="connsiteX4" fmla="*/ 29178 w 910855"/>
                <a:gd name="connsiteY4" fmla="*/ 583882 h 1185228"/>
                <a:gd name="connsiteX5" fmla="*/ 141323 w 910855"/>
                <a:gd name="connsiteY5" fmla="*/ 1151712 h 1185228"/>
                <a:gd name="connsiteX6" fmla="*/ 893414 w 910855"/>
                <a:gd name="connsiteY6" fmla="*/ 1185228 h 1185228"/>
                <a:gd name="connsiteX0" fmla="*/ 808622 w 914328"/>
                <a:gd name="connsiteY0" fmla="*/ 0 h 1185228"/>
                <a:gd name="connsiteX1" fmla="*/ 80912 w 914328"/>
                <a:gd name="connsiteY1" fmla="*/ 121603 h 1185228"/>
                <a:gd name="connsiteX2" fmla="*/ 29794 w 914328"/>
                <a:gd name="connsiteY2" fmla="*/ 631507 h 1185228"/>
                <a:gd name="connsiteX3" fmla="*/ 914292 w 914328"/>
                <a:gd name="connsiteY3" fmla="*/ 575742 h 1185228"/>
                <a:gd name="connsiteX4" fmla="*/ 32651 w 914328"/>
                <a:gd name="connsiteY4" fmla="*/ 583882 h 1185228"/>
                <a:gd name="connsiteX5" fmla="*/ 125746 w 914328"/>
                <a:gd name="connsiteY5" fmla="*/ 1126312 h 1185228"/>
                <a:gd name="connsiteX6" fmla="*/ 896887 w 914328"/>
                <a:gd name="connsiteY6" fmla="*/ 1185228 h 1185228"/>
                <a:gd name="connsiteX0" fmla="*/ 808622 w 914328"/>
                <a:gd name="connsiteY0" fmla="*/ 0 h 1185228"/>
                <a:gd name="connsiteX1" fmla="*/ 80912 w 914328"/>
                <a:gd name="connsiteY1" fmla="*/ 121603 h 1185228"/>
                <a:gd name="connsiteX2" fmla="*/ 55194 w 914328"/>
                <a:gd name="connsiteY2" fmla="*/ 625157 h 1185228"/>
                <a:gd name="connsiteX3" fmla="*/ 914292 w 914328"/>
                <a:gd name="connsiteY3" fmla="*/ 575742 h 1185228"/>
                <a:gd name="connsiteX4" fmla="*/ 32651 w 914328"/>
                <a:gd name="connsiteY4" fmla="*/ 583882 h 1185228"/>
                <a:gd name="connsiteX5" fmla="*/ 125746 w 914328"/>
                <a:gd name="connsiteY5" fmla="*/ 1126312 h 1185228"/>
                <a:gd name="connsiteX6" fmla="*/ 896887 w 914328"/>
                <a:gd name="connsiteY6" fmla="*/ 1185228 h 1185228"/>
                <a:gd name="connsiteX0" fmla="*/ 808622 w 896887"/>
                <a:gd name="connsiteY0" fmla="*/ 0 h 1185228"/>
                <a:gd name="connsiteX1" fmla="*/ 80912 w 896887"/>
                <a:gd name="connsiteY1" fmla="*/ 121603 h 1185228"/>
                <a:gd name="connsiteX2" fmla="*/ 55194 w 896887"/>
                <a:gd name="connsiteY2" fmla="*/ 625157 h 1185228"/>
                <a:gd name="connsiteX3" fmla="*/ 850792 w 896887"/>
                <a:gd name="connsiteY3" fmla="*/ 613842 h 1185228"/>
                <a:gd name="connsiteX4" fmla="*/ 32651 w 896887"/>
                <a:gd name="connsiteY4" fmla="*/ 583882 h 1185228"/>
                <a:gd name="connsiteX5" fmla="*/ 125746 w 896887"/>
                <a:gd name="connsiteY5" fmla="*/ 1126312 h 1185228"/>
                <a:gd name="connsiteX6" fmla="*/ 896887 w 896887"/>
                <a:gd name="connsiteY6" fmla="*/ 1185228 h 1185228"/>
                <a:gd name="connsiteX0" fmla="*/ 808622 w 896887"/>
                <a:gd name="connsiteY0" fmla="*/ 0 h 1185228"/>
                <a:gd name="connsiteX1" fmla="*/ 80912 w 896887"/>
                <a:gd name="connsiteY1" fmla="*/ 121603 h 1185228"/>
                <a:gd name="connsiteX2" fmla="*/ 55194 w 896887"/>
                <a:gd name="connsiteY2" fmla="*/ 625157 h 1185228"/>
                <a:gd name="connsiteX3" fmla="*/ 850792 w 896887"/>
                <a:gd name="connsiteY3" fmla="*/ 613842 h 1185228"/>
                <a:gd name="connsiteX4" fmla="*/ 32651 w 896887"/>
                <a:gd name="connsiteY4" fmla="*/ 583882 h 1185228"/>
                <a:gd name="connsiteX5" fmla="*/ 125746 w 896887"/>
                <a:gd name="connsiteY5" fmla="*/ 1126312 h 1185228"/>
                <a:gd name="connsiteX6" fmla="*/ 896887 w 896887"/>
                <a:gd name="connsiteY6" fmla="*/ 1185228 h 1185228"/>
                <a:gd name="connsiteX0" fmla="*/ 808622 w 896887"/>
                <a:gd name="connsiteY0" fmla="*/ 0 h 1185228"/>
                <a:gd name="connsiteX1" fmla="*/ 80912 w 896887"/>
                <a:gd name="connsiteY1" fmla="*/ 121603 h 1185228"/>
                <a:gd name="connsiteX2" fmla="*/ 55194 w 896887"/>
                <a:gd name="connsiteY2" fmla="*/ 625157 h 1185228"/>
                <a:gd name="connsiteX3" fmla="*/ 806342 w 896887"/>
                <a:gd name="connsiteY3" fmla="*/ 613842 h 1185228"/>
                <a:gd name="connsiteX4" fmla="*/ 32651 w 896887"/>
                <a:gd name="connsiteY4" fmla="*/ 583882 h 1185228"/>
                <a:gd name="connsiteX5" fmla="*/ 125746 w 896887"/>
                <a:gd name="connsiteY5" fmla="*/ 1126312 h 1185228"/>
                <a:gd name="connsiteX6" fmla="*/ 896887 w 896887"/>
                <a:gd name="connsiteY6" fmla="*/ 1185228 h 1185228"/>
                <a:gd name="connsiteX0" fmla="*/ 808622 w 896887"/>
                <a:gd name="connsiteY0" fmla="*/ 0 h 1185228"/>
                <a:gd name="connsiteX1" fmla="*/ 80912 w 896887"/>
                <a:gd name="connsiteY1" fmla="*/ 121603 h 1185228"/>
                <a:gd name="connsiteX2" fmla="*/ 55194 w 896887"/>
                <a:gd name="connsiteY2" fmla="*/ 625157 h 1185228"/>
                <a:gd name="connsiteX3" fmla="*/ 799992 w 896887"/>
                <a:gd name="connsiteY3" fmla="*/ 588442 h 1185228"/>
                <a:gd name="connsiteX4" fmla="*/ 32651 w 896887"/>
                <a:gd name="connsiteY4" fmla="*/ 583882 h 1185228"/>
                <a:gd name="connsiteX5" fmla="*/ 125746 w 896887"/>
                <a:gd name="connsiteY5" fmla="*/ 1126312 h 1185228"/>
                <a:gd name="connsiteX6" fmla="*/ 896887 w 896887"/>
                <a:gd name="connsiteY6" fmla="*/ 1185228 h 1185228"/>
                <a:gd name="connsiteX0" fmla="*/ 808622 w 896887"/>
                <a:gd name="connsiteY0" fmla="*/ 0 h 1185228"/>
                <a:gd name="connsiteX1" fmla="*/ 80912 w 896887"/>
                <a:gd name="connsiteY1" fmla="*/ 121603 h 1185228"/>
                <a:gd name="connsiteX2" fmla="*/ 74244 w 896887"/>
                <a:gd name="connsiteY2" fmla="*/ 625157 h 1185228"/>
                <a:gd name="connsiteX3" fmla="*/ 799992 w 896887"/>
                <a:gd name="connsiteY3" fmla="*/ 588442 h 1185228"/>
                <a:gd name="connsiteX4" fmla="*/ 32651 w 896887"/>
                <a:gd name="connsiteY4" fmla="*/ 583882 h 1185228"/>
                <a:gd name="connsiteX5" fmla="*/ 125746 w 896887"/>
                <a:gd name="connsiteY5" fmla="*/ 1126312 h 1185228"/>
                <a:gd name="connsiteX6" fmla="*/ 896887 w 896887"/>
                <a:gd name="connsiteY6" fmla="*/ 1185228 h 1185228"/>
                <a:gd name="connsiteX0" fmla="*/ 763595 w 851860"/>
                <a:gd name="connsiteY0" fmla="*/ 0 h 1185228"/>
                <a:gd name="connsiteX1" fmla="*/ 35885 w 851860"/>
                <a:gd name="connsiteY1" fmla="*/ 121603 h 1185228"/>
                <a:gd name="connsiteX2" fmla="*/ 29217 w 851860"/>
                <a:gd name="connsiteY2" fmla="*/ 625157 h 1185228"/>
                <a:gd name="connsiteX3" fmla="*/ 754965 w 851860"/>
                <a:gd name="connsiteY3" fmla="*/ 588442 h 1185228"/>
                <a:gd name="connsiteX4" fmla="*/ 51124 w 851860"/>
                <a:gd name="connsiteY4" fmla="*/ 628332 h 1185228"/>
                <a:gd name="connsiteX5" fmla="*/ 80719 w 851860"/>
                <a:gd name="connsiteY5" fmla="*/ 1126312 h 1185228"/>
                <a:gd name="connsiteX6" fmla="*/ 851860 w 851860"/>
                <a:gd name="connsiteY6" fmla="*/ 1185228 h 1185228"/>
                <a:gd name="connsiteX0" fmla="*/ 763595 w 851860"/>
                <a:gd name="connsiteY0" fmla="*/ 0 h 1185228"/>
                <a:gd name="connsiteX1" fmla="*/ 35885 w 851860"/>
                <a:gd name="connsiteY1" fmla="*/ 121603 h 1185228"/>
                <a:gd name="connsiteX2" fmla="*/ 29217 w 851860"/>
                <a:gd name="connsiteY2" fmla="*/ 625157 h 1185228"/>
                <a:gd name="connsiteX3" fmla="*/ 754965 w 851860"/>
                <a:gd name="connsiteY3" fmla="*/ 588442 h 1185228"/>
                <a:gd name="connsiteX4" fmla="*/ 51124 w 851860"/>
                <a:gd name="connsiteY4" fmla="*/ 628332 h 1185228"/>
                <a:gd name="connsiteX5" fmla="*/ 80719 w 851860"/>
                <a:gd name="connsiteY5" fmla="*/ 1126312 h 1185228"/>
                <a:gd name="connsiteX6" fmla="*/ 851860 w 851860"/>
                <a:gd name="connsiteY6" fmla="*/ 1185228 h 1185228"/>
                <a:gd name="connsiteX0" fmla="*/ 737956 w 826221"/>
                <a:gd name="connsiteY0" fmla="*/ 0 h 1185228"/>
                <a:gd name="connsiteX1" fmla="*/ 10246 w 826221"/>
                <a:gd name="connsiteY1" fmla="*/ 121603 h 1185228"/>
                <a:gd name="connsiteX2" fmla="*/ 3578 w 826221"/>
                <a:gd name="connsiteY2" fmla="*/ 625157 h 1185228"/>
                <a:gd name="connsiteX3" fmla="*/ 729326 w 826221"/>
                <a:gd name="connsiteY3" fmla="*/ 588442 h 1185228"/>
                <a:gd name="connsiteX4" fmla="*/ 25485 w 826221"/>
                <a:gd name="connsiteY4" fmla="*/ 628332 h 1185228"/>
                <a:gd name="connsiteX5" fmla="*/ 55080 w 826221"/>
                <a:gd name="connsiteY5" fmla="*/ 1126312 h 1185228"/>
                <a:gd name="connsiteX6" fmla="*/ 826221 w 826221"/>
                <a:gd name="connsiteY6" fmla="*/ 1185228 h 1185228"/>
                <a:gd name="connsiteX0" fmla="*/ 737956 w 883371"/>
                <a:gd name="connsiteY0" fmla="*/ 0 h 1153478"/>
                <a:gd name="connsiteX1" fmla="*/ 10246 w 883371"/>
                <a:gd name="connsiteY1" fmla="*/ 121603 h 1153478"/>
                <a:gd name="connsiteX2" fmla="*/ 3578 w 883371"/>
                <a:gd name="connsiteY2" fmla="*/ 625157 h 1153478"/>
                <a:gd name="connsiteX3" fmla="*/ 729326 w 883371"/>
                <a:gd name="connsiteY3" fmla="*/ 588442 h 1153478"/>
                <a:gd name="connsiteX4" fmla="*/ 25485 w 883371"/>
                <a:gd name="connsiteY4" fmla="*/ 628332 h 1153478"/>
                <a:gd name="connsiteX5" fmla="*/ 55080 w 883371"/>
                <a:gd name="connsiteY5" fmla="*/ 1126312 h 1153478"/>
                <a:gd name="connsiteX6" fmla="*/ 883371 w 883371"/>
                <a:gd name="connsiteY6" fmla="*/ 1153478 h 1153478"/>
                <a:gd name="connsiteX0" fmla="*/ 737956 w 883371"/>
                <a:gd name="connsiteY0" fmla="*/ 0 h 1186483"/>
                <a:gd name="connsiteX1" fmla="*/ 10246 w 883371"/>
                <a:gd name="connsiteY1" fmla="*/ 121603 h 1186483"/>
                <a:gd name="connsiteX2" fmla="*/ 3578 w 883371"/>
                <a:gd name="connsiteY2" fmla="*/ 625157 h 1186483"/>
                <a:gd name="connsiteX3" fmla="*/ 729326 w 883371"/>
                <a:gd name="connsiteY3" fmla="*/ 588442 h 1186483"/>
                <a:gd name="connsiteX4" fmla="*/ 25485 w 883371"/>
                <a:gd name="connsiteY4" fmla="*/ 628332 h 1186483"/>
                <a:gd name="connsiteX5" fmla="*/ 55080 w 883371"/>
                <a:gd name="connsiteY5" fmla="*/ 1126312 h 1186483"/>
                <a:gd name="connsiteX6" fmla="*/ 883371 w 883371"/>
                <a:gd name="connsiteY6" fmla="*/ 1153478 h 1186483"/>
                <a:gd name="connsiteX0" fmla="*/ 737956 w 857971"/>
                <a:gd name="connsiteY0" fmla="*/ 0 h 1181753"/>
                <a:gd name="connsiteX1" fmla="*/ 10246 w 857971"/>
                <a:gd name="connsiteY1" fmla="*/ 121603 h 1181753"/>
                <a:gd name="connsiteX2" fmla="*/ 3578 w 857971"/>
                <a:gd name="connsiteY2" fmla="*/ 625157 h 1181753"/>
                <a:gd name="connsiteX3" fmla="*/ 729326 w 857971"/>
                <a:gd name="connsiteY3" fmla="*/ 588442 h 1181753"/>
                <a:gd name="connsiteX4" fmla="*/ 25485 w 857971"/>
                <a:gd name="connsiteY4" fmla="*/ 628332 h 1181753"/>
                <a:gd name="connsiteX5" fmla="*/ 55080 w 857971"/>
                <a:gd name="connsiteY5" fmla="*/ 1126312 h 1181753"/>
                <a:gd name="connsiteX6" fmla="*/ 857971 w 857971"/>
                <a:gd name="connsiteY6" fmla="*/ 1147128 h 1181753"/>
                <a:gd name="connsiteX0" fmla="*/ 776056 w 857971"/>
                <a:gd name="connsiteY0" fmla="*/ 0 h 1162703"/>
                <a:gd name="connsiteX1" fmla="*/ 10246 w 857971"/>
                <a:gd name="connsiteY1" fmla="*/ 102553 h 1162703"/>
                <a:gd name="connsiteX2" fmla="*/ 3578 w 857971"/>
                <a:gd name="connsiteY2" fmla="*/ 606107 h 1162703"/>
                <a:gd name="connsiteX3" fmla="*/ 729326 w 857971"/>
                <a:gd name="connsiteY3" fmla="*/ 569392 h 1162703"/>
                <a:gd name="connsiteX4" fmla="*/ 25485 w 857971"/>
                <a:gd name="connsiteY4" fmla="*/ 609282 h 1162703"/>
                <a:gd name="connsiteX5" fmla="*/ 55080 w 857971"/>
                <a:gd name="connsiteY5" fmla="*/ 1107262 h 1162703"/>
                <a:gd name="connsiteX6" fmla="*/ 857971 w 857971"/>
                <a:gd name="connsiteY6" fmla="*/ 1128078 h 1162703"/>
                <a:gd name="connsiteX0" fmla="*/ 776056 w 857971"/>
                <a:gd name="connsiteY0" fmla="*/ 0 h 1162703"/>
                <a:gd name="connsiteX1" fmla="*/ 10246 w 857971"/>
                <a:gd name="connsiteY1" fmla="*/ 102553 h 1162703"/>
                <a:gd name="connsiteX2" fmla="*/ 3578 w 857971"/>
                <a:gd name="connsiteY2" fmla="*/ 606107 h 1162703"/>
                <a:gd name="connsiteX3" fmla="*/ 729326 w 857971"/>
                <a:gd name="connsiteY3" fmla="*/ 569392 h 1162703"/>
                <a:gd name="connsiteX4" fmla="*/ 25485 w 857971"/>
                <a:gd name="connsiteY4" fmla="*/ 609282 h 1162703"/>
                <a:gd name="connsiteX5" fmla="*/ 55080 w 857971"/>
                <a:gd name="connsiteY5" fmla="*/ 1107262 h 1162703"/>
                <a:gd name="connsiteX6" fmla="*/ 857971 w 857971"/>
                <a:gd name="connsiteY6" fmla="*/ 1128078 h 1162703"/>
                <a:gd name="connsiteX0" fmla="*/ 776056 w 857971"/>
                <a:gd name="connsiteY0" fmla="*/ 21234 h 1183937"/>
                <a:gd name="connsiteX1" fmla="*/ 10246 w 857971"/>
                <a:gd name="connsiteY1" fmla="*/ 85687 h 1183937"/>
                <a:gd name="connsiteX2" fmla="*/ 3578 w 857971"/>
                <a:gd name="connsiteY2" fmla="*/ 627341 h 1183937"/>
                <a:gd name="connsiteX3" fmla="*/ 729326 w 857971"/>
                <a:gd name="connsiteY3" fmla="*/ 590626 h 1183937"/>
                <a:gd name="connsiteX4" fmla="*/ 25485 w 857971"/>
                <a:gd name="connsiteY4" fmla="*/ 630516 h 1183937"/>
                <a:gd name="connsiteX5" fmla="*/ 55080 w 857971"/>
                <a:gd name="connsiteY5" fmla="*/ 1128496 h 1183937"/>
                <a:gd name="connsiteX6" fmla="*/ 857971 w 857971"/>
                <a:gd name="connsiteY6" fmla="*/ 1149312 h 1183937"/>
                <a:gd name="connsiteX0" fmla="*/ 776056 w 857971"/>
                <a:gd name="connsiteY0" fmla="*/ 0 h 1162703"/>
                <a:gd name="connsiteX1" fmla="*/ 10246 w 857971"/>
                <a:gd name="connsiteY1" fmla="*/ 64453 h 1162703"/>
                <a:gd name="connsiteX2" fmla="*/ 3578 w 857971"/>
                <a:gd name="connsiteY2" fmla="*/ 606107 h 1162703"/>
                <a:gd name="connsiteX3" fmla="*/ 729326 w 857971"/>
                <a:gd name="connsiteY3" fmla="*/ 569392 h 1162703"/>
                <a:gd name="connsiteX4" fmla="*/ 25485 w 857971"/>
                <a:gd name="connsiteY4" fmla="*/ 609282 h 1162703"/>
                <a:gd name="connsiteX5" fmla="*/ 55080 w 857971"/>
                <a:gd name="connsiteY5" fmla="*/ 1107262 h 1162703"/>
                <a:gd name="connsiteX6" fmla="*/ 857971 w 857971"/>
                <a:gd name="connsiteY6" fmla="*/ 1128078 h 1162703"/>
                <a:gd name="connsiteX0" fmla="*/ 772830 w 854745"/>
                <a:gd name="connsiteY0" fmla="*/ 0 h 1162703"/>
                <a:gd name="connsiteX1" fmla="*/ 13370 w 854745"/>
                <a:gd name="connsiteY1" fmla="*/ 26353 h 1162703"/>
                <a:gd name="connsiteX2" fmla="*/ 352 w 854745"/>
                <a:gd name="connsiteY2" fmla="*/ 606107 h 1162703"/>
                <a:gd name="connsiteX3" fmla="*/ 726100 w 854745"/>
                <a:gd name="connsiteY3" fmla="*/ 569392 h 1162703"/>
                <a:gd name="connsiteX4" fmla="*/ 22259 w 854745"/>
                <a:gd name="connsiteY4" fmla="*/ 609282 h 1162703"/>
                <a:gd name="connsiteX5" fmla="*/ 51854 w 854745"/>
                <a:gd name="connsiteY5" fmla="*/ 1107262 h 1162703"/>
                <a:gd name="connsiteX6" fmla="*/ 854745 w 854745"/>
                <a:gd name="connsiteY6" fmla="*/ 1128078 h 1162703"/>
                <a:gd name="connsiteX0" fmla="*/ 780952 w 862867"/>
                <a:gd name="connsiteY0" fmla="*/ 30620 h 1193323"/>
                <a:gd name="connsiteX1" fmla="*/ 8792 w 862867"/>
                <a:gd name="connsiteY1" fmla="*/ 18873 h 1193323"/>
                <a:gd name="connsiteX2" fmla="*/ 8474 w 862867"/>
                <a:gd name="connsiteY2" fmla="*/ 636727 h 1193323"/>
                <a:gd name="connsiteX3" fmla="*/ 734222 w 862867"/>
                <a:gd name="connsiteY3" fmla="*/ 600012 h 1193323"/>
                <a:gd name="connsiteX4" fmla="*/ 30381 w 862867"/>
                <a:gd name="connsiteY4" fmla="*/ 639902 h 1193323"/>
                <a:gd name="connsiteX5" fmla="*/ 59976 w 862867"/>
                <a:gd name="connsiteY5" fmla="*/ 1137882 h 1193323"/>
                <a:gd name="connsiteX6" fmla="*/ 862867 w 862867"/>
                <a:gd name="connsiteY6" fmla="*/ 1158698 h 1193323"/>
                <a:gd name="connsiteX0" fmla="*/ 772830 w 854745"/>
                <a:gd name="connsiteY0" fmla="*/ 11925 h 1174628"/>
                <a:gd name="connsiteX1" fmla="*/ 32420 w 854745"/>
                <a:gd name="connsiteY1" fmla="*/ 19228 h 1174628"/>
                <a:gd name="connsiteX2" fmla="*/ 352 w 854745"/>
                <a:gd name="connsiteY2" fmla="*/ 618032 h 1174628"/>
                <a:gd name="connsiteX3" fmla="*/ 726100 w 854745"/>
                <a:gd name="connsiteY3" fmla="*/ 581317 h 1174628"/>
                <a:gd name="connsiteX4" fmla="*/ 22259 w 854745"/>
                <a:gd name="connsiteY4" fmla="*/ 621207 h 1174628"/>
                <a:gd name="connsiteX5" fmla="*/ 51854 w 854745"/>
                <a:gd name="connsiteY5" fmla="*/ 1119187 h 1174628"/>
                <a:gd name="connsiteX6" fmla="*/ 854745 w 854745"/>
                <a:gd name="connsiteY6" fmla="*/ 1140003 h 1174628"/>
                <a:gd name="connsiteX0" fmla="*/ 772830 w 854745"/>
                <a:gd name="connsiteY0" fmla="*/ 601 h 1163304"/>
                <a:gd name="connsiteX1" fmla="*/ 32420 w 854745"/>
                <a:gd name="connsiteY1" fmla="*/ 7904 h 1163304"/>
                <a:gd name="connsiteX2" fmla="*/ 352 w 854745"/>
                <a:gd name="connsiteY2" fmla="*/ 606708 h 1163304"/>
                <a:gd name="connsiteX3" fmla="*/ 726100 w 854745"/>
                <a:gd name="connsiteY3" fmla="*/ 569993 h 1163304"/>
                <a:gd name="connsiteX4" fmla="*/ 22259 w 854745"/>
                <a:gd name="connsiteY4" fmla="*/ 609883 h 1163304"/>
                <a:gd name="connsiteX5" fmla="*/ 51854 w 854745"/>
                <a:gd name="connsiteY5" fmla="*/ 1107863 h 1163304"/>
                <a:gd name="connsiteX6" fmla="*/ 854745 w 854745"/>
                <a:gd name="connsiteY6" fmla="*/ 1128679 h 1163304"/>
                <a:gd name="connsiteX0" fmla="*/ 772830 w 854745"/>
                <a:gd name="connsiteY0" fmla="*/ 0 h 1162703"/>
                <a:gd name="connsiteX1" fmla="*/ 32420 w 854745"/>
                <a:gd name="connsiteY1" fmla="*/ 7303 h 1162703"/>
                <a:gd name="connsiteX2" fmla="*/ 352 w 854745"/>
                <a:gd name="connsiteY2" fmla="*/ 606107 h 1162703"/>
                <a:gd name="connsiteX3" fmla="*/ 726100 w 854745"/>
                <a:gd name="connsiteY3" fmla="*/ 569392 h 1162703"/>
                <a:gd name="connsiteX4" fmla="*/ 22259 w 854745"/>
                <a:gd name="connsiteY4" fmla="*/ 609282 h 1162703"/>
                <a:gd name="connsiteX5" fmla="*/ 51854 w 854745"/>
                <a:gd name="connsiteY5" fmla="*/ 1107262 h 1162703"/>
                <a:gd name="connsiteX6" fmla="*/ 854745 w 854745"/>
                <a:gd name="connsiteY6" fmla="*/ 1128078 h 1162703"/>
                <a:gd name="connsiteX0" fmla="*/ 772830 w 854745"/>
                <a:gd name="connsiteY0" fmla="*/ 0 h 1162703"/>
                <a:gd name="connsiteX1" fmla="*/ 32420 w 854745"/>
                <a:gd name="connsiteY1" fmla="*/ 7303 h 1162703"/>
                <a:gd name="connsiteX2" fmla="*/ 352 w 854745"/>
                <a:gd name="connsiteY2" fmla="*/ 606107 h 1162703"/>
                <a:gd name="connsiteX3" fmla="*/ 726100 w 854745"/>
                <a:gd name="connsiteY3" fmla="*/ 569392 h 1162703"/>
                <a:gd name="connsiteX4" fmla="*/ 22259 w 854745"/>
                <a:gd name="connsiteY4" fmla="*/ 609282 h 1162703"/>
                <a:gd name="connsiteX5" fmla="*/ 51854 w 854745"/>
                <a:gd name="connsiteY5" fmla="*/ 1107262 h 1162703"/>
                <a:gd name="connsiteX6" fmla="*/ 854745 w 854745"/>
                <a:gd name="connsiteY6" fmla="*/ 1128078 h 1162703"/>
                <a:gd name="connsiteX0" fmla="*/ 772830 w 854745"/>
                <a:gd name="connsiteY0" fmla="*/ 0 h 1162703"/>
                <a:gd name="connsiteX1" fmla="*/ 32420 w 854745"/>
                <a:gd name="connsiteY1" fmla="*/ 7303 h 1162703"/>
                <a:gd name="connsiteX2" fmla="*/ 352 w 854745"/>
                <a:gd name="connsiteY2" fmla="*/ 606107 h 1162703"/>
                <a:gd name="connsiteX3" fmla="*/ 726100 w 854745"/>
                <a:gd name="connsiteY3" fmla="*/ 569392 h 1162703"/>
                <a:gd name="connsiteX4" fmla="*/ 22259 w 854745"/>
                <a:gd name="connsiteY4" fmla="*/ 609282 h 1162703"/>
                <a:gd name="connsiteX5" fmla="*/ 51854 w 854745"/>
                <a:gd name="connsiteY5" fmla="*/ 1107262 h 1162703"/>
                <a:gd name="connsiteX6" fmla="*/ 854745 w 854745"/>
                <a:gd name="connsiteY6" fmla="*/ 1128078 h 1162703"/>
                <a:gd name="connsiteX0" fmla="*/ 772830 w 854745"/>
                <a:gd name="connsiteY0" fmla="*/ 3590 h 1166293"/>
                <a:gd name="connsiteX1" fmla="*/ 32420 w 854745"/>
                <a:gd name="connsiteY1" fmla="*/ 10893 h 1166293"/>
                <a:gd name="connsiteX2" fmla="*/ 352 w 854745"/>
                <a:gd name="connsiteY2" fmla="*/ 609697 h 1166293"/>
                <a:gd name="connsiteX3" fmla="*/ 726100 w 854745"/>
                <a:gd name="connsiteY3" fmla="*/ 572982 h 1166293"/>
                <a:gd name="connsiteX4" fmla="*/ 22259 w 854745"/>
                <a:gd name="connsiteY4" fmla="*/ 612872 h 1166293"/>
                <a:gd name="connsiteX5" fmla="*/ 51854 w 854745"/>
                <a:gd name="connsiteY5" fmla="*/ 1110852 h 1166293"/>
                <a:gd name="connsiteX6" fmla="*/ 854745 w 854745"/>
                <a:gd name="connsiteY6" fmla="*/ 1131668 h 1166293"/>
                <a:gd name="connsiteX0" fmla="*/ 772830 w 854745"/>
                <a:gd name="connsiteY0" fmla="*/ 0 h 1162703"/>
                <a:gd name="connsiteX1" fmla="*/ 32420 w 854745"/>
                <a:gd name="connsiteY1" fmla="*/ 7303 h 1162703"/>
                <a:gd name="connsiteX2" fmla="*/ 352 w 854745"/>
                <a:gd name="connsiteY2" fmla="*/ 606107 h 1162703"/>
                <a:gd name="connsiteX3" fmla="*/ 726100 w 854745"/>
                <a:gd name="connsiteY3" fmla="*/ 569392 h 1162703"/>
                <a:gd name="connsiteX4" fmla="*/ 22259 w 854745"/>
                <a:gd name="connsiteY4" fmla="*/ 609282 h 1162703"/>
                <a:gd name="connsiteX5" fmla="*/ 51854 w 854745"/>
                <a:gd name="connsiteY5" fmla="*/ 1107262 h 1162703"/>
                <a:gd name="connsiteX6" fmla="*/ 854745 w 854745"/>
                <a:gd name="connsiteY6" fmla="*/ 1128078 h 1162703"/>
                <a:gd name="connsiteX0" fmla="*/ 772830 w 854745"/>
                <a:gd name="connsiteY0" fmla="*/ 0 h 1162703"/>
                <a:gd name="connsiteX1" fmla="*/ 32420 w 854745"/>
                <a:gd name="connsiteY1" fmla="*/ 7303 h 1162703"/>
                <a:gd name="connsiteX2" fmla="*/ 352 w 854745"/>
                <a:gd name="connsiteY2" fmla="*/ 606107 h 1162703"/>
                <a:gd name="connsiteX3" fmla="*/ 726100 w 854745"/>
                <a:gd name="connsiteY3" fmla="*/ 569392 h 1162703"/>
                <a:gd name="connsiteX4" fmla="*/ 22259 w 854745"/>
                <a:gd name="connsiteY4" fmla="*/ 609282 h 1162703"/>
                <a:gd name="connsiteX5" fmla="*/ 51854 w 854745"/>
                <a:gd name="connsiteY5" fmla="*/ 1107262 h 1162703"/>
                <a:gd name="connsiteX6" fmla="*/ 854745 w 854745"/>
                <a:gd name="connsiteY6" fmla="*/ 1128078 h 1162703"/>
                <a:gd name="connsiteX0" fmla="*/ 772830 w 854745"/>
                <a:gd name="connsiteY0" fmla="*/ 0 h 1162703"/>
                <a:gd name="connsiteX1" fmla="*/ 32420 w 854745"/>
                <a:gd name="connsiteY1" fmla="*/ 7303 h 1162703"/>
                <a:gd name="connsiteX2" fmla="*/ 352 w 854745"/>
                <a:gd name="connsiteY2" fmla="*/ 606107 h 1162703"/>
                <a:gd name="connsiteX3" fmla="*/ 726100 w 854745"/>
                <a:gd name="connsiteY3" fmla="*/ 569392 h 1162703"/>
                <a:gd name="connsiteX4" fmla="*/ 22259 w 854745"/>
                <a:gd name="connsiteY4" fmla="*/ 609282 h 1162703"/>
                <a:gd name="connsiteX5" fmla="*/ 51854 w 854745"/>
                <a:gd name="connsiteY5" fmla="*/ 1107262 h 1162703"/>
                <a:gd name="connsiteX6" fmla="*/ 854745 w 854745"/>
                <a:gd name="connsiteY6" fmla="*/ 1128078 h 1162703"/>
                <a:gd name="connsiteX0" fmla="*/ 772830 w 854745"/>
                <a:gd name="connsiteY0" fmla="*/ 0 h 1162703"/>
                <a:gd name="connsiteX1" fmla="*/ 32420 w 854745"/>
                <a:gd name="connsiteY1" fmla="*/ 7303 h 1162703"/>
                <a:gd name="connsiteX2" fmla="*/ 352 w 854745"/>
                <a:gd name="connsiteY2" fmla="*/ 606107 h 1162703"/>
                <a:gd name="connsiteX3" fmla="*/ 726100 w 854745"/>
                <a:gd name="connsiteY3" fmla="*/ 569392 h 1162703"/>
                <a:gd name="connsiteX4" fmla="*/ 22259 w 854745"/>
                <a:gd name="connsiteY4" fmla="*/ 609282 h 1162703"/>
                <a:gd name="connsiteX5" fmla="*/ 51854 w 854745"/>
                <a:gd name="connsiteY5" fmla="*/ 1107262 h 1162703"/>
                <a:gd name="connsiteX6" fmla="*/ 854745 w 854745"/>
                <a:gd name="connsiteY6" fmla="*/ 1128078 h 11627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54745" h="1162703">
                  <a:moveTo>
                    <a:pt x="772830" y="0"/>
                  </a:moveTo>
                  <a:cubicBezTo>
                    <a:pt x="615244" y="38840"/>
                    <a:pt x="147672" y="38841"/>
                    <a:pt x="32420" y="7303"/>
                  </a:cubicBezTo>
                  <a:cubicBezTo>
                    <a:pt x="2892" y="-40110"/>
                    <a:pt x="8395" y="761577"/>
                    <a:pt x="352" y="606107"/>
                  </a:cubicBezTo>
                  <a:cubicBezTo>
                    <a:pt x="151948" y="610888"/>
                    <a:pt x="557614" y="555899"/>
                    <a:pt x="726100" y="569392"/>
                  </a:cubicBezTo>
                  <a:cubicBezTo>
                    <a:pt x="561212" y="555897"/>
                    <a:pt x="167241" y="602951"/>
                    <a:pt x="22259" y="609282"/>
                  </a:cubicBezTo>
                  <a:cubicBezTo>
                    <a:pt x="18893" y="709510"/>
                    <a:pt x="-41385" y="968938"/>
                    <a:pt x="51854" y="1107262"/>
                  </a:cubicBezTo>
                  <a:cubicBezTo>
                    <a:pt x="208593" y="1137636"/>
                    <a:pt x="695530" y="1202925"/>
                    <a:pt x="854745" y="1128078"/>
                  </a:cubicBezTo>
                </a:path>
              </a:pathLst>
            </a:custGeom>
            <a:noFill/>
            <a:ln w="409575" cap="rnd">
              <a:solidFill>
                <a:schemeClr val="bg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C29E1E4F-F857-26A9-CF2D-82637E9DDFC5}"/>
                </a:ext>
              </a:extLst>
            </p:cNvPr>
            <p:cNvSpPr/>
            <p:nvPr/>
          </p:nvSpPr>
          <p:spPr>
            <a:xfrm>
              <a:off x="9263214" y="1853548"/>
              <a:ext cx="854745" cy="1162703"/>
            </a:xfrm>
            <a:custGeom>
              <a:avLst/>
              <a:gdLst>
                <a:gd name="connsiteX0" fmla="*/ 0 w 1082040"/>
                <a:gd name="connsiteY0" fmla="*/ 0 h 1097280"/>
                <a:gd name="connsiteX1" fmla="*/ 121920 w 1082040"/>
                <a:gd name="connsiteY1" fmla="*/ 1097280 h 1097280"/>
                <a:gd name="connsiteX2" fmla="*/ 929640 w 1082040"/>
                <a:gd name="connsiteY2" fmla="*/ 944880 h 1097280"/>
                <a:gd name="connsiteX3" fmla="*/ 1082040 w 1082040"/>
                <a:gd name="connsiteY3" fmla="*/ 525780 h 1097280"/>
                <a:gd name="connsiteX4" fmla="*/ 746760 w 1082040"/>
                <a:gd name="connsiteY4" fmla="*/ 22860 h 1097280"/>
                <a:gd name="connsiteX5" fmla="*/ 0 w 1082040"/>
                <a:gd name="connsiteY5" fmla="*/ 0 h 1097280"/>
                <a:gd name="connsiteX0" fmla="*/ 0 w 1082040"/>
                <a:gd name="connsiteY0" fmla="*/ 94636 h 1191916"/>
                <a:gd name="connsiteX1" fmla="*/ 121920 w 1082040"/>
                <a:gd name="connsiteY1" fmla="*/ 1191916 h 1191916"/>
                <a:gd name="connsiteX2" fmla="*/ 929640 w 1082040"/>
                <a:gd name="connsiteY2" fmla="*/ 1039516 h 1191916"/>
                <a:gd name="connsiteX3" fmla="*/ 1082040 w 1082040"/>
                <a:gd name="connsiteY3" fmla="*/ 620416 h 1191916"/>
                <a:gd name="connsiteX4" fmla="*/ 746760 w 1082040"/>
                <a:gd name="connsiteY4" fmla="*/ 117496 h 1191916"/>
                <a:gd name="connsiteX5" fmla="*/ 0 w 1082040"/>
                <a:gd name="connsiteY5" fmla="*/ 94636 h 1191916"/>
                <a:gd name="connsiteX0" fmla="*/ 0 w 1082040"/>
                <a:gd name="connsiteY0" fmla="*/ 81612 h 1178892"/>
                <a:gd name="connsiteX1" fmla="*/ 121920 w 1082040"/>
                <a:gd name="connsiteY1" fmla="*/ 1178892 h 1178892"/>
                <a:gd name="connsiteX2" fmla="*/ 929640 w 1082040"/>
                <a:gd name="connsiteY2" fmla="*/ 1026492 h 1178892"/>
                <a:gd name="connsiteX3" fmla="*/ 1082040 w 1082040"/>
                <a:gd name="connsiteY3" fmla="*/ 607392 h 1178892"/>
                <a:gd name="connsiteX4" fmla="*/ 727710 w 1082040"/>
                <a:gd name="connsiteY4" fmla="*/ 148922 h 1178892"/>
                <a:gd name="connsiteX5" fmla="*/ 0 w 1082040"/>
                <a:gd name="connsiteY5" fmla="*/ 81612 h 1178892"/>
                <a:gd name="connsiteX0" fmla="*/ 0 w 1082040"/>
                <a:gd name="connsiteY0" fmla="*/ 80009 h 1177289"/>
                <a:gd name="connsiteX1" fmla="*/ 121920 w 1082040"/>
                <a:gd name="connsiteY1" fmla="*/ 1177289 h 1177289"/>
                <a:gd name="connsiteX2" fmla="*/ 929640 w 1082040"/>
                <a:gd name="connsiteY2" fmla="*/ 1024889 h 1177289"/>
                <a:gd name="connsiteX3" fmla="*/ 1082040 w 1082040"/>
                <a:gd name="connsiteY3" fmla="*/ 605789 h 1177289"/>
                <a:gd name="connsiteX4" fmla="*/ 759460 w 1082040"/>
                <a:gd name="connsiteY4" fmla="*/ 153669 h 1177289"/>
                <a:gd name="connsiteX5" fmla="*/ 0 w 1082040"/>
                <a:gd name="connsiteY5" fmla="*/ 80009 h 1177289"/>
                <a:gd name="connsiteX0" fmla="*/ 0 w 1082040"/>
                <a:gd name="connsiteY0" fmla="*/ 70151 h 1167431"/>
                <a:gd name="connsiteX1" fmla="*/ 121920 w 1082040"/>
                <a:gd name="connsiteY1" fmla="*/ 1167431 h 1167431"/>
                <a:gd name="connsiteX2" fmla="*/ 929640 w 1082040"/>
                <a:gd name="connsiteY2" fmla="*/ 1015031 h 1167431"/>
                <a:gd name="connsiteX3" fmla="*/ 1082040 w 1082040"/>
                <a:gd name="connsiteY3" fmla="*/ 595931 h 1167431"/>
                <a:gd name="connsiteX4" fmla="*/ 759460 w 1082040"/>
                <a:gd name="connsiteY4" fmla="*/ 143811 h 1167431"/>
                <a:gd name="connsiteX5" fmla="*/ 0 w 1082040"/>
                <a:gd name="connsiteY5" fmla="*/ 70151 h 1167431"/>
                <a:gd name="connsiteX0" fmla="*/ 0 w 1082040"/>
                <a:gd name="connsiteY0" fmla="*/ 10997 h 1108277"/>
                <a:gd name="connsiteX1" fmla="*/ 121920 w 1082040"/>
                <a:gd name="connsiteY1" fmla="*/ 1108277 h 1108277"/>
                <a:gd name="connsiteX2" fmla="*/ 929640 w 1082040"/>
                <a:gd name="connsiteY2" fmla="*/ 955877 h 1108277"/>
                <a:gd name="connsiteX3" fmla="*/ 1082040 w 1082040"/>
                <a:gd name="connsiteY3" fmla="*/ 536777 h 1108277"/>
                <a:gd name="connsiteX4" fmla="*/ 759460 w 1082040"/>
                <a:gd name="connsiteY4" fmla="*/ 84657 h 1108277"/>
                <a:gd name="connsiteX5" fmla="*/ 0 w 1082040"/>
                <a:gd name="connsiteY5" fmla="*/ 10997 h 1108277"/>
                <a:gd name="connsiteX0" fmla="*/ 0 w 1082040"/>
                <a:gd name="connsiteY0" fmla="*/ 21102 h 1118382"/>
                <a:gd name="connsiteX1" fmla="*/ 121920 w 1082040"/>
                <a:gd name="connsiteY1" fmla="*/ 1118382 h 1118382"/>
                <a:gd name="connsiteX2" fmla="*/ 929640 w 1082040"/>
                <a:gd name="connsiteY2" fmla="*/ 965982 h 1118382"/>
                <a:gd name="connsiteX3" fmla="*/ 1082040 w 1082040"/>
                <a:gd name="connsiteY3" fmla="*/ 546882 h 1118382"/>
                <a:gd name="connsiteX4" fmla="*/ 759460 w 1082040"/>
                <a:gd name="connsiteY4" fmla="*/ 94762 h 1118382"/>
                <a:gd name="connsiteX5" fmla="*/ 0 w 1082040"/>
                <a:gd name="connsiteY5" fmla="*/ 21102 h 1118382"/>
                <a:gd name="connsiteX0" fmla="*/ 0 w 1082040"/>
                <a:gd name="connsiteY0" fmla="*/ 13447 h 1110727"/>
                <a:gd name="connsiteX1" fmla="*/ 121920 w 1082040"/>
                <a:gd name="connsiteY1" fmla="*/ 1110727 h 1110727"/>
                <a:gd name="connsiteX2" fmla="*/ 929640 w 1082040"/>
                <a:gd name="connsiteY2" fmla="*/ 958327 h 1110727"/>
                <a:gd name="connsiteX3" fmla="*/ 1082040 w 1082040"/>
                <a:gd name="connsiteY3" fmla="*/ 539227 h 1110727"/>
                <a:gd name="connsiteX4" fmla="*/ 759460 w 1082040"/>
                <a:gd name="connsiteY4" fmla="*/ 87107 h 1110727"/>
                <a:gd name="connsiteX5" fmla="*/ 0 w 1082040"/>
                <a:gd name="connsiteY5" fmla="*/ 13447 h 1110727"/>
                <a:gd name="connsiteX0" fmla="*/ 0 w 1082040"/>
                <a:gd name="connsiteY0" fmla="*/ 34409 h 1131689"/>
                <a:gd name="connsiteX1" fmla="*/ 121920 w 1082040"/>
                <a:gd name="connsiteY1" fmla="*/ 1131689 h 1131689"/>
                <a:gd name="connsiteX2" fmla="*/ 929640 w 1082040"/>
                <a:gd name="connsiteY2" fmla="*/ 979289 h 1131689"/>
                <a:gd name="connsiteX3" fmla="*/ 1082040 w 1082040"/>
                <a:gd name="connsiteY3" fmla="*/ 560189 h 1131689"/>
                <a:gd name="connsiteX4" fmla="*/ 759460 w 1082040"/>
                <a:gd name="connsiteY4" fmla="*/ 108069 h 1131689"/>
                <a:gd name="connsiteX5" fmla="*/ 0 w 1082040"/>
                <a:gd name="connsiteY5" fmla="*/ 34409 h 1131689"/>
                <a:gd name="connsiteX0" fmla="*/ 0 w 1082040"/>
                <a:gd name="connsiteY0" fmla="*/ 29033 h 1126313"/>
                <a:gd name="connsiteX1" fmla="*/ 121920 w 1082040"/>
                <a:gd name="connsiteY1" fmla="*/ 1126313 h 1126313"/>
                <a:gd name="connsiteX2" fmla="*/ 929640 w 1082040"/>
                <a:gd name="connsiteY2" fmla="*/ 973913 h 1126313"/>
                <a:gd name="connsiteX3" fmla="*/ 1082040 w 1082040"/>
                <a:gd name="connsiteY3" fmla="*/ 554813 h 1126313"/>
                <a:gd name="connsiteX4" fmla="*/ 759460 w 1082040"/>
                <a:gd name="connsiteY4" fmla="*/ 102693 h 1126313"/>
                <a:gd name="connsiteX5" fmla="*/ 0 w 1082040"/>
                <a:gd name="connsiteY5" fmla="*/ 29033 h 1126313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8690 w 1101090"/>
                <a:gd name="connsiteY2" fmla="*/ 98259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8690 w 1101090"/>
                <a:gd name="connsiteY2" fmla="*/ 98259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8690 w 1101090"/>
                <a:gd name="connsiteY2" fmla="*/ 98259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8690 w 1101090"/>
                <a:gd name="connsiteY2" fmla="*/ 98259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8690 w 1101090"/>
                <a:gd name="connsiteY2" fmla="*/ 98259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98088"/>
                <a:gd name="connsiteX1" fmla="*/ 140970 w 1101090"/>
                <a:gd name="connsiteY1" fmla="*/ 1134995 h 1198088"/>
                <a:gd name="connsiteX2" fmla="*/ 948690 w 1101090"/>
                <a:gd name="connsiteY2" fmla="*/ 982595 h 1198088"/>
                <a:gd name="connsiteX3" fmla="*/ 1101090 w 1101090"/>
                <a:gd name="connsiteY3" fmla="*/ 563495 h 1198088"/>
                <a:gd name="connsiteX4" fmla="*/ 778510 w 1101090"/>
                <a:gd name="connsiteY4" fmla="*/ 111375 h 1198088"/>
                <a:gd name="connsiteX5" fmla="*/ 0 w 1101090"/>
                <a:gd name="connsiteY5" fmla="*/ 37715 h 1198088"/>
                <a:gd name="connsiteX0" fmla="*/ 0 w 1101090"/>
                <a:gd name="connsiteY0" fmla="*/ 37715 h 1189237"/>
                <a:gd name="connsiteX1" fmla="*/ 140970 w 1101090"/>
                <a:gd name="connsiteY1" fmla="*/ 1134995 h 1189237"/>
                <a:gd name="connsiteX2" fmla="*/ 948690 w 1101090"/>
                <a:gd name="connsiteY2" fmla="*/ 982595 h 1189237"/>
                <a:gd name="connsiteX3" fmla="*/ 1101090 w 1101090"/>
                <a:gd name="connsiteY3" fmla="*/ 563495 h 1189237"/>
                <a:gd name="connsiteX4" fmla="*/ 778510 w 1101090"/>
                <a:gd name="connsiteY4" fmla="*/ 111375 h 1189237"/>
                <a:gd name="connsiteX5" fmla="*/ 0 w 1101090"/>
                <a:gd name="connsiteY5" fmla="*/ 37715 h 1189237"/>
                <a:gd name="connsiteX0" fmla="*/ 0 w 1101090"/>
                <a:gd name="connsiteY0" fmla="*/ 37715 h 1186478"/>
                <a:gd name="connsiteX1" fmla="*/ 140970 w 1101090"/>
                <a:gd name="connsiteY1" fmla="*/ 1134995 h 1186478"/>
                <a:gd name="connsiteX2" fmla="*/ 961390 w 1101090"/>
                <a:gd name="connsiteY2" fmla="*/ 963545 h 1186478"/>
                <a:gd name="connsiteX3" fmla="*/ 1101090 w 1101090"/>
                <a:gd name="connsiteY3" fmla="*/ 563495 h 1186478"/>
                <a:gd name="connsiteX4" fmla="*/ 778510 w 1101090"/>
                <a:gd name="connsiteY4" fmla="*/ 111375 h 1186478"/>
                <a:gd name="connsiteX5" fmla="*/ 0 w 1101090"/>
                <a:gd name="connsiteY5" fmla="*/ 37715 h 1186478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61390 w 1101090"/>
                <a:gd name="connsiteY2" fmla="*/ 96354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61390 w 1101090"/>
                <a:gd name="connsiteY2" fmla="*/ 96354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61390 w 1101090"/>
                <a:gd name="connsiteY2" fmla="*/ 96354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2340 w 1101090"/>
                <a:gd name="connsiteY2" fmla="*/ 96354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082040"/>
                <a:gd name="connsiteY0" fmla="*/ 37715 h 1134995"/>
                <a:gd name="connsiteX1" fmla="*/ 140970 w 1082040"/>
                <a:gd name="connsiteY1" fmla="*/ 1134995 h 1134995"/>
                <a:gd name="connsiteX2" fmla="*/ 942340 w 1082040"/>
                <a:gd name="connsiteY2" fmla="*/ 963545 h 1134995"/>
                <a:gd name="connsiteX3" fmla="*/ 1082040 w 1082040"/>
                <a:gd name="connsiteY3" fmla="*/ 563495 h 1134995"/>
                <a:gd name="connsiteX4" fmla="*/ 778510 w 1082040"/>
                <a:gd name="connsiteY4" fmla="*/ 111375 h 1134995"/>
                <a:gd name="connsiteX5" fmla="*/ 0 w 1082040"/>
                <a:gd name="connsiteY5" fmla="*/ 37715 h 1134995"/>
                <a:gd name="connsiteX0" fmla="*/ 0 w 983901"/>
                <a:gd name="connsiteY0" fmla="*/ 37715 h 1134995"/>
                <a:gd name="connsiteX1" fmla="*/ 140970 w 983901"/>
                <a:gd name="connsiteY1" fmla="*/ 1134995 h 1134995"/>
                <a:gd name="connsiteX2" fmla="*/ 942340 w 983901"/>
                <a:gd name="connsiteY2" fmla="*/ 963545 h 1134995"/>
                <a:gd name="connsiteX3" fmla="*/ 778510 w 983901"/>
                <a:gd name="connsiteY3" fmla="*/ 111375 h 1134995"/>
                <a:gd name="connsiteX4" fmla="*/ 0 w 983901"/>
                <a:gd name="connsiteY4" fmla="*/ 37715 h 1134995"/>
                <a:gd name="connsiteX0" fmla="*/ 0 w 1033650"/>
                <a:gd name="connsiteY0" fmla="*/ 52605 h 1149885"/>
                <a:gd name="connsiteX1" fmla="*/ 140970 w 1033650"/>
                <a:gd name="connsiteY1" fmla="*/ 1149885 h 1149885"/>
                <a:gd name="connsiteX2" fmla="*/ 999490 w 1033650"/>
                <a:gd name="connsiteY2" fmla="*/ 933985 h 1149885"/>
                <a:gd name="connsiteX3" fmla="*/ 778510 w 1033650"/>
                <a:gd name="connsiteY3" fmla="*/ 126265 h 1149885"/>
                <a:gd name="connsiteX4" fmla="*/ 0 w 1033650"/>
                <a:gd name="connsiteY4" fmla="*/ 52605 h 1149885"/>
                <a:gd name="connsiteX0" fmla="*/ 0 w 1056496"/>
                <a:gd name="connsiteY0" fmla="*/ 51985 h 1149265"/>
                <a:gd name="connsiteX1" fmla="*/ 140970 w 1056496"/>
                <a:gd name="connsiteY1" fmla="*/ 1149265 h 1149265"/>
                <a:gd name="connsiteX2" fmla="*/ 1024890 w 1056496"/>
                <a:gd name="connsiteY2" fmla="*/ 920665 h 1149265"/>
                <a:gd name="connsiteX3" fmla="*/ 778510 w 1056496"/>
                <a:gd name="connsiteY3" fmla="*/ 125645 h 1149265"/>
                <a:gd name="connsiteX4" fmla="*/ 0 w 1056496"/>
                <a:gd name="connsiteY4" fmla="*/ 51985 h 1149265"/>
                <a:gd name="connsiteX0" fmla="*/ 0 w 1058985"/>
                <a:gd name="connsiteY0" fmla="*/ 51985 h 1149265"/>
                <a:gd name="connsiteX1" fmla="*/ 140970 w 1058985"/>
                <a:gd name="connsiteY1" fmla="*/ 1149265 h 1149265"/>
                <a:gd name="connsiteX2" fmla="*/ 1024890 w 1058985"/>
                <a:gd name="connsiteY2" fmla="*/ 920665 h 1149265"/>
                <a:gd name="connsiteX3" fmla="*/ 778510 w 1058985"/>
                <a:gd name="connsiteY3" fmla="*/ 125645 h 1149265"/>
                <a:gd name="connsiteX4" fmla="*/ 0 w 1058985"/>
                <a:gd name="connsiteY4" fmla="*/ 51985 h 1149265"/>
                <a:gd name="connsiteX0" fmla="*/ 0 w 1058802"/>
                <a:gd name="connsiteY0" fmla="*/ 45717 h 1142997"/>
                <a:gd name="connsiteX1" fmla="*/ 140970 w 1058802"/>
                <a:gd name="connsiteY1" fmla="*/ 1142997 h 1142997"/>
                <a:gd name="connsiteX2" fmla="*/ 1024890 w 1058802"/>
                <a:gd name="connsiteY2" fmla="*/ 914397 h 1142997"/>
                <a:gd name="connsiteX3" fmla="*/ 791210 w 1058802"/>
                <a:gd name="connsiteY3" fmla="*/ 138427 h 1142997"/>
                <a:gd name="connsiteX4" fmla="*/ 0 w 1058802"/>
                <a:gd name="connsiteY4" fmla="*/ 45717 h 1142997"/>
                <a:gd name="connsiteX0" fmla="*/ 0 w 1064369"/>
                <a:gd name="connsiteY0" fmla="*/ 37131 h 1134411"/>
                <a:gd name="connsiteX1" fmla="*/ 140970 w 1064369"/>
                <a:gd name="connsiteY1" fmla="*/ 1134411 h 1134411"/>
                <a:gd name="connsiteX2" fmla="*/ 1024890 w 1064369"/>
                <a:gd name="connsiteY2" fmla="*/ 905811 h 1134411"/>
                <a:gd name="connsiteX3" fmla="*/ 791210 w 1064369"/>
                <a:gd name="connsiteY3" fmla="*/ 129841 h 1134411"/>
                <a:gd name="connsiteX4" fmla="*/ 0 w 1064369"/>
                <a:gd name="connsiteY4" fmla="*/ 37131 h 1134411"/>
                <a:gd name="connsiteX0" fmla="*/ 0 w 1072221"/>
                <a:gd name="connsiteY0" fmla="*/ 30947 h 1128227"/>
                <a:gd name="connsiteX1" fmla="*/ 140970 w 1072221"/>
                <a:gd name="connsiteY1" fmla="*/ 1128227 h 1128227"/>
                <a:gd name="connsiteX2" fmla="*/ 1024890 w 1072221"/>
                <a:gd name="connsiteY2" fmla="*/ 899627 h 1128227"/>
                <a:gd name="connsiteX3" fmla="*/ 822960 w 1072221"/>
                <a:gd name="connsiteY3" fmla="*/ 155407 h 1128227"/>
                <a:gd name="connsiteX4" fmla="*/ 0 w 1072221"/>
                <a:gd name="connsiteY4" fmla="*/ 30947 h 1128227"/>
                <a:gd name="connsiteX0" fmla="*/ 0 w 1072221"/>
                <a:gd name="connsiteY0" fmla="*/ 30947 h 1128227"/>
                <a:gd name="connsiteX1" fmla="*/ 140970 w 1072221"/>
                <a:gd name="connsiteY1" fmla="*/ 1128227 h 1128227"/>
                <a:gd name="connsiteX2" fmla="*/ 1024890 w 1072221"/>
                <a:gd name="connsiteY2" fmla="*/ 899627 h 1128227"/>
                <a:gd name="connsiteX3" fmla="*/ 822960 w 1072221"/>
                <a:gd name="connsiteY3" fmla="*/ 155407 h 1128227"/>
                <a:gd name="connsiteX4" fmla="*/ 0 w 1072221"/>
                <a:gd name="connsiteY4" fmla="*/ 30947 h 1128227"/>
                <a:gd name="connsiteX0" fmla="*/ 0 w 1061159"/>
                <a:gd name="connsiteY0" fmla="*/ 30947 h 1128227"/>
                <a:gd name="connsiteX1" fmla="*/ 140970 w 1061159"/>
                <a:gd name="connsiteY1" fmla="*/ 1128227 h 1128227"/>
                <a:gd name="connsiteX2" fmla="*/ 1024890 w 1061159"/>
                <a:gd name="connsiteY2" fmla="*/ 899627 h 1128227"/>
                <a:gd name="connsiteX3" fmla="*/ 822960 w 1061159"/>
                <a:gd name="connsiteY3" fmla="*/ 155407 h 1128227"/>
                <a:gd name="connsiteX4" fmla="*/ 0 w 1061159"/>
                <a:gd name="connsiteY4" fmla="*/ 30947 h 1128227"/>
                <a:gd name="connsiteX0" fmla="*/ 0 w 1061159"/>
                <a:gd name="connsiteY0" fmla="*/ 30947 h 1184617"/>
                <a:gd name="connsiteX1" fmla="*/ 140970 w 1061159"/>
                <a:gd name="connsiteY1" fmla="*/ 1128227 h 1184617"/>
                <a:gd name="connsiteX2" fmla="*/ 1024890 w 1061159"/>
                <a:gd name="connsiteY2" fmla="*/ 899627 h 1184617"/>
                <a:gd name="connsiteX3" fmla="*/ 822960 w 1061159"/>
                <a:gd name="connsiteY3" fmla="*/ 155407 h 1184617"/>
                <a:gd name="connsiteX4" fmla="*/ 0 w 1061159"/>
                <a:gd name="connsiteY4" fmla="*/ 30947 h 1184617"/>
                <a:gd name="connsiteX0" fmla="*/ 0 w 925273"/>
                <a:gd name="connsiteY0" fmla="*/ 60201 h 1131321"/>
                <a:gd name="connsiteX1" fmla="*/ 13970 w 925273"/>
                <a:gd name="connsiteY1" fmla="*/ 1074931 h 1131321"/>
                <a:gd name="connsiteX2" fmla="*/ 897890 w 925273"/>
                <a:gd name="connsiteY2" fmla="*/ 846331 h 1131321"/>
                <a:gd name="connsiteX3" fmla="*/ 695960 w 925273"/>
                <a:gd name="connsiteY3" fmla="*/ 102111 h 1131321"/>
                <a:gd name="connsiteX4" fmla="*/ 0 w 925273"/>
                <a:gd name="connsiteY4" fmla="*/ 60201 h 1131321"/>
                <a:gd name="connsiteX0" fmla="*/ 29 w 925302"/>
                <a:gd name="connsiteY0" fmla="*/ 169950 h 1241070"/>
                <a:gd name="connsiteX1" fmla="*/ 13999 w 925302"/>
                <a:gd name="connsiteY1" fmla="*/ 1184680 h 1241070"/>
                <a:gd name="connsiteX2" fmla="*/ 897919 w 925302"/>
                <a:gd name="connsiteY2" fmla="*/ 956080 h 1241070"/>
                <a:gd name="connsiteX3" fmla="*/ 695989 w 925302"/>
                <a:gd name="connsiteY3" fmla="*/ 211860 h 1241070"/>
                <a:gd name="connsiteX4" fmla="*/ 29 w 925302"/>
                <a:gd name="connsiteY4" fmla="*/ 169950 h 1241070"/>
                <a:gd name="connsiteX0" fmla="*/ 74455 w 999728"/>
                <a:gd name="connsiteY0" fmla="*/ 111525 h 1182645"/>
                <a:gd name="connsiteX1" fmla="*/ 88425 w 999728"/>
                <a:gd name="connsiteY1" fmla="*/ 1126255 h 1182645"/>
                <a:gd name="connsiteX2" fmla="*/ 972345 w 999728"/>
                <a:gd name="connsiteY2" fmla="*/ 897655 h 1182645"/>
                <a:gd name="connsiteX3" fmla="*/ 770415 w 999728"/>
                <a:gd name="connsiteY3" fmla="*/ 153435 h 1182645"/>
                <a:gd name="connsiteX4" fmla="*/ 74455 w 999728"/>
                <a:gd name="connsiteY4" fmla="*/ 111525 h 1182645"/>
                <a:gd name="connsiteX0" fmla="*/ 79369 w 985250"/>
                <a:gd name="connsiteY0" fmla="*/ 119473 h 1165193"/>
                <a:gd name="connsiteX1" fmla="*/ 74289 w 985250"/>
                <a:gd name="connsiteY1" fmla="*/ 1108803 h 1165193"/>
                <a:gd name="connsiteX2" fmla="*/ 958209 w 985250"/>
                <a:gd name="connsiteY2" fmla="*/ 880203 h 1165193"/>
                <a:gd name="connsiteX3" fmla="*/ 756279 w 985250"/>
                <a:gd name="connsiteY3" fmla="*/ 135983 h 1165193"/>
                <a:gd name="connsiteX4" fmla="*/ 79369 w 985250"/>
                <a:gd name="connsiteY4" fmla="*/ 119473 h 1165193"/>
                <a:gd name="connsiteX0" fmla="*/ 85008 w 990889"/>
                <a:gd name="connsiteY0" fmla="*/ 111446 h 1157166"/>
                <a:gd name="connsiteX1" fmla="*/ 79928 w 990889"/>
                <a:gd name="connsiteY1" fmla="*/ 1100776 h 1157166"/>
                <a:gd name="connsiteX2" fmla="*/ 963848 w 990889"/>
                <a:gd name="connsiteY2" fmla="*/ 872176 h 1157166"/>
                <a:gd name="connsiteX3" fmla="*/ 761918 w 990889"/>
                <a:gd name="connsiteY3" fmla="*/ 127956 h 1157166"/>
                <a:gd name="connsiteX4" fmla="*/ 85008 w 990889"/>
                <a:gd name="connsiteY4" fmla="*/ 111446 h 1157166"/>
                <a:gd name="connsiteX0" fmla="*/ 48659 w 963901"/>
                <a:gd name="connsiteY0" fmla="*/ 97233 h 1077983"/>
                <a:gd name="connsiteX1" fmla="*/ 56279 w 963901"/>
                <a:gd name="connsiteY1" fmla="*/ 1023063 h 1077983"/>
                <a:gd name="connsiteX2" fmla="*/ 927499 w 963901"/>
                <a:gd name="connsiteY2" fmla="*/ 857963 h 1077983"/>
                <a:gd name="connsiteX3" fmla="*/ 725569 w 963901"/>
                <a:gd name="connsiteY3" fmla="*/ 113743 h 1077983"/>
                <a:gd name="connsiteX4" fmla="*/ 48659 w 963901"/>
                <a:gd name="connsiteY4" fmla="*/ 97233 h 1077983"/>
                <a:gd name="connsiteX0" fmla="*/ 89820 w 1005062"/>
                <a:gd name="connsiteY0" fmla="*/ 97233 h 1077983"/>
                <a:gd name="connsiteX1" fmla="*/ 97440 w 1005062"/>
                <a:gd name="connsiteY1" fmla="*/ 1023063 h 1077983"/>
                <a:gd name="connsiteX2" fmla="*/ 968660 w 1005062"/>
                <a:gd name="connsiteY2" fmla="*/ 857963 h 1077983"/>
                <a:gd name="connsiteX3" fmla="*/ 766730 w 1005062"/>
                <a:gd name="connsiteY3" fmla="*/ 113743 h 1077983"/>
                <a:gd name="connsiteX4" fmla="*/ 89820 w 1005062"/>
                <a:gd name="connsiteY4" fmla="*/ 97233 h 1077983"/>
                <a:gd name="connsiteX0" fmla="*/ 117822 w 1036097"/>
                <a:gd name="connsiteY0" fmla="*/ 94215 h 1038565"/>
                <a:gd name="connsiteX1" fmla="*/ 80992 w 1036097"/>
                <a:gd name="connsiteY1" fmla="*/ 975595 h 1038565"/>
                <a:gd name="connsiteX2" fmla="*/ 996662 w 1036097"/>
                <a:gd name="connsiteY2" fmla="*/ 854945 h 1038565"/>
                <a:gd name="connsiteX3" fmla="*/ 794732 w 1036097"/>
                <a:gd name="connsiteY3" fmla="*/ 110725 h 1038565"/>
                <a:gd name="connsiteX4" fmla="*/ 117822 w 1036097"/>
                <a:gd name="connsiteY4" fmla="*/ 94215 h 1038565"/>
                <a:gd name="connsiteX0" fmla="*/ 97358 w 1013465"/>
                <a:gd name="connsiteY0" fmla="*/ 92501 h 1017048"/>
                <a:gd name="connsiteX1" fmla="*/ 92278 w 1013465"/>
                <a:gd name="connsiteY1" fmla="*/ 948481 h 1017048"/>
                <a:gd name="connsiteX2" fmla="*/ 976198 w 1013465"/>
                <a:gd name="connsiteY2" fmla="*/ 853231 h 1017048"/>
                <a:gd name="connsiteX3" fmla="*/ 774268 w 1013465"/>
                <a:gd name="connsiteY3" fmla="*/ 109011 h 1017048"/>
                <a:gd name="connsiteX4" fmla="*/ 97358 w 1013465"/>
                <a:gd name="connsiteY4" fmla="*/ 92501 h 1017048"/>
                <a:gd name="connsiteX0" fmla="*/ 97358 w 908526"/>
                <a:gd name="connsiteY0" fmla="*/ 95782 h 1039479"/>
                <a:gd name="connsiteX1" fmla="*/ 92278 w 908526"/>
                <a:gd name="connsiteY1" fmla="*/ 951762 h 1039479"/>
                <a:gd name="connsiteX2" fmla="*/ 849198 w 908526"/>
                <a:gd name="connsiteY2" fmla="*/ 913662 h 1039479"/>
                <a:gd name="connsiteX3" fmla="*/ 774268 w 908526"/>
                <a:gd name="connsiteY3" fmla="*/ 112292 h 1039479"/>
                <a:gd name="connsiteX4" fmla="*/ 97358 w 908526"/>
                <a:gd name="connsiteY4" fmla="*/ 95782 h 1039479"/>
                <a:gd name="connsiteX0" fmla="*/ 99959 w 930166"/>
                <a:gd name="connsiteY0" fmla="*/ 117126 h 1062869"/>
                <a:gd name="connsiteX1" fmla="*/ 94879 w 930166"/>
                <a:gd name="connsiteY1" fmla="*/ 973106 h 1062869"/>
                <a:gd name="connsiteX2" fmla="*/ 851799 w 930166"/>
                <a:gd name="connsiteY2" fmla="*/ 935006 h 1062869"/>
                <a:gd name="connsiteX3" fmla="*/ 821319 w 930166"/>
                <a:gd name="connsiteY3" fmla="*/ 95536 h 1062869"/>
                <a:gd name="connsiteX4" fmla="*/ 99959 w 930166"/>
                <a:gd name="connsiteY4" fmla="*/ 117126 h 1062869"/>
                <a:gd name="connsiteX0" fmla="*/ 99959 w 930166"/>
                <a:gd name="connsiteY0" fmla="*/ 108427 h 1073220"/>
                <a:gd name="connsiteX1" fmla="*/ 94879 w 930166"/>
                <a:gd name="connsiteY1" fmla="*/ 983457 h 1073220"/>
                <a:gd name="connsiteX2" fmla="*/ 851799 w 930166"/>
                <a:gd name="connsiteY2" fmla="*/ 945357 h 1073220"/>
                <a:gd name="connsiteX3" fmla="*/ 821319 w 930166"/>
                <a:gd name="connsiteY3" fmla="*/ 105887 h 1073220"/>
                <a:gd name="connsiteX4" fmla="*/ 99959 w 930166"/>
                <a:gd name="connsiteY4" fmla="*/ 108427 h 1073220"/>
                <a:gd name="connsiteX0" fmla="*/ 192550 w 882391"/>
                <a:gd name="connsiteY0" fmla="*/ 83027 h 1117670"/>
                <a:gd name="connsiteX1" fmla="*/ 54120 w 882391"/>
                <a:gd name="connsiteY1" fmla="*/ 1027907 h 1117670"/>
                <a:gd name="connsiteX2" fmla="*/ 811040 w 882391"/>
                <a:gd name="connsiteY2" fmla="*/ 989807 h 1117670"/>
                <a:gd name="connsiteX3" fmla="*/ 780560 w 882391"/>
                <a:gd name="connsiteY3" fmla="*/ 150337 h 1117670"/>
                <a:gd name="connsiteX4" fmla="*/ 192550 w 882391"/>
                <a:gd name="connsiteY4" fmla="*/ 83027 h 1117670"/>
                <a:gd name="connsiteX0" fmla="*/ 210830 w 900671"/>
                <a:gd name="connsiteY0" fmla="*/ 69332 h 1103975"/>
                <a:gd name="connsiteX1" fmla="*/ 72400 w 900671"/>
                <a:gd name="connsiteY1" fmla="*/ 1014212 h 1103975"/>
                <a:gd name="connsiteX2" fmla="*/ 829320 w 900671"/>
                <a:gd name="connsiteY2" fmla="*/ 976112 h 1103975"/>
                <a:gd name="connsiteX3" fmla="*/ 798840 w 900671"/>
                <a:gd name="connsiteY3" fmla="*/ 136642 h 1103975"/>
                <a:gd name="connsiteX4" fmla="*/ 210830 w 900671"/>
                <a:gd name="connsiteY4" fmla="*/ 69332 h 1103975"/>
                <a:gd name="connsiteX0" fmla="*/ 242162 w 932003"/>
                <a:gd name="connsiteY0" fmla="*/ 85783 h 1120426"/>
                <a:gd name="connsiteX1" fmla="*/ 103732 w 932003"/>
                <a:gd name="connsiteY1" fmla="*/ 1030663 h 1120426"/>
                <a:gd name="connsiteX2" fmla="*/ 860652 w 932003"/>
                <a:gd name="connsiteY2" fmla="*/ 992563 h 1120426"/>
                <a:gd name="connsiteX3" fmla="*/ 830172 w 932003"/>
                <a:gd name="connsiteY3" fmla="*/ 153093 h 1120426"/>
                <a:gd name="connsiteX4" fmla="*/ 242162 w 932003"/>
                <a:gd name="connsiteY4" fmla="*/ 85783 h 1120426"/>
                <a:gd name="connsiteX0" fmla="*/ 235996 w 925837"/>
                <a:gd name="connsiteY0" fmla="*/ 58516 h 1093159"/>
                <a:gd name="connsiteX1" fmla="*/ 97566 w 925837"/>
                <a:gd name="connsiteY1" fmla="*/ 1003396 h 1093159"/>
                <a:gd name="connsiteX2" fmla="*/ 854486 w 925837"/>
                <a:gd name="connsiteY2" fmla="*/ 965296 h 1093159"/>
                <a:gd name="connsiteX3" fmla="*/ 824006 w 925837"/>
                <a:gd name="connsiteY3" fmla="*/ 125826 h 1093159"/>
                <a:gd name="connsiteX4" fmla="*/ 235996 w 925837"/>
                <a:gd name="connsiteY4" fmla="*/ 58516 h 1093159"/>
                <a:gd name="connsiteX0" fmla="*/ 255997 w 912503"/>
                <a:gd name="connsiteY0" fmla="*/ 47464 h 1120207"/>
                <a:gd name="connsiteX1" fmla="*/ 85817 w 912503"/>
                <a:gd name="connsiteY1" fmla="*/ 1030444 h 1120207"/>
                <a:gd name="connsiteX2" fmla="*/ 842737 w 912503"/>
                <a:gd name="connsiteY2" fmla="*/ 992344 h 1120207"/>
                <a:gd name="connsiteX3" fmla="*/ 812257 w 912503"/>
                <a:gd name="connsiteY3" fmla="*/ 152874 h 1120207"/>
                <a:gd name="connsiteX4" fmla="*/ 255997 w 912503"/>
                <a:gd name="connsiteY4" fmla="*/ 47464 h 1120207"/>
                <a:gd name="connsiteX0" fmla="*/ 273220 w 903082"/>
                <a:gd name="connsiteY0" fmla="*/ 43056 h 1134849"/>
                <a:gd name="connsiteX1" fmla="*/ 77640 w 903082"/>
                <a:gd name="connsiteY1" fmla="*/ 1045086 h 1134849"/>
                <a:gd name="connsiteX2" fmla="*/ 834560 w 903082"/>
                <a:gd name="connsiteY2" fmla="*/ 1006986 h 1134849"/>
                <a:gd name="connsiteX3" fmla="*/ 804080 w 903082"/>
                <a:gd name="connsiteY3" fmla="*/ 167516 h 1134849"/>
                <a:gd name="connsiteX4" fmla="*/ 273220 w 903082"/>
                <a:gd name="connsiteY4" fmla="*/ 43056 h 1134849"/>
                <a:gd name="connsiteX0" fmla="*/ 249550 w 879412"/>
                <a:gd name="connsiteY0" fmla="*/ 14852 h 1106645"/>
                <a:gd name="connsiteX1" fmla="*/ 53970 w 879412"/>
                <a:gd name="connsiteY1" fmla="*/ 1016882 h 1106645"/>
                <a:gd name="connsiteX2" fmla="*/ 810890 w 879412"/>
                <a:gd name="connsiteY2" fmla="*/ 978782 h 1106645"/>
                <a:gd name="connsiteX3" fmla="*/ 780410 w 879412"/>
                <a:gd name="connsiteY3" fmla="*/ 139312 h 1106645"/>
                <a:gd name="connsiteX4" fmla="*/ 249550 w 879412"/>
                <a:gd name="connsiteY4" fmla="*/ 14852 h 1106645"/>
                <a:gd name="connsiteX0" fmla="*/ 250597 w 880459"/>
                <a:gd name="connsiteY0" fmla="*/ 14852 h 1106645"/>
                <a:gd name="connsiteX1" fmla="*/ 55017 w 880459"/>
                <a:gd name="connsiteY1" fmla="*/ 1016882 h 1106645"/>
                <a:gd name="connsiteX2" fmla="*/ 811937 w 880459"/>
                <a:gd name="connsiteY2" fmla="*/ 978782 h 1106645"/>
                <a:gd name="connsiteX3" fmla="*/ 781457 w 880459"/>
                <a:gd name="connsiteY3" fmla="*/ 139312 h 1106645"/>
                <a:gd name="connsiteX4" fmla="*/ 250597 w 880459"/>
                <a:gd name="connsiteY4" fmla="*/ 14852 h 1106645"/>
                <a:gd name="connsiteX0" fmla="*/ 303593 w 938483"/>
                <a:gd name="connsiteY0" fmla="*/ 66099 h 1138498"/>
                <a:gd name="connsiteX1" fmla="*/ 38163 w 938483"/>
                <a:gd name="connsiteY1" fmla="*/ 1036379 h 1138498"/>
                <a:gd name="connsiteX2" fmla="*/ 864933 w 938483"/>
                <a:gd name="connsiteY2" fmla="*/ 1030029 h 1138498"/>
                <a:gd name="connsiteX3" fmla="*/ 834453 w 938483"/>
                <a:gd name="connsiteY3" fmla="*/ 190559 h 1138498"/>
                <a:gd name="connsiteX4" fmla="*/ 303593 w 938483"/>
                <a:gd name="connsiteY4" fmla="*/ 66099 h 1138498"/>
                <a:gd name="connsiteX0" fmla="*/ 251848 w 882623"/>
                <a:gd name="connsiteY0" fmla="*/ 68451 h 1160244"/>
                <a:gd name="connsiteX1" fmla="*/ 43568 w 882623"/>
                <a:gd name="connsiteY1" fmla="*/ 1070481 h 1160244"/>
                <a:gd name="connsiteX2" fmla="*/ 813188 w 882623"/>
                <a:gd name="connsiteY2" fmla="*/ 1032381 h 1160244"/>
                <a:gd name="connsiteX3" fmla="*/ 782708 w 882623"/>
                <a:gd name="connsiteY3" fmla="*/ 192911 h 1160244"/>
                <a:gd name="connsiteX4" fmla="*/ 251848 w 882623"/>
                <a:gd name="connsiteY4" fmla="*/ 68451 h 1160244"/>
                <a:gd name="connsiteX0" fmla="*/ 265552 w 896327"/>
                <a:gd name="connsiteY0" fmla="*/ 62808 h 1154601"/>
                <a:gd name="connsiteX1" fmla="*/ 57272 w 896327"/>
                <a:gd name="connsiteY1" fmla="*/ 1064838 h 1154601"/>
                <a:gd name="connsiteX2" fmla="*/ 826892 w 896327"/>
                <a:gd name="connsiteY2" fmla="*/ 1026738 h 1154601"/>
                <a:gd name="connsiteX3" fmla="*/ 796412 w 896327"/>
                <a:gd name="connsiteY3" fmla="*/ 187268 h 1154601"/>
                <a:gd name="connsiteX4" fmla="*/ 265552 w 896327"/>
                <a:gd name="connsiteY4" fmla="*/ 62808 h 1154601"/>
                <a:gd name="connsiteX0" fmla="*/ 255481 w 899572"/>
                <a:gd name="connsiteY0" fmla="*/ 73812 h 1121155"/>
                <a:gd name="connsiteX1" fmla="*/ 59901 w 899572"/>
                <a:gd name="connsiteY1" fmla="*/ 1031392 h 1121155"/>
                <a:gd name="connsiteX2" fmla="*/ 829521 w 899572"/>
                <a:gd name="connsiteY2" fmla="*/ 993292 h 1121155"/>
                <a:gd name="connsiteX3" fmla="*/ 799041 w 899572"/>
                <a:gd name="connsiteY3" fmla="*/ 153822 h 1121155"/>
                <a:gd name="connsiteX4" fmla="*/ 255481 w 899572"/>
                <a:gd name="connsiteY4" fmla="*/ 73812 h 1121155"/>
                <a:gd name="connsiteX0" fmla="*/ 255481 w 899572"/>
                <a:gd name="connsiteY0" fmla="*/ 73812 h 1121155"/>
                <a:gd name="connsiteX1" fmla="*/ 59901 w 899572"/>
                <a:gd name="connsiteY1" fmla="*/ 1031392 h 1121155"/>
                <a:gd name="connsiteX2" fmla="*/ 829521 w 899572"/>
                <a:gd name="connsiteY2" fmla="*/ 993292 h 1121155"/>
                <a:gd name="connsiteX3" fmla="*/ 799041 w 899572"/>
                <a:gd name="connsiteY3" fmla="*/ 153822 h 1121155"/>
                <a:gd name="connsiteX4" fmla="*/ 255481 w 899572"/>
                <a:gd name="connsiteY4" fmla="*/ 73812 h 1121155"/>
                <a:gd name="connsiteX0" fmla="*/ 255481 w 899572"/>
                <a:gd name="connsiteY0" fmla="*/ 73812 h 1121155"/>
                <a:gd name="connsiteX1" fmla="*/ 59901 w 899572"/>
                <a:gd name="connsiteY1" fmla="*/ 1031392 h 1121155"/>
                <a:gd name="connsiteX2" fmla="*/ 829521 w 899572"/>
                <a:gd name="connsiteY2" fmla="*/ 993292 h 1121155"/>
                <a:gd name="connsiteX3" fmla="*/ 799041 w 899572"/>
                <a:gd name="connsiteY3" fmla="*/ 153822 h 1121155"/>
                <a:gd name="connsiteX4" fmla="*/ 255481 w 899572"/>
                <a:gd name="connsiteY4" fmla="*/ 73812 h 1121155"/>
                <a:gd name="connsiteX0" fmla="*/ 255481 w 899572"/>
                <a:gd name="connsiteY0" fmla="*/ 73812 h 1121155"/>
                <a:gd name="connsiteX1" fmla="*/ 59901 w 899572"/>
                <a:gd name="connsiteY1" fmla="*/ 1031392 h 1121155"/>
                <a:gd name="connsiteX2" fmla="*/ 829521 w 899572"/>
                <a:gd name="connsiteY2" fmla="*/ 993292 h 1121155"/>
                <a:gd name="connsiteX3" fmla="*/ 799041 w 899572"/>
                <a:gd name="connsiteY3" fmla="*/ 153822 h 1121155"/>
                <a:gd name="connsiteX4" fmla="*/ 255481 w 899572"/>
                <a:gd name="connsiteY4" fmla="*/ 73812 h 1121155"/>
                <a:gd name="connsiteX0" fmla="*/ 212939 w 914180"/>
                <a:gd name="connsiteY0" fmla="*/ 82846 h 1104789"/>
                <a:gd name="connsiteX1" fmla="*/ 74509 w 914180"/>
                <a:gd name="connsiteY1" fmla="*/ 1015026 h 1104789"/>
                <a:gd name="connsiteX2" fmla="*/ 844129 w 914180"/>
                <a:gd name="connsiteY2" fmla="*/ 976926 h 1104789"/>
                <a:gd name="connsiteX3" fmla="*/ 813649 w 914180"/>
                <a:gd name="connsiteY3" fmla="*/ 137456 h 1104789"/>
                <a:gd name="connsiteX4" fmla="*/ 212939 w 914180"/>
                <a:gd name="connsiteY4" fmla="*/ 82846 h 1104789"/>
                <a:gd name="connsiteX0" fmla="*/ 212939 w 914180"/>
                <a:gd name="connsiteY0" fmla="*/ 69578 h 1091521"/>
                <a:gd name="connsiteX1" fmla="*/ 74509 w 914180"/>
                <a:gd name="connsiteY1" fmla="*/ 1001758 h 1091521"/>
                <a:gd name="connsiteX2" fmla="*/ 844129 w 914180"/>
                <a:gd name="connsiteY2" fmla="*/ 963658 h 1091521"/>
                <a:gd name="connsiteX3" fmla="*/ 813649 w 914180"/>
                <a:gd name="connsiteY3" fmla="*/ 124188 h 1091521"/>
                <a:gd name="connsiteX4" fmla="*/ 212939 w 914180"/>
                <a:gd name="connsiteY4" fmla="*/ 69578 h 1091521"/>
                <a:gd name="connsiteX0" fmla="*/ 260493 w 898234"/>
                <a:gd name="connsiteY0" fmla="*/ 52074 h 1124817"/>
                <a:gd name="connsiteX1" fmla="*/ 58563 w 898234"/>
                <a:gd name="connsiteY1" fmla="*/ 1035054 h 1124817"/>
                <a:gd name="connsiteX2" fmla="*/ 828183 w 898234"/>
                <a:gd name="connsiteY2" fmla="*/ 996954 h 1124817"/>
                <a:gd name="connsiteX3" fmla="*/ 797703 w 898234"/>
                <a:gd name="connsiteY3" fmla="*/ 157484 h 1124817"/>
                <a:gd name="connsiteX4" fmla="*/ 260493 w 898234"/>
                <a:gd name="connsiteY4" fmla="*/ 52074 h 1124817"/>
                <a:gd name="connsiteX0" fmla="*/ 235968 w 905459"/>
                <a:gd name="connsiteY0" fmla="*/ 55822 h 1115865"/>
                <a:gd name="connsiteX1" fmla="*/ 65788 w 905459"/>
                <a:gd name="connsiteY1" fmla="*/ 1026102 h 1115865"/>
                <a:gd name="connsiteX2" fmla="*/ 835408 w 905459"/>
                <a:gd name="connsiteY2" fmla="*/ 988002 h 1115865"/>
                <a:gd name="connsiteX3" fmla="*/ 804928 w 905459"/>
                <a:gd name="connsiteY3" fmla="*/ 148532 h 1115865"/>
                <a:gd name="connsiteX4" fmla="*/ 235968 w 905459"/>
                <a:gd name="connsiteY4" fmla="*/ 55822 h 1115865"/>
                <a:gd name="connsiteX0" fmla="*/ 235968 w 905459"/>
                <a:gd name="connsiteY0" fmla="*/ 41876 h 1101919"/>
                <a:gd name="connsiteX1" fmla="*/ 65788 w 905459"/>
                <a:gd name="connsiteY1" fmla="*/ 1012156 h 1101919"/>
                <a:gd name="connsiteX2" fmla="*/ 835408 w 905459"/>
                <a:gd name="connsiteY2" fmla="*/ 974056 h 1101919"/>
                <a:gd name="connsiteX3" fmla="*/ 804928 w 905459"/>
                <a:gd name="connsiteY3" fmla="*/ 134586 h 1101919"/>
                <a:gd name="connsiteX4" fmla="*/ 235968 w 905459"/>
                <a:gd name="connsiteY4" fmla="*/ 41876 h 1101919"/>
                <a:gd name="connsiteX0" fmla="*/ 235968 w 905459"/>
                <a:gd name="connsiteY0" fmla="*/ 41876 h 1101919"/>
                <a:gd name="connsiteX1" fmla="*/ 65788 w 905459"/>
                <a:gd name="connsiteY1" fmla="*/ 1012156 h 1101919"/>
                <a:gd name="connsiteX2" fmla="*/ 835408 w 905459"/>
                <a:gd name="connsiteY2" fmla="*/ 974056 h 1101919"/>
                <a:gd name="connsiteX3" fmla="*/ 804928 w 905459"/>
                <a:gd name="connsiteY3" fmla="*/ 134586 h 1101919"/>
                <a:gd name="connsiteX4" fmla="*/ 235968 w 905459"/>
                <a:gd name="connsiteY4" fmla="*/ 41876 h 1101919"/>
                <a:gd name="connsiteX0" fmla="*/ 235968 w 905459"/>
                <a:gd name="connsiteY0" fmla="*/ 28053 h 1088096"/>
                <a:gd name="connsiteX1" fmla="*/ 65788 w 905459"/>
                <a:gd name="connsiteY1" fmla="*/ 998333 h 1088096"/>
                <a:gd name="connsiteX2" fmla="*/ 835408 w 905459"/>
                <a:gd name="connsiteY2" fmla="*/ 960233 h 1088096"/>
                <a:gd name="connsiteX3" fmla="*/ 804928 w 905459"/>
                <a:gd name="connsiteY3" fmla="*/ 120763 h 1088096"/>
                <a:gd name="connsiteX4" fmla="*/ 235968 w 905459"/>
                <a:gd name="connsiteY4" fmla="*/ 28053 h 1088096"/>
                <a:gd name="connsiteX0" fmla="*/ 250521 w 920012"/>
                <a:gd name="connsiteY0" fmla="*/ 28053 h 1067482"/>
                <a:gd name="connsiteX1" fmla="*/ 61291 w 920012"/>
                <a:gd name="connsiteY1" fmla="*/ 960233 h 1067482"/>
                <a:gd name="connsiteX2" fmla="*/ 849961 w 920012"/>
                <a:gd name="connsiteY2" fmla="*/ 960233 h 1067482"/>
                <a:gd name="connsiteX3" fmla="*/ 819481 w 920012"/>
                <a:gd name="connsiteY3" fmla="*/ 120763 h 1067482"/>
                <a:gd name="connsiteX4" fmla="*/ 250521 w 920012"/>
                <a:gd name="connsiteY4" fmla="*/ 28053 h 1067482"/>
                <a:gd name="connsiteX0" fmla="*/ 293470 w 962961"/>
                <a:gd name="connsiteY0" fmla="*/ 28053 h 1067482"/>
                <a:gd name="connsiteX1" fmla="*/ 104240 w 962961"/>
                <a:gd name="connsiteY1" fmla="*/ 960233 h 1067482"/>
                <a:gd name="connsiteX2" fmla="*/ 892910 w 962961"/>
                <a:gd name="connsiteY2" fmla="*/ 960233 h 1067482"/>
                <a:gd name="connsiteX3" fmla="*/ 862430 w 962961"/>
                <a:gd name="connsiteY3" fmla="*/ 120763 h 1067482"/>
                <a:gd name="connsiteX4" fmla="*/ 293470 w 962961"/>
                <a:gd name="connsiteY4" fmla="*/ 28053 h 1067482"/>
                <a:gd name="connsiteX0" fmla="*/ 301756 w 971247"/>
                <a:gd name="connsiteY0" fmla="*/ 28053 h 1067482"/>
                <a:gd name="connsiteX1" fmla="*/ 112526 w 971247"/>
                <a:gd name="connsiteY1" fmla="*/ 960233 h 1067482"/>
                <a:gd name="connsiteX2" fmla="*/ 901196 w 971247"/>
                <a:gd name="connsiteY2" fmla="*/ 960233 h 1067482"/>
                <a:gd name="connsiteX3" fmla="*/ 870716 w 971247"/>
                <a:gd name="connsiteY3" fmla="*/ 120763 h 1067482"/>
                <a:gd name="connsiteX4" fmla="*/ 301756 w 971247"/>
                <a:gd name="connsiteY4" fmla="*/ 28053 h 1067482"/>
                <a:gd name="connsiteX0" fmla="*/ 301756 w 963093"/>
                <a:gd name="connsiteY0" fmla="*/ 28053 h 1067482"/>
                <a:gd name="connsiteX1" fmla="*/ 112526 w 963093"/>
                <a:gd name="connsiteY1" fmla="*/ 960233 h 1067482"/>
                <a:gd name="connsiteX2" fmla="*/ 901196 w 963093"/>
                <a:gd name="connsiteY2" fmla="*/ 960233 h 1067482"/>
                <a:gd name="connsiteX3" fmla="*/ 870716 w 963093"/>
                <a:gd name="connsiteY3" fmla="*/ 120763 h 1067482"/>
                <a:gd name="connsiteX4" fmla="*/ 301756 w 963093"/>
                <a:gd name="connsiteY4" fmla="*/ 28053 h 1067482"/>
                <a:gd name="connsiteX0" fmla="*/ 870716 w 972761"/>
                <a:gd name="connsiteY0" fmla="*/ 120763 h 1067482"/>
                <a:gd name="connsiteX1" fmla="*/ 301756 w 972761"/>
                <a:gd name="connsiteY1" fmla="*/ 28053 h 1067482"/>
                <a:gd name="connsiteX2" fmla="*/ 112526 w 972761"/>
                <a:gd name="connsiteY2" fmla="*/ 960233 h 1067482"/>
                <a:gd name="connsiteX3" fmla="*/ 901196 w 972761"/>
                <a:gd name="connsiteY3" fmla="*/ 960233 h 1067482"/>
                <a:gd name="connsiteX4" fmla="*/ 962156 w 972761"/>
                <a:gd name="connsiteY4" fmla="*/ 212203 h 1067482"/>
                <a:gd name="connsiteX0" fmla="*/ 870716 w 969217"/>
                <a:gd name="connsiteY0" fmla="*/ 120763 h 1067482"/>
                <a:gd name="connsiteX1" fmla="*/ 301756 w 969217"/>
                <a:gd name="connsiteY1" fmla="*/ 28053 h 1067482"/>
                <a:gd name="connsiteX2" fmla="*/ 112526 w 969217"/>
                <a:gd name="connsiteY2" fmla="*/ 960233 h 1067482"/>
                <a:gd name="connsiteX3" fmla="*/ 901196 w 969217"/>
                <a:gd name="connsiteY3" fmla="*/ 960233 h 1067482"/>
                <a:gd name="connsiteX4" fmla="*/ 955806 w 969217"/>
                <a:gd name="connsiteY4" fmla="*/ 650353 h 1067482"/>
                <a:gd name="connsiteX0" fmla="*/ 870716 w 915722"/>
                <a:gd name="connsiteY0" fmla="*/ 120763 h 1067482"/>
                <a:gd name="connsiteX1" fmla="*/ 301756 w 915722"/>
                <a:gd name="connsiteY1" fmla="*/ 28053 h 1067482"/>
                <a:gd name="connsiteX2" fmla="*/ 112526 w 915722"/>
                <a:gd name="connsiteY2" fmla="*/ 960233 h 1067482"/>
                <a:gd name="connsiteX3" fmla="*/ 901196 w 915722"/>
                <a:gd name="connsiteY3" fmla="*/ 960233 h 1067482"/>
                <a:gd name="connsiteX4" fmla="*/ 511306 w 915722"/>
                <a:gd name="connsiteY4" fmla="*/ 624953 h 1067482"/>
                <a:gd name="connsiteX0" fmla="*/ 870716 w 933401"/>
                <a:gd name="connsiteY0" fmla="*/ 120763 h 1067482"/>
                <a:gd name="connsiteX1" fmla="*/ 301756 w 933401"/>
                <a:gd name="connsiteY1" fmla="*/ 28053 h 1067482"/>
                <a:gd name="connsiteX2" fmla="*/ 112526 w 933401"/>
                <a:gd name="connsiteY2" fmla="*/ 960233 h 1067482"/>
                <a:gd name="connsiteX3" fmla="*/ 901196 w 933401"/>
                <a:gd name="connsiteY3" fmla="*/ 960233 h 1067482"/>
                <a:gd name="connsiteX4" fmla="*/ 511306 w 933401"/>
                <a:gd name="connsiteY4" fmla="*/ 624953 h 1067482"/>
                <a:gd name="connsiteX0" fmla="*/ 870716 w 938513"/>
                <a:gd name="connsiteY0" fmla="*/ 120763 h 1067482"/>
                <a:gd name="connsiteX1" fmla="*/ 301756 w 938513"/>
                <a:gd name="connsiteY1" fmla="*/ 28053 h 1067482"/>
                <a:gd name="connsiteX2" fmla="*/ 112526 w 938513"/>
                <a:gd name="connsiteY2" fmla="*/ 960233 h 1067482"/>
                <a:gd name="connsiteX3" fmla="*/ 901196 w 938513"/>
                <a:gd name="connsiteY3" fmla="*/ 960233 h 1067482"/>
                <a:gd name="connsiteX4" fmla="*/ 511306 w 938513"/>
                <a:gd name="connsiteY4" fmla="*/ 624953 h 1067482"/>
                <a:gd name="connsiteX0" fmla="*/ 870716 w 916988"/>
                <a:gd name="connsiteY0" fmla="*/ 120763 h 1058269"/>
                <a:gd name="connsiteX1" fmla="*/ 301756 w 916988"/>
                <a:gd name="connsiteY1" fmla="*/ 28053 h 1058269"/>
                <a:gd name="connsiteX2" fmla="*/ 112526 w 916988"/>
                <a:gd name="connsiteY2" fmla="*/ 960233 h 1058269"/>
                <a:gd name="connsiteX3" fmla="*/ 875796 w 916988"/>
                <a:gd name="connsiteY3" fmla="*/ 941183 h 1058269"/>
                <a:gd name="connsiteX4" fmla="*/ 511306 w 916988"/>
                <a:gd name="connsiteY4" fmla="*/ 624953 h 1058269"/>
                <a:gd name="connsiteX0" fmla="*/ 870716 w 938819"/>
                <a:gd name="connsiteY0" fmla="*/ 120763 h 1058269"/>
                <a:gd name="connsiteX1" fmla="*/ 301756 w 938819"/>
                <a:gd name="connsiteY1" fmla="*/ 28053 h 1058269"/>
                <a:gd name="connsiteX2" fmla="*/ 112526 w 938819"/>
                <a:gd name="connsiteY2" fmla="*/ 960233 h 1058269"/>
                <a:gd name="connsiteX3" fmla="*/ 875796 w 938819"/>
                <a:gd name="connsiteY3" fmla="*/ 941183 h 1058269"/>
                <a:gd name="connsiteX4" fmla="*/ 511306 w 938819"/>
                <a:gd name="connsiteY4" fmla="*/ 624953 h 1058269"/>
                <a:gd name="connsiteX0" fmla="*/ 870716 w 938819"/>
                <a:gd name="connsiteY0" fmla="*/ 120763 h 1074659"/>
                <a:gd name="connsiteX1" fmla="*/ 301756 w 938819"/>
                <a:gd name="connsiteY1" fmla="*/ 28053 h 1074659"/>
                <a:gd name="connsiteX2" fmla="*/ 112526 w 938819"/>
                <a:gd name="connsiteY2" fmla="*/ 960233 h 1074659"/>
                <a:gd name="connsiteX3" fmla="*/ 875796 w 938819"/>
                <a:gd name="connsiteY3" fmla="*/ 941183 h 1074659"/>
                <a:gd name="connsiteX4" fmla="*/ 511306 w 938819"/>
                <a:gd name="connsiteY4" fmla="*/ 624953 h 1074659"/>
                <a:gd name="connsiteX0" fmla="*/ 870716 w 938819"/>
                <a:gd name="connsiteY0" fmla="*/ 120763 h 1087029"/>
                <a:gd name="connsiteX1" fmla="*/ 301756 w 938819"/>
                <a:gd name="connsiteY1" fmla="*/ 28053 h 1087029"/>
                <a:gd name="connsiteX2" fmla="*/ 112526 w 938819"/>
                <a:gd name="connsiteY2" fmla="*/ 960233 h 1087029"/>
                <a:gd name="connsiteX3" fmla="*/ 875796 w 938819"/>
                <a:gd name="connsiteY3" fmla="*/ 941183 h 1087029"/>
                <a:gd name="connsiteX4" fmla="*/ 511306 w 938819"/>
                <a:gd name="connsiteY4" fmla="*/ 624953 h 1087029"/>
                <a:gd name="connsiteX0" fmla="*/ 881173 w 949276"/>
                <a:gd name="connsiteY0" fmla="*/ 120763 h 1087029"/>
                <a:gd name="connsiteX1" fmla="*/ 312213 w 949276"/>
                <a:gd name="connsiteY1" fmla="*/ 28053 h 1087029"/>
                <a:gd name="connsiteX2" fmla="*/ 122983 w 949276"/>
                <a:gd name="connsiteY2" fmla="*/ 960233 h 1087029"/>
                <a:gd name="connsiteX3" fmla="*/ 886253 w 949276"/>
                <a:gd name="connsiteY3" fmla="*/ 941183 h 1087029"/>
                <a:gd name="connsiteX4" fmla="*/ 521763 w 949276"/>
                <a:gd name="connsiteY4" fmla="*/ 624953 h 1087029"/>
                <a:gd name="connsiteX0" fmla="*/ 868850 w 936953"/>
                <a:gd name="connsiteY0" fmla="*/ 105683 h 1071949"/>
                <a:gd name="connsiteX1" fmla="*/ 331640 w 936953"/>
                <a:gd name="connsiteY1" fmla="*/ 38373 h 1071949"/>
                <a:gd name="connsiteX2" fmla="*/ 110660 w 936953"/>
                <a:gd name="connsiteY2" fmla="*/ 945153 h 1071949"/>
                <a:gd name="connsiteX3" fmla="*/ 873930 w 936953"/>
                <a:gd name="connsiteY3" fmla="*/ 926103 h 1071949"/>
                <a:gd name="connsiteX4" fmla="*/ 509440 w 936953"/>
                <a:gd name="connsiteY4" fmla="*/ 609873 h 1071949"/>
                <a:gd name="connsiteX0" fmla="*/ 868850 w 936953"/>
                <a:gd name="connsiteY0" fmla="*/ 88297 h 1054563"/>
                <a:gd name="connsiteX1" fmla="*/ 331640 w 936953"/>
                <a:gd name="connsiteY1" fmla="*/ 20987 h 1054563"/>
                <a:gd name="connsiteX2" fmla="*/ 110660 w 936953"/>
                <a:gd name="connsiteY2" fmla="*/ 927767 h 1054563"/>
                <a:gd name="connsiteX3" fmla="*/ 873930 w 936953"/>
                <a:gd name="connsiteY3" fmla="*/ 908717 h 1054563"/>
                <a:gd name="connsiteX4" fmla="*/ 509440 w 936953"/>
                <a:gd name="connsiteY4" fmla="*/ 592487 h 1054563"/>
                <a:gd name="connsiteX0" fmla="*/ 875200 w 936953"/>
                <a:gd name="connsiteY0" fmla="*/ 113259 h 1047775"/>
                <a:gd name="connsiteX1" fmla="*/ 331640 w 936953"/>
                <a:gd name="connsiteY1" fmla="*/ 14199 h 1047775"/>
                <a:gd name="connsiteX2" fmla="*/ 110660 w 936953"/>
                <a:gd name="connsiteY2" fmla="*/ 920979 h 1047775"/>
                <a:gd name="connsiteX3" fmla="*/ 873930 w 936953"/>
                <a:gd name="connsiteY3" fmla="*/ 901929 h 1047775"/>
                <a:gd name="connsiteX4" fmla="*/ 509440 w 936953"/>
                <a:gd name="connsiteY4" fmla="*/ 585699 h 1047775"/>
                <a:gd name="connsiteX0" fmla="*/ 875200 w 1187337"/>
                <a:gd name="connsiteY0" fmla="*/ 113259 h 1047775"/>
                <a:gd name="connsiteX1" fmla="*/ 331640 w 1187337"/>
                <a:gd name="connsiteY1" fmla="*/ 14199 h 1047775"/>
                <a:gd name="connsiteX2" fmla="*/ 110660 w 1187337"/>
                <a:gd name="connsiteY2" fmla="*/ 920979 h 1047775"/>
                <a:gd name="connsiteX3" fmla="*/ 873930 w 1187337"/>
                <a:gd name="connsiteY3" fmla="*/ 901929 h 1047775"/>
                <a:gd name="connsiteX4" fmla="*/ 1019028 w 1187337"/>
                <a:gd name="connsiteY4" fmla="*/ 647612 h 1047775"/>
                <a:gd name="connsiteX0" fmla="*/ 875200 w 1019028"/>
                <a:gd name="connsiteY0" fmla="*/ 113259 h 1047775"/>
                <a:gd name="connsiteX1" fmla="*/ 331640 w 1019028"/>
                <a:gd name="connsiteY1" fmla="*/ 14199 h 1047775"/>
                <a:gd name="connsiteX2" fmla="*/ 110660 w 1019028"/>
                <a:gd name="connsiteY2" fmla="*/ 920979 h 1047775"/>
                <a:gd name="connsiteX3" fmla="*/ 873930 w 1019028"/>
                <a:gd name="connsiteY3" fmla="*/ 901929 h 1047775"/>
                <a:gd name="connsiteX4" fmla="*/ 1019028 w 1019028"/>
                <a:gd name="connsiteY4" fmla="*/ 647612 h 1047775"/>
                <a:gd name="connsiteX0" fmla="*/ 875200 w 953383"/>
                <a:gd name="connsiteY0" fmla="*/ 113259 h 1102653"/>
                <a:gd name="connsiteX1" fmla="*/ 331640 w 953383"/>
                <a:gd name="connsiteY1" fmla="*/ 14199 h 1102653"/>
                <a:gd name="connsiteX2" fmla="*/ 110660 w 953383"/>
                <a:gd name="connsiteY2" fmla="*/ 920979 h 1102653"/>
                <a:gd name="connsiteX3" fmla="*/ 873930 w 953383"/>
                <a:gd name="connsiteY3" fmla="*/ 901929 h 1102653"/>
                <a:gd name="connsiteX4" fmla="*/ 933303 w 953383"/>
                <a:gd name="connsiteY4" fmla="*/ 1100049 h 1102653"/>
                <a:gd name="connsiteX0" fmla="*/ 875200 w 953383"/>
                <a:gd name="connsiteY0" fmla="*/ 279274 h 1266938"/>
                <a:gd name="connsiteX1" fmla="*/ 331640 w 953383"/>
                <a:gd name="connsiteY1" fmla="*/ 180214 h 1266938"/>
                <a:gd name="connsiteX2" fmla="*/ 110660 w 953383"/>
                <a:gd name="connsiteY2" fmla="*/ 1086994 h 1266938"/>
                <a:gd name="connsiteX3" fmla="*/ 873930 w 953383"/>
                <a:gd name="connsiteY3" fmla="*/ 29719 h 1266938"/>
                <a:gd name="connsiteX4" fmla="*/ 933303 w 953383"/>
                <a:gd name="connsiteY4" fmla="*/ 1266064 h 1266938"/>
                <a:gd name="connsiteX0" fmla="*/ 875200 w 953383"/>
                <a:gd name="connsiteY0" fmla="*/ 279274 h 1266938"/>
                <a:gd name="connsiteX1" fmla="*/ 331640 w 953383"/>
                <a:gd name="connsiteY1" fmla="*/ 180214 h 1266938"/>
                <a:gd name="connsiteX2" fmla="*/ 110660 w 953383"/>
                <a:gd name="connsiteY2" fmla="*/ 1086994 h 1266938"/>
                <a:gd name="connsiteX3" fmla="*/ 873930 w 953383"/>
                <a:gd name="connsiteY3" fmla="*/ 29719 h 1266938"/>
                <a:gd name="connsiteX4" fmla="*/ 933303 w 953383"/>
                <a:gd name="connsiteY4" fmla="*/ 1266064 h 1266938"/>
                <a:gd name="connsiteX0" fmla="*/ 952195 w 1030378"/>
                <a:gd name="connsiteY0" fmla="*/ 279274 h 1266938"/>
                <a:gd name="connsiteX1" fmla="*/ 408635 w 1030378"/>
                <a:gd name="connsiteY1" fmla="*/ 180214 h 1266938"/>
                <a:gd name="connsiteX2" fmla="*/ 78118 w 1030378"/>
                <a:gd name="connsiteY2" fmla="*/ 1158431 h 1266938"/>
                <a:gd name="connsiteX3" fmla="*/ 950925 w 1030378"/>
                <a:gd name="connsiteY3" fmla="*/ 29719 h 1266938"/>
                <a:gd name="connsiteX4" fmla="*/ 1010298 w 1030378"/>
                <a:gd name="connsiteY4" fmla="*/ 1266064 h 1266938"/>
                <a:gd name="connsiteX0" fmla="*/ 944945 w 1023128"/>
                <a:gd name="connsiteY0" fmla="*/ 279274 h 1266938"/>
                <a:gd name="connsiteX1" fmla="*/ 401385 w 1023128"/>
                <a:gd name="connsiteY1" fmla="*/ 180214 h 1266938"/>
                <a:gd name="connsiteX2" fmla="*/ 80393 w 1023128"/>
                <a:gd name="connsiteY2" fmla="*/ 667893 h 1266938"/>
                <a:gd name="connsiteX3" fmla="*/ 943675 w 1023128"/>
                <a:gd name="connsiteY3" fmla="*/ 29719 h 1266938"/>
                <a:gd name="connsiteX4" fmla="*/ 1003048 w 1023128"/>
                <a:gd name="connsiteY4" fmla="*/ 1266064 h 1266938"/>
                <a:gd name="connsiteX0" fmla="*/ 1069210 w 1147393"/>
                <a:gd name="connsiteY0" fmla="*/ 279274 h 1266938"/>
                <a:gd name="connsiteX1" fmla="*/ 235138 w 1147393"/>
                <a:gd name="connsiteY1" fmla="*/ 1118427 h 1266938"/>
                <a:gd name="connsiteX2" fmla="*/ 204658 w 1147393"/>
                <a:gd name="connsiteY2" fmla="*/ 667893 h 1266938"/>
                <a:gd name="connsiteX3" fmla="*/ 1067940 w 1147393"/>
                <a:gd name="connsiteY3" fmla="*/ 29719 h 1266938"/>
                <a:gd name="connsiteX4" fmla="*/ 1127313 w 1147393"/>
                <a:gd name="connsiteY4" fmla="*/ 1266064 h 1266938"/>
                <a:gd name="connsiteX0" fmla="*/ 226248 w 1147393"/>
                <a:gd name="connsiteY0" fmla="*/ 131636 h 1266938"/>
                <a:gd name="connsiteX1" fmla="*/ 235138 w 1147393"/>
                <a:gd name="connsiteY1" fmla="*/ 1118427 h 1266938"/>
                <a:gd name="connsiteX2" fmla="*/ 204658 w 1147393"/>
                <a:gd name="connsiteY2" fmla="*/ 667893 h 1266938"/>
                <a:gd name="connsiteX3" fmla="*/ 1067940 w 1147393"/>
                <a:gd name="connsiteY3" fmla="*/ 29719 h 1266938"/>
                <a:gd name="connsiteX4" fmla="*/ 1127313 w 1147393"/>
                <a:gd name="connsiteY4" fmla="*/ 1266064 h 1266938"/>
                <a:gd name="connsiteX0" fmla="*/ 231011 w 1147393"/>
                <a:gd name="connsiteY0" fmla="*/ 155449 h 1266938"/>
                <a:gd name="connsiteX1" fmla="*/ 235138 w 1147393"/>
                <a:gd name="connsiteY1" fmla="*/ 1118427 h 1266938"/>
                <a:gd name="connsiteX2" fmla="*/ 204658 w 1147393"/>
                <a:gd name="connsiteY2" fmla="*/ 667893 h 1266938"/>
                <a:gd name="connsiteX3" fmla="*/ 1067940 w 1147393"/>
                <a:gd name="connsiteY3" fmla="*/ 29719 h 1266938"/>
                <a:gd name="connsiteX4" fmla="*/ 1127313 w 1147393"/>
                <a:gd name="connsiteY4" fmla="*/ 1266064 h 1266938"/>
                <a:gd name="connsiteX0" fmla="*/ 216723 w 1147393"/>
                <a:gd name="connsiteY0" fmla="*/ 164974 h 1266938"/>
                <a:gd name="connsiteX1" fmla="*/ 235138 w 1147393"/>
                <a:gd name="connsiteY1" fmla="*/ 1118427 h 1266938"/>
                <a:gd name="connsiteX2" fmla="*/ 204658 w 1147393"/>
                <a:gd name="connsiteY2" fmla="*/ 667893 h 1266938"/>
                <a:gd name="connsiteX3" fmla="*/ 1067940 w 1147393"/>
                <a:gd name="connsiteY3" fmla="*/ 29719 h 1266938"/>
                <a:gd name="connsiteX4" fmla="*/ 1127313 w 1147393"/>
                <a:gd name="connsiteY4" fmla="*/ 1266064 h 1266938"/>
                <a:gd name="connsiteX0" fmla="*/ 216723 w 1147393"/>
                <a:gd name="connsiteY0" fmla="*/ 164974 h 1266938"/>
                <a:gd name="connsiteX1" fmla="*/ 235138 w 1147393"/>
                <a:gd name="connsiteY1" fmla="*/ 1147002 h 1266938"/>
                <a:gd name="connsiteX2" fmla="*/ 204658 w 1147393"/>
                <a:gd name="connsiteY2" fmla="*/ 667893 h 1266938"/>
                <a:gd name="connsiteX3" fmla="*/ 1067940 w 1147393"/>
                <a:gd name="connsiteY3" fmla="*/ 29719 h 1266938"/>
                <a:gd name="connsiteX4" fmla="*/ 1127313 w 1147393"/>
                <a:gd name="connsiteY4" fmla="*/ 1266064 h 1266938"/>
                <a:gd name="connsiteX0" fmla="*/ 82083 w 1012753"/>
                <a:gd name="connsiteY0" fmla="*/ 164974 h 1266938"/>
                <a:gd name="connsiteX1" fmla="*/ 100498 w 1012753"/>
                <a:gd name="connsiteY1" fmla="*/ 1147002 h 1266938"/>
                <a:gd name="connsiteX2" fmla="*/ 70018 w 1012753"/>
                <a:gd name="connsiteY2" fmla="*/ 667893 h 1266938"/>
                <a:gd name="connsiteX3" fmla="*/ 933300 w 1012753"/>
                <a:gd name="connsiteY3" fmla="*/ 29719 h 1266938"/>
                <a:gd name="connsiteX4" fmla="*/ 992673 w 1012753"/>
                <a:gd name="connsiteY4" fmla="*/ 1266064 h 1266938"/>
                <a:gd name="connsiteX0" fmla="*/ 90964 w 1021634"/>
                <a:gd name="connsiteY0" fmla="*/ 164974 h 1266938"/>
                <a:gd name="connsiteX1" fmla="*/ 76042 w 1021634"/>
                <a:gd name="connsiteY1" fmla="*/ 1132714 h 1266938"/>
                <a:gd name="connsiteX2" fmla="*/ 78899 w 1021634"/>
                <a:gd name="connsiteY2" fmla="*/ 667893 h 1266938"/>
                <a:gd name="connsiteX3" fmla="*/ 942181 w 1021634"/>
                <a:gd name="connsiteY3" fmla="*/ 29719 h 1266938"/>
                <a:gd name="connsiteX4" fmla="*/ 1001554 w 1021634"/>
                <a:gd name="connsiteY4" fmla="*/ 1266064 h 1266938"/>
                <a:gd name="connsiteX0" fmla="*/ 97741 w 1028411"/>
                <a:gd name="connsiteY0" fmla="*/ 164974 h 1266938"/>
                <a:gd name="connsiteX1" fmla="*/ 82819 w 1028411"/>
                <a:gd name="connsiteY1" fmla="*/ 1132714 h 1266938"/>
                <a:gd name="connsiteX2" fmla="*/ 76151 w 1028411"/>
                <a:gd name="connsiteY2" fmla="*/ 653606 h 1266938"/>
                <a:gd name="connsiteX3" fmla="*/ 948958 w 1028411"/>
                <a:gd name="connsiteY3" fmla="*/ 29719 h 1266938"/>
                <a:gd name="connsiteX4" fmla="*/ 1008331 w 1028411"/>
                <a:gd name="connsiteY4" fmla="*/ 1266064 h 1266938"/>
                <a:gd name="connsiteX0" fmla="*/ 97741 w 1028411"/>
                <a:gd name="connsiteY0" fmla="*/ 164974 h 1266938"/>
                <a:gd name="connsiteX1" fmla="*/ 82819 w 1028411"/>
                <a:gd name="connsiteY1" fmla="*/ 1132714 h 1266938"/>
                <a:gd name="connsiteX2" fmla="*/ 76151 w 1028411"/>
                <a:gd name="connsiteY2" fmla="*/ 653606 h 1266938"/>
                <a:gd name="connsiteX3" fmla="*/ 948958 w 1028411"/>
                <a:gd name="connsiteY3" fmla="*/ 29719 h 1266938"/>
                <a:gd name="connsiteX4" fmla="*/ 1008331 w 1028411"/>
                <a:gd name="connsiteY4" fmla="*/ 1266064 h 1266938"/>
                <a:gd name="connsiteX0" fmla="*/ 83454 w 1028411"/>
                <a:gd name="connsiteY0" fmla="*/ 160211 h 1266938"/>
                <a:gd name="connsiteX1" fmla="*/ 82819 w 1028411"/>
                <a:gd name="connsiteY1" fmla="*/ 1132714 h 1266938"/>
                <a:gd name="connsiteX2" fmla="*/ 76151 w 1028411"/>
                <a:gd name="connsiteY2" fmla="*/ 653606 h 1266938"/>
                <a:gd name="connsiteX3" fmla="*/ 948958 w 1028411"/>
                <a:gd name="connsiteY3" fmla="*/ 29719 h 1266938"/>
                <a:gd name="connsiteX4" fmla="*/ 1008331 w 1028411"/>
                <a:gd name="connsiteY4" fmla="*/ 1266064 h 1266938"/>
                <a:gd name="connsiteX0" fmla="*/ 83454 w 1028411"/>
                <a:gd name="connsiteY0" fmla="*/ 160211 h 1266938"/>
                <a:gd name="connsiteX1" fmla="*/ 82819 w 1028411"/>
                <a:gd name="connsiteY1" fmla="*/ 1132714 h 1266938"/>
                <a:gd name="connsiteX2" fmla="*/ 76151 w 1028411"/>
                <a:gd name="connsiteY2" fmla="*/ 653606 h 1266938"/>
                <a:gd name="connsiteX3" fmla="*/ 948958 w 1028411"/>
                <a:gd name="connsiteY3" fmla="*/ 29719 h 1266938"/>
                <a:gd name="connsiteX4" fmla="*/ 1008331 w 1028411"/>
                <a:gd name="connsiteY4" fmla="*/ 1266064 h 1266938"/>
                <a:gd name="connsiteX0" fmla="*/ 63723 w 1008680"/>
                <a:gd name="connsiteY0" fmla="*/ 160211 h 1266938"/>
                <a:gd name="connsiteX1" fmla="*/ 63088 w 1008680"/>
                <a:gd name="connsiteY1" fmla="*/ 1132714 h 1266938"/>
                <a:gd name="connsiteX2" fmla="*/ 84995 w 1008680"/>
                <a:gd name="connsiteY2" fmla="*/ 663131 h 1266938"/>
                <a:gd name="connsiteX3" fmla="*/ 929227 w 1008680"/>
                <a:gd name="connsiteY3" fmla="*/ 29719 h 1266938"/>
                <a:gd name="connsiteX4" fmla="*/ 988600 w 1008680"/>
                <a:gd name="connsiteY4" fmla="*/ 1266064 h 1266938"/>
                <a:gd name="connsiteX0" fmla="*/ 8706 w 953663"/>
                <a:gd name="connsiteY0" fmla="*/ 160211 h 1266938"/>
                <a:gd name="connsiteX1" fmla="*/ 8071 w 953663"/>
                <a:gd name="connsiteY1" fmla="*/ 1132714 h 1266938"/>
                <a:gd name="connsiteX2" fmla="*/ 29978 w 953663"/>
                <a:gd name="connsiteY2" fmla="*/ 663131 h 1266938"/>
                <a:gd name="connsiteX3" fmla="*/ 874210 w 953663"/>
                <a:gd name="connsiteY3" fmla="*/ 29719 h 1266938"/>
                <a:gd name="connsiteX4" fmla="*/ 933583 w 953663"/>
                <a:gd name="connsiteY4" fmla="*/ 1266064 h 1266938"/>
                <a:gd name="connsiteX0" fmla="*/ 31115 w 976072"/>
                <a:gd name="connsiteY0" fmla="*/ 160211 h 1266938"/>
                <a:gd name="connsiteX1" fmla="*/ 30480 w 976072"/>
                <a:gd name="connsiteY1" fmla="*/ 1132714 h 1266938"/>
                <a:gd name="connsiteX2" fmla="*/ 0 w 976072"/>
                <a:gd name="connsiteY2" fmla="*/ 634556 h 1266938"/>
                <a:gd name="connsiteX3" fmla="*/ 896619 w 976072"/>
                <a:gd name="connsiteY3" fmla="*/ 29719 h 1266938"/>
                <a:gd name="connsiteX4" fmla="*/ 955992 w 976072"/>
                <a:gd name="connsiteY4" fmla="*/ 1266064 h 1266938"/>
                <a:gd name="connsiteX0" fmla="*/ 31115 w 976072"/>
                <a:gd name="connsiteY0" fmla="*/ 160211 h 1266938"/>
                <a:gd name="connsiteX1" fmla="*/ 30480 w 976072"/>
                <a:gd name="connsiteY1" fmla="*/ 1132714 h 1266938"/>
                <a:gd name="connsiteX2" fmla="*/ 0 w 976072"/>
                <a:gd name="connsiteY2" fmla="*/ 634556 h 1266938"/>
                <a:gd name="connsiteX3" fmla="*/ 896619 w 976072"/>
                <a:gd name="connsiteY3" fmla="*/ 29719 h 1266938"/>
                <a:gd name="connsiteX4" fmla="*/ 955992 w 976072"/>
                <a:gd name="connsiteY4" fmla="*/ 1266064 h 1266938"/>
                <a:gd name="connsiteX0" fmla="*/ 31115 w 976072"/>
                <a:gd name="connsiteY0" fmla="*/ 160211 h 1266938"/>
                <a:gd name="connsiteX1" fmla="*/ 40005 w 976072"/>
                <a:gd name="connsiteY1" fmla="*/ 1113664 h 1266938"/>
                <a:gd name="connsiteX2" fmla="*/ 0 w 976072"/>
                <a:gd name="connsiteY2" fmla="*/ 634556 h 1266938"/>
                <a:gd name="connsiteX3" fmla="*/ 896619 w 976072"/>
                <a:gd name="connsiteY3" fmla="*/ 29719 h 1266938"/>
                <a:gd name="connsiteX4" fmla="*/ 955992 w 976072"/>
                <a:gd name="connsiteY4" fmla="*/ 1266064 h 1266938"/>
                <a:gd name="connsiteX0" fmla="*/ 31115 w 976072"/>
                <a:gd name="connsiteY0" fmla="*/ 160211 h 1266938"/>
                <a:gd name="connsiteX1" fmla="*/ 40005 w 976072"/>
                <a:gd name="connsiteY1" fmla="*/ 1113664 h 1266938"/>
                <a:gd name="connsiteX2" fmla="*/ 0 w 976072"/>
                <a:gd name="connsiteY2" fmla="*/ 634556 h 1266938"/>
                <a:gd name="connsiteX3" fmla="*/ 896619 w 976072"/>
                <a:gd name="connsiteY3" fmla="*/ 29719 h 1266938"/>
                <a:gd name="connsiteX4" fmla="*/ 955992 w 976072"/>
                <a:gd name="connsiteY4" fmla="*/ 1266064 h 1266938"/>
                <a:gd name="connsiteX0" fmla="*/ 31115 w 976072"/>
                <a:gd name="connsiteY0" fmla="*/ 160211 h 1266938"/>
                <a:gd name="connsiteX1" fmla="*/ 40005 w 976072"/>
                <a:gd name="connsiteY1" fmla="*/ 1113664 h 1266938"/>
                <a:gd name="connsiteX2" fmla="*/ 0 w 976072"/>
                <a:gd name="connsiteY2" fmla="*/ 634556 h 1266938"/>
                <a:gd name="connsiteX3" fmla="*/ 896619 w 976072"/>
                <a:gd name="connsiteY3" fmla="*/ 29719 h 1266938"/>
                <a:gd name="connsiteX4" fmla="*/ 955992 w 976072"/>
                <a:gd name="connsiteY4" fmla="*/ 1266064 h 1266938"/>
                <a:gd name="connsiteX0" fmla="*/ 31115 w 976072"/>
                <a:gd name="connsiteY0" fmla="*/ 160211 h 1266938"/>
                <a:gd name="connsiteX1" fmla="*/ 40005 w 976072"/>
                <a:gd name="connsiteY1" fmla="*/ 1113664 h 1266938"/>
                <a:gd name="connsiteX2" fmla="*/ 0 w 976072"/>
                <a:gd name="connsiteY2" fmla="*/ 620268 h 1266938"/>
                <a:gd name="connsiteX3" fmla="*/ 896619 w 976072"/>
                <a:gd name="connsiteY3" fmla="*/ 29719 h 1266938"/>
                <a:gd name="connsiteX4" fmla="*/ 955992 w 976072"/>
                <a:gd name="connsiteY4" fmla="*/ 1266064 h 1266938"/>
                <a:gd name="connsiteX0" fmla="*/ 31115 w 976072"/>
                <a:gd name="connsiteY0" fmla="*/ 160211 h 1266938"/>
                <a:gd name="connsiteX1" fmla="*/ 40005 w 976072"/>
                <a:gd name="connsiteY1" fmla="*/ 1113664 h 1266938"/>
                <a:gd name="connsiteX2" fmla="*/ 0 w 976072"/>
                <a:gd name="connsiteY2" fmla="*/ 605981 h 1266938"/>
                <a:gd name="connsiteX3" fmla="*/ 896619 w 976072"/>
                <a:gd name="connsiteY3" fmla="*/ 29719 h 1266938"/>
                <a:gd name="connsiteX4" fmla="*/ 955992 w 976072"/>
                <a:gd name="connsiteY4" fmla="*/ 1266064 h 1266938"/>
                <a:gd name="connsiteX0" fmla="*/ 31115 w 976072"/>
                <a:gd name="connsiteY0" fmla="*/ 160211 h 1266938"/>
                <a:gd name="connsiteX1" fmla="*/ 40005 w 976072"/>
                <a:gd name="connsiteY1" fmla="*/ 1113664 h 1266938"/>
                <a:gd name="connsiteX2" fmla="*/ 0 w 976072"/>
                <a:gd name="connsiteY2" fmla="*/ 605981 h 1266938"/>
                <a:gd name="connsiteX3" fmla="*/ 896619 w 976072"/>
                <a:gd name="connsiteY3" fmla="*/ 29719 h 1266938"/>
                <a:gd name="connsiteX4" fmla="*/ 955992 w 976072"/>
                <a:gd name="connsiteY4" fmla="*/ 1266064 h 1266938"/>
                <a:gd name="connsiteX0" fmla="*/ 31115 w 976072"/>
                <a:gd name="connsiteY0" fmla="*/ 160211 h 1266938"/>
                <a:gd name="connsiteX1" fmla="*/ 40005 w 976072"/>
                <a:gd name="connsiteY1" fmla="*/ 1113664 h 1266938"/>
                <a:gd name="connsiteX2" fmla="*/ 0 w 976072"/>
                <a:gd name="connsiteY2" fmla="*/ 605981 h 1266938"/>
                <a:gd name="connsiteX3" fmla="*/ 896619 w 976072"/>
                <a:gd name="connsiteY3" fmla="*/ 29719 h 1266938"/>
                <a:gd name="connsiteX4" fmla="*/ 955992 w 976072"/>
                <a:gd name="connsiteY4" fmla="*/ 1266064 h 1266938"/>
                <a:gd name="connsiteX0" fmla="*/ 31115 w 976072"/>
                <a:gd name="connsiteY0" fmla="*/ 160211 h 1266938"/>
                <a:gd name="connsiteX1" fmla="*/ 40005 w 976072"/>
                <a:gd name="connsiteY1" fmla="*/ 1113664 h 1266938"/>
                <a:gd name="connsiteX2" fmla="*/ 0 w 976072"/>
                <a:gd name="connsiteY2" fmla="*/ 605981 h 1266938"/>
                <a:gd name="connsiteX3" fmla="*/ 896619 w 976072"/>
                <a:gd name="connsiteY3" fmla="*/ 29719 h 1266938"/>
                <a:gd name="connsiteX4" fmla="*/ 955992 w 976072"/>
                <a:gd name="connsiteY4" fmla="*/ 1266064 h 1266938"/>
                <a:gd name="connsiteX0" fmla="*/ 31115 w 955992"/>
                <a:gd name="connsiteY0" fmla="*/ 130492 h 1238086"/>
                <a:gd name="connsiteX1" fmla="*/ 40005 w 955992"/>
                <a:gd name="connsiteY1" fmla="*/ 1083945 h 1238086"/>
                <a:gd name="connsiteX2" fmla="*/ 0 w 955992"/>
                <a:gd name="connsiteY2" fmla="*/ 576262 h 1238086"/>
                <a:gd name="connsiteX3" fmla="*/ 896619 w 955992"/>
                <a:gd name="connsiteY3" fmla="*/ 0 h 1238086"/>
                <a:gd name="connsiteX4" fmla="*/ 955992 w 955992"/>
                <a:gd name="connsiteY4" fmla="*/ 1236345 h 1238086"/>
                <a:gd name="connsiteX0" fmla="*/ 31115 w 955992"/>
                <a:gd name="connsiteY0" fmla="*/ 130492 h 1238173"/>
                <a:gd name="connsiteX1" fmla="*/ 40005 w 955992"/>
                <a:gd name="connsiteY1" fmla="*/ 1083945 h 1238173"/>
                <a:gd name="connsiteX2" fmla="*/ 0 w 955992"/>
                <a:gd name="connsiteY2" fmla="*/ 576262 h 1238173"/>
                <a:gd name="connsiteX3" fmla="*/ 896619 w 955992"/>
                <a:gd name="connsiteY3" fmla="*/ 0 h 1238173"/>
                <a:gd name="connsiteX4" fmla="*/ 955992 w 955992"/>
                <a:gd name="connsiteY4" fmla="*/ 1236345 h 1238173"/>
                <a:gd name="connsiteX0" fmla="*/ 31115 w 955992"/>
                <a:gd name="connsiteY0" fmla="*/ 130492 h 1238173"/>
                <a:gd name="connsiteX1" fmla="*/ 40005 w 955992"/>
                <a:gd name="connsiteY1" fmla="*/ 1083945 h 1238173"/>
                <a:gd name="connsiteX2" fmla="*/ 0 w 955992"/>
                <a:gd name="connsiteY2" fmla="*/ 576262 h 1238173"/>
                <a:gd name="connsiteX3" fmla="*/ 896619 w 955992"/>
                <a:gd name="connsiteY3" fmla="*/ 0 h 1238173"/>
                <a:gd name="connsiteX4" fmla="*/ 955992 w 955992"/>
                <a:gd name="connsiteY4" fmla="*/ 1236345 h 1238173"/>
                <a:gd name="connsiteX0" fmla="*/ 31115 w 955992"/>
                <a:gd name="connsiteY0" fmla="*/ 130492 h 1238173"/>
                <a:gd name="connsiteX1" fmla="*/ 40005 w 955992"/>
                <a:gd name="connsiteY1" fmla="*/ 1083945 h 1238173"/>
                <a:gd name="connsiteX2" fmla="*/ 0 w 955992"/>
                <a:gd name="connsiteY2" fmla="*/ 576262 h 1238173"/>
                <a:gd name="connsiteX3" fmla="*/ 896619 w 955992"/>
                <a:gd name="connsiteY3" fmla="*/ 0 h 1238173"/>
                <a:gd name="connsiteX4" fmla="*/ 955992 w 955992"/>
                <a:gd name="connsiteY4" fmla="*/ 1236345 h 1238173"/>
                <a:gd name="connsiteX0" fmla="*/ 31115 w 955992"/>
                <a:gd name="connsiteY0" fmla="*/ 130492 h 1238173"/>
                <a:gd name="connsiteX1" fmla="*/ 40005 w 955992"/>
                <a:gd name="connsiteY1" fmla="*/ 1083945 h 1238173"/>
                <a:gd name="connsiteX2" fmla="*/ 0 w 955992"/>
                <a:gd name="connsiteY2" fmla="*/ 576262 h 1238173"/>
                <a:gd name="connsiteX3" fmla="*/ 896619 w 955992"/>
                <a:gd name="connsiteY3" fmla="*/ 0 h 1238173"/>
                <a:gd name="connsiteX4" fmla="*/ 955992 w 955992"/>
                <a:gd name="connsiteY4" fmla="*/ 1236345 h 1238173"/>
                <a:gd name="connsiteX0" fmla="*/ 31115 w 955992"/>
                <a:gd name="connsiteY0" fmla="*/ 144470 h 1252151"/>
                <a:gd name="connsiteX1" fmla="*/ 40005 w 955992"/>
                <a:gd name="connsiteY1" fmla="*/ 1097923 h 1252151"/>
                <a:gd name="connsiteX2" fmla="*/ 0 w 955992"/>
                <a:gd name="connsiteY2" fmla="*/ 590240 h 1252151"/>
                <a:gd name="connsiteX3" fmla="*/ 806710 w 955992"/>
                <a:gd name="connsiteY3" fmla="*/ 583686 h 1252151"/>
                <a:gd name="connsiteX4" fmla="*/ 896619 w 955992"/>
                <a:gd name="connsiteY4" fmla="*/ 13978 h 1252151"/>
                <a:gd name="connsiteX5" fmla="*/ 955992 w 955992"/>
                <a:gd name="connsiteY5" fmla="*/ 1250323 h 1252151"/>
                <a:gd name="connsiteX0" fmla="*/ 31115 w 955992"/>
                <a:gd name="connsiteY0" fmla="*/ 144274 h 1251955"/>
                <a:gd name="connsiteX1" fmla="*/ 40005 w 955992"/>
                <a:gd name="connsiteY1" fmla="*/ 1097727 h 1251955"/>
                <a:gd name="connsiteX2" fmla="*/ 0 w 955992"/>
                <a:gd name="connsiteY2" fmla="*/ 590044 h 1251955"/>
                <a:gd name="connsiteX3" fmla="*/ 887673 w 955992"/>
                <a:gd name="connsiteY3" fmla="*/ 593015 h 1251955"/>
                <a:gd name="connsiteX4" fmla="*/ 896619 w 955992"/>
                <a:gd name="connsiteY4" fmla="*/ 13782 h 1251955"/>
                <a:gd name="connsiteX5" fmla="*/ 955992 w 955992"/>
                <a:gd name="connsiteY5" fmla="*/ 1250127 h 1251955"/>
                <a:gd name="connsiteX0" fmla="*/ 31115 w 955992"/>
                <a:gd name="connsiteY0" fmla="*/ 144965 h 1252646"/>
                <a:gd name="connsiteX1" fmla="*/ 40005 w 955992"/>
                <a:gd name="connsiteY1" fmla="*/ 1098418 h 1252646"/>
                <a:gd name="connsiteX2" fmla="*/ 0 w 955992"/>
                <a:gd name="connsiteY2" fmla="*/ 590735 h 1252646"/>
                <a:gd name="connsiteX3" fmla="*/ 887673 w 955992"/>
                <a:gd name="connsiteY3" fmla="*/ 593706 h 1252646"/>
                <a:gd name="connsiteX4" fmla="*/ 896619 w 955992"/>
                <a:gd name="connsiteY4" fmla="*/ 14473 h 1252646"/>
                <a:gd name="connsiteX5" fmla="*/ 955992 w 955992"/>
                <a:gd name="connsiteY5" fmla="*/ 1250818 h 1252646"/>
                <a:gd name="connsiteX0" fmla="*/ 31115 w 955992"/>
                <a:gd name="connsiteY0" fmla="*/ 144965 h 1252646"/>
                <a:gd name="connsiteX1" fmla="*/ 40005 w 955992"/>
                <a:gd name="connsiteY1" fmla="*/ 1098418 h 1252646"/>
                <a:gd name="connsiteX2" fmla="*/ 0 w 955992"/>
                <a:gd name="connsiteY2" fmla="*/ 590735 h 1252646"/>
                <a:gd name="connsiteX3" fmla="*/ 887673 w 955992"/>
                <a:gd name="connsiteY3" fmla="*/ 593706 h 1252646"/>
                <a:gd name="connsiteX4" fmla="*/ 896619 w 955992"/>
                <a:gd name="connsiteY4" fmla="*/ 14473 h 1252646"/>
                <a:gd name="connsiteX5" fmla="*/ 955992 w 955992"/>
                <a:gd name="connsiteY5" fmla="*/ 1250818 h 1252646"/>
                <a:gd name="connsiteX0" fmla="*/ 31115 w 955992"/>
                <a:gd name="connsiteY0" fmla="*/ 144965 h 1252646"/>
                <a:gd name="connsiteX1" fmla="*/ 40005 w 955992"/>
                <a:gd name="connsiteY1" fmla="*/ 1098418 h 1252646"/>
                <a:gd name="connsiteX2" fmla="*/ 0 w 955992"/>
                <a:gd name="connsiteY2" fmla="*/ 590735 h 1252646"/>
                <a:gd name="connsiteX3" fmla="*/ 887673 w 955992"/>
                <a:gd name="connsiteY3" fmla="*/ 593706 h 1252646"/>
                <a:gd name="connsiteX4" fmla="*/ 896619 w 955992"/>
                <a:gd name="connsiteY4" fmla="*/ 14473 h 1252646"/>
                <a:gd name="connsiteX5" fmla="*/ 955992 w 955992"/>
                <a:gd name="connsiteY5" fmla="*/ 1250818 h 1252646"/>
                <a:gd name="connsiteX0" fmla="*/ 31115 w 955992"/>
                <a:gd name="connsiteY0" fmla="*/ 144965 h 1252646"/>
                <a:gd name="connsiteX1" fmla="*/ 40005 w 955992"/>
                <a:gd name="connsiteY1" fmla="*/ 1098418 h 1252646"/>
                <a:gd name="connsiteX2" fmla="*/ 0 w 955992"/>
                <a:gd name="connsiteY2" fmla="*/ 619310 h 1252646"/>
                <a:gd name="connsiteX3" fmla="*/ 887673 w 955992"/>
                <a:gd name="connsiteY3" fmla="*/ 593706 h 1252646"/>
                <a:gd name="connsiteX4" fmla="*/ 896619 w 955992"/>
                <a:gd name="connsiteY4" fmla="*/ 14473 h 1252646"/>
                <a:gd name="connsiteX5" fmla="*/ 955992 w 955992"/>
                <a:gd name="connsiteY5" fmla="*/ 1250818 h 1252646"/>
                <a:gd name="connsiteX0" fmla="*/ 27186 w 952063"/>
                <a:gd name="connsiteY0" fmla="*/ 144965 h 1252646"/>
                <a:gd name="connsiteX1" fmla="*/ 36076 w 952063"/>
                <a:gd name="connsiteY1" fmla="*/ 1098418 h 1252646"/>
                <a:gd name="connsiteX2" fmla="*/ 5596 w 952063"/>
                <a:gd name="connsiteY2" fmla="*/ 605022 h 1252646"/>
                <a:gd name="connsiteX3" fmla="*/ 883744 w 952063"/>
                <a:gd name="connsiteY3" fmla="*/ 593706 h 1252646"/>
                <a:gd name="connsiteX4" fmla="*/ 892690 w 952063"/>
                <a:gd name="connsiteY4" fmla="*/ 14473 h 1252646"/>
                <a:gd name="connsiteX5" fmla="*/ 952063 w 952063"/>
                <a:gd name="connsiteY5" fmla="*/ 1250818 h 1252646"/>
                <a:gd name="connsiteX0" fmla="*/ 35878 w 960755"/>
                <a:gd name="connsiteY0" fmla="*/ 144965 h 1252646"/>
                <a:gd name="connsiteX1" fmla="*/ 44768 w 960755"/>
                <a:gd name="connsiteY1" fmla="*/ 1098418 h 1252646"/>
                <a:gd name="connsiteX2" fmla="*/ 0 w 960755"/>
                <a:gd name="connsiteY2" fmla="*/ 605022 h 1252646"/>
                <a:gd name="connsiteX3" fmla="*/ 892436 w 960755"/>
                <a:gd name="connsiteY3" fmla="*/ 593706 h 1252646"/>
                <a:gd name="connsiteX4" fmla="*/ 901382 w 960755"/>
                <a:gd name="connsiteY4" fmla="*/ 14473 h 1252646"/>
                <a:gd name="connsiteX5" fmla="*/ 960755 w 960755"/>
                <a:gd name="connsiteY5" fmla="*/ 1250818 h 1252646"/>
                <a:gd name="connsiteX0" fmla="*/ 35878 w 960755"/>
                <a:gd name="connsiteY0" fmla="*/ 144652 h 1252333"/>
                <a:gd name="connsiteX1" fmla="*/ 44768 w 960755"/>
                <a:gd name="connsiteY1" fmla="*/ 1098105 h 1252333"/>
                <a:gd name="connsiteX2" fmla="*/ 0 w 960755"/>
                <a:gd name="connsiteY2" fmla="*/ 604709 h 1252333"/>
                <a:gd name="connsiteX3" fmla="*/ 916248 w 960755"/>
                <a:gd name="connsiteY3" fmla="*/ 607681 h 1252333"/>
                <a:gd name="connsiteX4" fmla="*/ 901382 w 960755"/>
                <a:gd name="connsiteY4" fmla="*/ 14160 h 1252333"/>
                <a:gd name="connsiteX5" fmla="*/ 960755 w 960755"/>
                <a:gd name="connsiteY5" fmla="*/ 1250505 h 1252333"/>
                <a:gd name="connsiteX0" fmla="*/ 35878 w 960755"/>
                <a:gd name="connsiteY0" fmla="*/ 144751 h 1252432"/>
                <a:gd name="connsiteX1" fmla="*/ 44768 w 960755"/>
                <a:gd name="connsiteY1" fmla="*/ 1098204 h 1252432"/>
                <a:gd name="connsiteX2" fmla="*/ 0 w 960755"/>
                <a:gd name="connsiteY2" fmla="*/ 604808 h 1252432"/>
                <a:gd name="connsiteX3" fmla="*/ 916248 w 960755"/>
                <a:gd name="connsiteY3" fmla="*/ 607780 h 1252432"/>
                <a:gd name="connsiteX4" fmla="*/ 901382 w 960755"/>
                <a:gd name="connsiteY4" fmla="*/ 14259 h 1252432"/>
                <a:gd name="connsiteX5" fmla="*/ 960755 w 960755"/>
                <a:gd name="connsiteY5" fmla="*/ 1250604 h 1252432"/>
                <a:gd name="connsiteX0" fmla="*/ 35878 w 960755"/>
                <a:gd name="connsiteY0" fmla="*/ 144649 h 1252330"/>
                <a:gd name="connsiteX1" fmla="*/ 44768 w 960755"/>
                <a:gd name="connsiteY1" fmla="*/ 1098102 h 1252330"/>
                <a:gd name="connsiteX2" fmla="*/ 0 w 960755"/>
                <a:gd name="connsiteY2" fmla="*/ 604706 h 1252330"/>
                <a:gd name="connsiteX3" fmla="*/ 949586 w 960755"/>
                <a:gd name="connsiteY3" fmla="*/ 612441 h 1252330"/>
                <a:gd name="connsiteX4" fmla="*/ 901382 w 960755"/>
                <a:gd name="connsiteY4" fmla="*/ 14157 h 1252330"/>
                <a:gd name="connsiteX5" fmla="*/ 960755 w 960755"/>
                <a:gd name="connsiteY5" fmla="*/ 1250502 h 1252330"/>
                <a:gd name="connsiteX0" fmla="*/ 35878 w 960755"/>
                <a:gd name="connsiteY0" fmla="*/ 144649 h 1252330"/>
                <a:gd name="connsiteX1" fmla="*/ 44768 w 960755"/>
                <a:gd name="connsiteY1" fmla="*/ 1098102 h 1252330"/>
                <a:gd name="connsiteX2" fmla="*/ 0 w 960755"/>
                <a:gd name="connsiteY2" fmla="*/ 604706 h 1252330"/>
                <a:gd name="connsiteX3" fmla="*/ 916248 w 960755"/>
                <a:gd name="connsiteY3" fmla="*/ 612441 h 1252330"/>
                <a:gd name="connsiteX4" fmla="*/ 901382 w 960755"/>
                <a:gd name="connsiteY4" fmla="*/ 14157 h 1252330"/>
                <a:gd name="connsiteX5" fmla="*/ 960755 w 960755"/>
                <a:gd name="connsiteY5" fmla="*/ 1250502 h 1252330"/>
                <a:gd name="connsiteX0" fmla="*/ 35878 w 960755"/>
                <a:gd name="connsiteY0" fmla="*/ 144649 h 1250502"/>
                <a:gd name="connsiteX1" fmla="*/ 44768 w 960755"/>
                <a:gd name="connsiteY1" fmla="*/ 1098102 h 1250502"/>
                <a:gd name="connsiteX2" fmla="*/ 0 w 960755"/>
                <a:gd name="connsiteY2" fmla="*/ 604706 h 1250502"/>
                <a:gd name="connsiteX3" fmla="*/ 916248 w 960755"/>
                <a:gd name="connsiteY3" fmla="*/ 612441 h 1250502"/>
                <a:gd name="connsiteX4" fmla="*/ 901382 w 960755"/>
                <a:gd name="connsiteY4" fmla="*/ 14157 h 1250502"/>
                <a:gd name="connsiteX5" fmla="*/ 960755 w 960755"/>
                <a:gd name="connsiteY5" fmla="*/ 1250502 h 1250502"/>
                <a:gd name="connsiteX0" fmla="*/ 35878 w 916892"/>
                <a:gd name="connsiteY0" fmla="*/ 144649 h 1221927"/>
                <a:gd name="connsiteX1" fmla="*/ 44768 w 916892"/>
                <a:gd name="connsiteY1" fmla="*/ 1098102 h 1221927"/>
                <a:gd name="connsiteX2" fmla="*/ 0 w 916892"/>
                <a:gd name="connsiteY2" fmla="*/ 604706 h 1221927"/>
                <a:gd name="connsiteX3" fmla="*/ 916248 w 916892"/>
                <a:gd name="connsiteY3" fmla="*/ 612441 h 1221927"/>
                <a:gd name="connsiteX4" fmla="*/ 901382 w 916892"/>
                <a:gd name="connsiteY4" fmla="*/ 14157 h 1221927"/>
                <a:gd name="connsiteX5" fmla="*/ 898843 w 916892"/>
                <a:gd name="connsiteY5" fmla="*/ 1221927 h 1221927"/>
                <a:gd name="connsiteX0" fmla="*/ 35878 w 925636"/>
                <a:gd name="connsiteY0" fmla="*/ 144649 h 1221927"/>
                <a:gd name="connsiteX1" fmla="*/ 44768 w 925636"/>
                <a:gd name="connsiteY1" fmla="*/ 1098102 h 1221927"/>
                <a:gd name="connsiteX2" fmla="*/ 0 w 925636"/>
                <a:gd name="connsiteY2" fmla="*/ 604706 h 1221927"/>
                <a:gd name="connsiteX3" fmla="*/ 916248 w 925636"/>
                <a:gd name="connsiteY3" fmla="*/ 612441 h 1221927"/>
                <a:gd name="connsiteX4" fmla="*/ 901382 w 925636"/>
                <a:gd name="connsiteY4" fmla="*/ 14157 h 1221927"/>
                <a:gd name="connsiteX5" fmla="*/ 898843 w 925636"/>
                <a:gd name="connsiteY5" fmla="*/ 1221927 h 1221927"/>
                <a:gd name="connsiteX0" fmla="*/ 35878 w 919449"/>
                <a:gd name="connsiteY0" fmla="*/ 144649 h 1221927"/>
                <a:gd name="connsiteX1" fmla="*/ 44768 w 919449"/>
                <a:gd name="connsiteY1" fmla="*/ 1098102 h 1221927"/>
                <a:gd name="connsiteX2" fmla="*/ 0 w 919449"/>
                <a:gd name="connsiteY2" fmla="*/ 604706 h 1221927"/>
                <a:gd name="connsiteX3" fmla="*/ 916248 w 919449"/>
                <a:gd name="connsiteY3" fmla="*/ 612441 h 1221927"/>
                <a:gd name="connsiteX4" fmla="*/ 901382 w 919449"/>
                <a:gd name="connsiteY4" fmla="*/ 14157 h 1221927"/>
                <a:gd name="connsiteX5" fmla="*/ 898843 w 919449"/>
                <a:gd name="connsiteY5" fmla="*/ 1221927 h 1221927"/>
                <a:gd name="connsiteX0" fmla="*/ 35878 w 923492"/>
                <a:gd name="connsiteY0" fmla="*/ 121367 h 1198645"/>
                <a:gd name="connsiteX1" fmla="*/ 44768 w 923492"/>
                <a:gd name="connsiteY1" fmla="*/ 1074820 h 1198645"/>
                <a:gd name="connsiteX2" fmla="*/ 0 w 923492"/>
                <a:gd name="connsiteY2" fmla="*/ 581424 h 1198645"/>
                <a:gd name="connsiteX3" fmla="*/ 916248 w 923492"/>
                <a:gd name="connsiteY3" fmla="*/ 589159 h 1198645"/>
                <a:gd name="connsiteX4" fmla="*/ 910907 w 923492"/>
                <a:gd name="connsiteY4" fmla="*/ 14687 h 1198645"/>
                <a:gd name="connsiteX5" fmla="*/ 898843 w 923492"/>
                <a:gd name="connsiteY5" fmla="*/ 1198645 h 1198645"/>
                <a:gd name="connsiteX0" fmla="*/ 35878 w 923492"/>
                <a:gd name="connsiteY0" fmla="*/ 106680 h 1183958"/>
                <a:gd name="connsiteX1" fmla="*/ 44768 w 923492"/>
                <a:gd name="connsiteY1" fmla="*/ 1060133 h 1183958"/>
                <a:gd name="connsiteX2" fmla="*/ 0 w 923492"/>
                <a:gd name="connsiteY2" fmla="*/ 566737 h 1183958"/>
                <a:gd name="connsiteX3" fmla="*/ 916248 w 923492"/>
                <a:gd name="connsiteY3" fmla="*/ 574472 h 1183958"/>
                <a:gd name="connsiteX4" fmla="*/ 910907 w 923492"/>
                <a:gd name="connsiteY4" fmla="*/ 0 h 1183958"/>
                <a:gd name="connsiteX5" fmla="*/ 898843 w 923492"/>
                <a:gd name="connsiteY5" fmla="*/ 1183958 h 1183958"/>
                <a:gd name="connsiteX0" fmla="*/ 35878 w 925998"/>
                <a:gd name="connsiteY0" fmla="*/ 87630 h 1164908"/>
                <a:gd name="connsiteX1" fmla="*/ 44768 w 925998"/>
                <a:gd name="connsiteY1" fmla="*/ 1041083 h 1164908"/>
                <a:gd name="connsiteX2" fmla="*/ 0 w 925998"/>
                <a:gd name="connsiteY2" fmla="*/ 547687 h 1164908"/>
                <a:gd name="connsiteX3" fmla="*/ 916248 w 925998"/>
                <a:gd name="connsiteY3" fmla="*/ 555422 h 1164908"/>
                <a:gd name="connsiteX4" fmla="*/ 915669 w 925998"/>
                <a:gd name="connsiteY4" fmla="*/ 0 h 1164908"/>
                <a:gd name="connsiteX5" fmla="*/ 898843 w 925998"/>
                <a:gd name="connsiteY5" fmla="*/ 1164908 h 1164908"/>
                <a:gd name="connsiteX0" fmla="*/ 35878 w 923492"/>
                <a:gd name="connsiteY0" fmla="*/ 101918 h 1179196"/>
                <a:gd name="connsiteX1" fmla="*/ 44768 w 923492"/>
                <a:gd name="connsiteY1" fmla="*/ 1055371 h 1179196"/>
                <a:gd name="connsiteX2" fmla="*/ 0 w 923492"/>
                <a:gd name="connsiteY2" fmla="*/ 561975 h 1179196"/>
                <a:gd name="connsiteX3" fmla="*/ 916248 w 923492"/>
                <a:gd name="connsiteY3" fmla="*/ 569710 h 1179196"/>
                <a:gd name="connsiteX4" fmla="*/ 910907 w 923492"/>
                <a:gd name="connsiteY4" fmla="*/ 0 h 1179196"/>
                <a:gd name="connsiteX5" fmla="*/ 898843 w 923492"/>
                <a:gd name="connsiteY5" fmla="*/ 1179196 h 1179196"/>
                <a:gd name="connsiteX0" fmla="*/ 27186 w 914800"/>
                <a:gd name="connsiteY0" fmla="*/ 101918 h 1179196"/>
                <a:gd name="connsiteX1" fmla="*/ 36076 w 914800"/>
                <a:gd name="connsiteY1" fmla="*/ 1055371 h 1179196"/>
                <a:gd name="connsiteX2" fmla="*/ 219908 w 914800"/>
                <a:gd name="connsiteY2" fmla="*/ 949325 h 1179196"/>
                <a:gd name="connsiteX3" fmla="*/ 907556 w 914800"/>
                <a:gd name="connsiteY3" fmla="*/ 569710 h 1179196"/>
                <a:gd name="connsiteX4" fmla="*/ 902215 w 914800"/>
                <a:gd name="connsiteY4" fmla="*/ 0 h 1179196"/>
                <a:gd name="connsiteX5" fmla="*/ 890151 w 914800"/>
                <a:gd name="connsiteY5" fmla="*/ 1179196 h 1179196"/>
                <a:gd name="connsiteX0" fmla="*/ 66059 w 953673"/>
                <a:gd name="connsiteY0" fmla="*/ 101918 h 1179196"/>
                <a:gd name="connsiteX1" fmla="*/ 11449 w 953673"/>
                <a:gd name="connsiteY1" fmla="*/ 661671 h 1179196"/>
                <a:gd name="connsiteX2" fmla="*/ 258781 w 953673"/>
                <a:gd name="connsiteY2" fmla="*/ 949325 h 1179196"/>
                <a:gd name="connsiteX3" fmla="*/ 946429 w 953673"/>
                <a:gd name="connsiteY3" fmla="*/ 569710 h 1179196"/>
                <a:gd name="connsiteX4" fmla="*/ 941088 w 953673"/>
                <a:gd name="connsiteY4" fmla="*/ 0 h 1179196"/>
                <a:gd name="connsiteX5" fmla="*/ 929024 w 953673"/>
                <a:gd name="connsiteY5" fmla="*/ 1179196 h 1179196"/>
                <a:gd name="connsiteX0" fmla="*/ 830681 w 943595"/>
                <a:gd name="connsiteY0" fmla="*/ 0 h 1185228"/>
                <a:gd name="connsiteX1" fmla="*/ 1371 w 943595"/>
                <a:gd name="connsiteY1" fmla="*/ 667703 h 1185228"/>
                <a:gd name="connsiteX2" fmla="*/ 248703 w 943595"/>
                <a:gd name="connsiteY2" fmla="*/ 955357 h 1185228"/>
                <a:gd name="connsiteX3" fmla="*/ 936351 w 943595"/>
                <a:gd name="connsiteY3" fmla="*/ 575742 h 1185228"/>
                <a:gd name="connsiteX4" fmla="*/ 931010 w 943595"/>
                <a:gd name="connsiteY4" fmla="*/ 6032 h 1185228"/>
                <a:gd name="connsiteX5" fmla="*/ 918946 w 943595"/>
                <a:gd name="connsiteY5" fmla="*/ 1185228 h 1185228"/>
                <a:gd name="connsiteX0" fmla="*/ 729806 w 842720"/>
                <a:gd name="connsiteY0" fmla="*/ 0 h 1185228"/>
                <a:gd name="connsiteX1" fmla="*/ 2096 w 842720"/>
                <a:gd name="connsiteY1" fmla="*/ 121603 h 1185228"/>
                <a:gd name="connsiteX2" fmla="*/ 147828 w 842720"/>
                <a:gd name="connsiteY2" fmla="*/ 955357 h 1185228"/>
                <a:gd name="connsiteX3" fmla="*/ 835476 w 842720"/>
                <a:gd name="connsiteY3" fmla="*/ 575742 h 1185228"/>
                <a:gd name="connsiteX4" fmla="*/ 830135 w 842720"/>
                <a:gd name="connsiteY4" fmla="*/ 6032 h 1185228"/>
                <a:gd name="connsiteX5" fmla="*/ 818071 w 842720"/>
                <a:gd name="connsiteY5" fmla="*/ 1185228 h 1185228"/>
                <a:gd name="connsiteX0" fmla="*/ 778828 w 891742"/>
                <a:gd name="connsiteY0" fmla="*/ 0 h 1185228"/>
                <a:gd name="connsiteX1" fmla="*/ 51118 w 891742"/>
                <a:gd name="connsiteY1" fmla="*/ 121603 h 1185228"/>
                <a:gd name="connsiteX2" fmla="*/ 0 w 891742"/>
                <a:gd name="connsiteY2" fmla="*/ 631507 h 1185228"/>
                <a:gd name="connsiteX3" fmla="*/ 884498 w 891742"/>
                <a:gd name="connsiteY3" fmla="*/ 575742 h 1185228"/>
                <a:gd name="connsiteX4" fmla="*/ 879157 w 891742"/>
                <a:gd name="connsiteY4" fmla="*/ 6032 h 1185228"/>
                <a:gd name="connsiteX5" fmla="*/ 867093 w 891742"/>
                <a:gd name="connsiteY5" fmla="*/ 1185228 h 1185228"/>
                <a:gd name="connsiteX0" fmla="*/ 778828 w 884534"/>
                <a:gd name="connsiteY0" fmla="*/ 0 h 1185228"/>
                <a:gd name="connsiteX1" fmla="*/ 51118 w 884534"/>
                <a:gd name="connsiteY1" fmla="*/ 121603 h 1185228"/>
                <a:gd name="connsiteX2" fmla="*/ 0 w 884534"/>
                <a:gd name="connsiteY2" fmla="*/ 631507 h 1185228"/>
                <a:gd name="connsiteX3" fmla="*/ 884498 w 884534"/>
                <a:gd name="connsiteY3" fmla="*/ 575742 h 1185228"/>
                <a:gd name="connsiteX4" fmla="*/ 2857 w 884534"/>
                <a:gd name="connsiteY4" fmla="*/ 583882 h 1185228"/>
                <a:gd name="connsiteX5" fmla="*/ 867093 w 884534"/>
                <a:gd name="connsiteY5" fmla="*/ 1185228 h 1185228"/>
                <a:gd name="connsiteX0" fmla="*/ 787882 w 893588"/>
                <a:gd name="connsiteY0" fmla="*/ 0 h 1185228"/>
                <a:gd name="connsiteX1" fmla="*/ 60172 w 893588"/>
                <a:gd name="connsiteY1" fmla="*/ 121603 h 1185228"/>
                <a:gd name="connsiteX2" fmla="*/ 9054 w 893588"/>
                <a:gd name="connsiteY2" fmla="*/ 631507 h 1185228"/>
                <a:gd name="connsiteX3" fmla="*/ 893552 w 893588"/>
                <a:gd name="connsiteY3" fmla="*/ 575742 h 1185228"/>
                <a:gd name="connsiteX4" fmla="*/ 11911 w 893588"/>
                <a:gd name="connsiteY4" fmla="*/ 583882 h 1185228"/>
                <a:gd name="connsiteX5" fmla="*/ 416156 w 893588"/>
                <a:gd name="connsiteY5" fmla="*/ 1024712 h 1185228"/>
                <a:gd name="connsiteX6" fmla="*/ 876147 w 893588"/>
                <a:gd name="connsiteY6" fmla="*/ 1185228 h 1185228"/>
                <a:gd name="connsiteX0" fmla="*/ 835956 w 941662"/>
                <a:gd name="connsiteY0" fmla="*/ 0 h 1208408"/>
                <a:gd name="connsiteX1" fmla="*/ 108246 w 941662"/>
                <a:gd name="connsiteY1" fmla="*/ 121603 h 1208408"/>
                <a:gd name="connsiteX2" fmla="*/ 57128 w 941662"/>
                <a:gd name="connsiteY2" fmla="*/ 631507 h 1208408"/>
                <a:gd name="connsiteX3" fmla="*/ 941626 w 941662"/>
                <a:gd name="connsiteY3" fmla="*/ 575742 h 1208408"/>
                <a:gd name="connsiteX4" fmla="*/ 59985 w 941662"/>
                <a:gd name="connsiteY4" fmla="*/ 583882 h 1208408"/>
                <a:gd name="connsiteX5" fmla="*/ 108630 w 941662"/>
                <a:gd name="connsiteY5" fmla="*/ 1164412 h 1208408"/>
                <a:gd name="connsiteX6" fmla="*/ 924221 w 941662"/>
                <a:gd name="connsiteY6" fmla="*/ 1185228 h 1208408"/>
                <a:gd name="connsiteX0" fmla="*/ 814290 w 919996"/>
                <a:gd name="connsiteY0" fmla="*/ 0 h 1199314"/>
                <a:gd name="connsiteX1" fmla="*/ 86580 w 919996"/>
                <a:gd name="connsiteY1" fmla="*/ 121603 h 1199314"/>
                <a:gd name="connsiteX2" fmla="*/ 35462 w 919996"/>
                <a:gd name="connsiteY2" fmla="*/ 631507 h 1199314"/>
                <a:gd name="connsiteX3" fmla="*/ 919960 w 919996"/>
                <a:gd name="connsiteY3" fmla="*/ 575742 h 1199314"/>
                <a:gd name="connsiteX4" fmla="*/ 38319 w 919996"/>
                <a:gd name="connsiteY4" fmla="*/ 583882 h 1199314"/>
                <a:gd name="connsiteX5" fmla="*/ 150464 w 919996"/>
                <a:gd name="connsiteY5" fmla="*/ 1151712 h 1199314"/>
                <a:gd name="connsiteX6" fmla="*/ 902555 w 919996"/>
                <a:gd name="connsiteY6" fmla="*/ 1185228 h 1199314"/>
                <a:gd name="connsiteX0" fmla="*/ 814290 w 919996"/>
                <a:gd name="connsiteY0" fmla="*/ 0 h 1185228"/>
                <a:gd name="connsiteX1" fmla="*/ 86580 w 919996"/>
                <a:gd name="connsiteY1" fmla="*/ 121603 h 1185228"/>
                <a:gd name="connsiteX2" fmla="*/ 35462 w 919996"/>
                <a:gd name="connsiteY2" fmla="*/ 631507 h 1185228"/>
                <a:gd name="connsiteX3" fmla="*/ 919960 w 919996"/>
                <a:gd name="connsiteY3" fmla="*/ 575742 h 1185228"/>
                <a:gd name="connsiteX4" fmla="*/ 38319 w 919996"/>
                <a:gd name="connsiteY4" fmla="*/ 583882 h 1185228"/>
                <a:gd name="connsiteX5" fmla="*/ 150464 w 919996"/>
                <a:gd name="connsiteY5" fmla="*/ 1151712 h 1185228"/>
                <a:gd name="connsiteX6" fmla="*/ 902555 w 919996"/>
                <a:gd name="connsiteY6" fmla="*/ 1185228 h 1185228"/>
                <a:gd name="connsiteX0" fmla="*/ 814290 w 919996"/>
                <a:gd name="connsiteY0" fmla="*/ 0 h 1185228"/>
                <a:gd name="connsiteX1" fmla="*/ 86580 w 919996"/>
                <a:gd name="connsiteY1" fmla="*/ 121603 h 1185228"/>
                <a:gd name="connsiteX2" fmla="*/ 35462 w 919996"/>
                <a:gd name="connsiteY2" fmla="*/ 631507 h 1185228"/>
                <a:gd name="connsiteX3" fmla="*/ 919960 w 919996"/>
                <a:gd name="connsiteY3" fmla="*/ 575742 h 1185228"/>
                <a:gd name="connsiteX4" fmla="*/ 38319 w 919996"/>
                <a:gd name="connsiteY4" fmla="*/ 583882 h 1185228"/>
                <a:gd name="connsiteX5" fmla="*/ 150464 w 919996"/>
                <a:gd name="connsiteY5" fmla="*/ 1151712 h 1185228"/>
                <a:gd name="connsiteX6" fmla="*/ 902555 w 919996"/>
                <a:gd name="connsiteY6" fmla="*/ 1185228 h 1185228"/>
                <a:gd name="connsiteX0" fmla="*/ 798946 w 904652"/>
                <a:gd name="connsiteY0" fmla="*/ 0 h 1185228"/>
                <a:gd name="connsiteX1" fmla="*/ 71236 w 904652"/>
                <a:gd name="connsiteY1" fmla="*/ 121603 h 1185228"/>
                <a:gd name="connsiteX2" fmla="*/ 20118 w 904652"/>
                <a:gd name="connsiteY2" fmla="*/ 631507 h 1185228"/>
                <a:gd name="connsiteX3" fmla="*/ 904616 w 904652"/>
                <a:gd name="connsiteY3" fmla="*/ 575742 h 1185228"/>
                <a:gd name="connsiteX4" fmla="*/ 22975 w 904652"/>
                <a:gd name="connsiteY4" fmla="*/ 583882 h 1185228"/>
                <a:gd name="connsiteX5" fmla="*/ 135120 w 904652"/>
                <a:gd name="connsiteY5" fmla="*/ 1151712 h 1185228"/>
                <a:gd name="connsiteX6" fmla="*/ 887211 w 904652"/>
                <a:gd name="connsiteY6" fmla="*/ 1185228 h 1185228"/>
                <a:gd name="connsiteX0" fmla="*/ 805149 w 910855"/>
                <a:gd name="connsiteY0" fmla="*/ 0 h 1185228"/>
                <a:gd name="connsiteX1" fmla="*/ 77439 w 910855"/>
                <a:gd name="connsiteY1" fmla="*/ 121603 h 1185228"/>
                <a:gd name="connsiteX2" fmla="*/ 26321 w 910855"/>
                <a:gd name="connsiteY2" fmla="*/ 631507 h 1185228"/>
                <a:gd name="connsiteX3" fmla="*/ 910819 w 910855"/>
                <a:gd name="connsiteY3" fmla="*/ 575742 h 1185228"/>
                <a:gd name="connsiteX4" fmla="*/ 29178 w 910855"/>
                <a:gd name="connsiteY4" fmla="*/ 583882 h 1185228"/>
                <a:gd name="connsiteX5" fmla="*/ 141323 w 910855"/>
                <a:gd name="connsiteY5" fmla="*/ 1151712 h 1185228"/>
                <a:gd name="connsiteX6" fmla="*/ 893414 w 910855"/>
                <a:gd name="connsiteY6" fmla="*/ 1185228 h 1185228"/>
                <a:gd name="connsiteX0" fmla="*/ 808622 w 914328"/>
                <a:gd name="connsiteY0" fmla="*/ 0 h 1185228"/>
                <a:gd name="connsiteX1" fmla="*/ 80912 w 914328"/>
                <a:gd name="connsiteY1" fmla="*/ 121603 h 1185228"/>
                <a:gd name="connsiteX2" fmla="*/ 29794 w 914328"/>
                <a:gd name="connsiteY2" fmla="*/ 631507 h 1185228"/>
                <a:gd name="connsiteX3" fmla="*/ 914292 w 914328"/>
                <a:gd name="connsiteY3" fmla="*/ 575742 h 1185228"/>
                <a:gd name="connsiteX4" fmla="*/ 32651 w 914328"/>
                <a:gd name="connsiteY4" fmla="*/ 583882 h 1185228"/>
                <a:gd name="connsiteX5" fmla="*/ 125746 w 914328"/>
                <a:gd name="connsiteY5" fmla="*/ 1126312 h 1185228"/>
                <a:gd name="connsiteX6" fmla="*/ 896887 w 914328"/>
                <a:gd name="connsiteY6" fmla="*/ 1185228 h 1185228"/>
                <a:gd name="connsiteX0" fmla="*/ 808622 w 914328"/>
                <a:gd name="connsiteY0" fmla="*/ 0 h 1185228"/>
                <a:gd name="connsiteX1" fmla="*/ 80912 w 914328"/>
                <a:gd name="connsiteY1" fmla="*/ 121603 h 1185228"/>
                <a:gd name="connsiteX2" fmla="*/ 55194 w 914328"/>
                <a:gd name="connsiteY2" fmla="*/ 625157 h 1185228"/>
                <a:gd name="connsiteX3" fmla="*/ 914292 w 914328"/>
                <a:gd name="connsiteY3" fmla="*/ 575742 h 1185228"/>
                <a:gd name="connsiteX4" fmla="*/ 32651 w 914328"/>
                <a:gd name="connsiteY4" fmla="*/ 583882 h 1185228"/>
                <a:gd name="connsiteX5" fmla="*/ 125746 w 914328"/>
                <a:gd name="connsiteY5" fmla="*/ 1126312 h 1185228"/>
                <a:gd name="connsiteX6" fmla="*/ 896887 w 914328"/>
                <a:gd name="connsiteY6" fmla="*/ 1185228 h 1185228"/>
                <a:gd name="connsiteX0" fmla="*/ 808622 w 896887"/>
                <a:gd name="connsiteY0" fmla="*/ 0 h 1185228"/>
                <a:gd name="connsiteX1" fmla="*/ 80912 w 896887"/>
                <a:gd name="connsiteY1" fmla="*/ 121603 h 1185228"/>
                <a:gd name="connsiteX2" fmla="*/ 55194 w 896887"/>
                <a:gd name="connsiteY2" fmla="*/ 625157 h 1185228"/>
                <a:gd name="connsiteX3" fmla="*/ 850792 w 896887"/>
                <a:gd name="connsiteY3" fmla="*/ 613842 h 1185228"/>
                <a:gd name="connsiteX4" fmla="*/ 32651 w 896887"/>
                <a:gd name="connsiteY4" fmla="*/ 583882 h 1185228"/>
                <a:gd name="connsiteX5" fmla="*/ 125746 w 896887"/>
                <a:gd name="connsiteY5" fmla="*/ 1126312 h 1185228"/>
                <a:gd name="connsiteX6" fmla="*/ 896887 w 896887"/>
                <a:gd name="connsiteY6" fmla="*/ 1185228 h 1185228"/>
                <a:gd name="connsiteX0" fmla="*/ 808622 w 896887"/>
                <a:gd name="connsiteY0" fmla="*/ 0 h 1185228"/>
                <a:gd name="connsiteX1" fmla="*/ 80912 w 896887"/>
                <a:gd name="connsiteY1" fmla="*/ 121603 h 1185228"/>
                <a:gd name="connsiteX2" fmla="*/ 55194 w 896887"/>
                <a:gd name="connsiteY2" fmla="*/ 625157 h 1185228"/>
                <a:gd name="connsiteX3" fmla="*/ 850792 w 896887"/>
                <a:gd name="connsiteY3" fmla="*/ 613842 h 1185228"/>
                <a:gd name="connsiteX4" fmla="*/ 32651 w 896887"/>
                <a:gd name="connsiteY4" fmla="*/ 583882 h 1185228"/>
                <a:gd name="connsiteX5" fmla="*/ 125746 w 896887"/>
                <a:gd name="connsiteY5" fmla="*/ 1126312 h 1185228"/>
                <a:gd name="connsiteX6" fmla="*/ 896887 w 896887"/>
                <a:gd name="connsiteY6" fmla="*/ 1185228 h 1185228"/>
                <a:gd name="connsiteX0" fmla="*/ 808622 w 896887"/>
                <a:gd name="connsiteY0" fmla="*/ 0 h 1185228"/>
                <a:gd name="connsiteX1" fmla="*/ 80912 w 896887"/>
                <a:gd name="connsiteY1" fmla="*/ 121603 h 1185228"/>
                <a:gd name="connsiteX2" fmla="*/ 55194 w 896887"/>
                <a:gd name="connsiteY2" fmla="*/ 625157 h 1185228"/>
                <a:gd name="connsiteX3" fmla="*/ 806342 w 896887"/>
                <a:gd name="connsiteY3" fmla="*/ 613842 h 1185228"/>
                <a:gd name="connsiteX4" fmla="*/ 32651 w 896887"/>
                <a:gd name="connsiteY4" fmla="*/ 583882 h 1185228"/>
                <a:gd name="connsiteX5" fmla="*/ 125746 w 896887"/>
                <a:gd name="connsiteY5" fmla="*/ 1126312 h 1185228"/>
                <a:gd name="connsiteX6" fmla="*/ 896887 w 896887"/>
                <a:gd name="connsiteY6" fmla="*/ 1185228 h 1185228"/>
                <a:gd name="connsiteX0" fmla="*/ 808622 w 896887"/>
                <a:gd name="connsiteY0" fmla="*/ 0 h 1185228"/>
                <a:gd name="connsiteX1" fmla="*/ 80912 w 896887"/>
                <a:gd name="connsiteY1" fmla="*/ 121603 h 1185228"/>
                <a:gd name="connsiteX2" fmla="*/ 55194 w 896887"/>
                <a:gd name="connsiteY2" fmla="*/ 625157 h 1185228"/>
                <a:gd name="connsiteX3" fmla="*/ 799992 w 896887"/>
                <a:gd name="connsiteY3" fmla="*/ 588442 h 1185228"/>
                <a:gd name="connsiteX4" fmla="*/ 32651 w 896887"/>
                <a:gd name="connsiteY4" fmla="*/ 583882 h 1185228"/>
                <a:gd name="connsiteX5" fmla="*/ 125746 w 896887"/>
                <a:gd name="connsiteY5" fmla="*/ 1126312 h 1185228"/>
                <a:gd name="connsiteX6" fmla="*/ 896887 w 896887"/>
                <a:gd name="connsiteY6" fmla="*/ 1185228 h 1185228"/>
                <a:gd name="connsiteX0" fmla="*/ 808622 w 896887"/>
                <a:gd name="connsiteY0" fmla="*/ 0 h 1185228"/>
                <a:gd name="connsiteX1" fmla="*/ 80912 w 896887"/>
                <a:gd name="connsiteY1" fmla="*/ 121603 h 1185228"/>
                <a:gd name="connsiteX2" fmla="*/ 74244 w 896887"/>
                <a:gd name="connsiteY2" fmla="*/ 625157 h 1185228"/>
                <a:gd name="connsiteX3" fmla="*/ 799992 w 896887"/>
                <a:gd name="connsiteY3" fmla="*/ 588442 h 1185228"/>
                <a:gd name="connsiteX4" fmla="*/ 32651 w 896887"/>
                <a:gd name="connsiteY4" fmla="*/ 583882 h 1185228"/>
                <a:gd name="connsiteX5" fmla="*/ 125746 w 896887"/>
                <a:gd name="connsiteY5" fmla="*/ 1126312 h 1185228"/>
                <a:gd name="connsiteX6" fmla="*/ 896887 w 896887"/>
                <a:gd name="connsiteY6" fmla="*/ 1185228 h 1185228"/>
                <a:gd name="connsiteX0" fmla="*/ 763595 w 851860"/>
                <a:gd name="connsiteY0" fmla="*/ 0 h 1185228"/>
                <a:gd name="connsiteX1" fmla="*/ 35885 w 851860"/>
                <a:gd name="connsiteY1" fmla="*/ 121603 h 1185228"/>
                <a:gd name="connsiteX2" fmla="*/ 29217 w 851860"/>
                <a:gd name="connsiteY2" fmla="*/ 625157 h 1185228"/>
                <a:gd name="connsiteX3" fmla="*/ 754965 w 851860"/>
                <a:gd name="connsiteY3" fmla="*/ 588442 h 1185228"/>
                <a:gd name="connsiteX4" fmla="*/ 51124 w 851860"/>
                <a:gd name="connsiteY4" fmla="*/ 628332 h 1185228"/>
                <a:gd name="connsiteX5" fmla="*/ 80719 w 851860"/>
                <a:gd name="connsiteY5" fmla="*/ 1126312 h 1185228"/>
                <a:gd name="connsiteX6" fmla="*/ 851860 w 851860"/>
                <a:gd name="connsiteY6" fmla="*/ 1185228 h 1185228"/>
                <a:gd name="connsiteX0" fmla="*/ 763595 w 851860"/>
                <a:gd name="connsiteY0" fmla="*/ 0 h 1185228"/>
                <a:gd name="connsiteX1" fmla="*/ 35885 w 851860"/>
                <a:gd name="connsiteY1" fmla="*/ 121603 h 1185228"/>
                <a:gd name="connsiteX2" fmla="*/ 29217 w 851860"/>
                <a:gd name="connsiteY2" fmla="*/ 625157 h 1185228"/>
                <a:gd name="connsiteX3" fmla="*/ 754965 w 851860"/>
                <a:gd name="connsiteY3" fmla="*/ 588442 h 1185228"/>
                <a:gd name="connsiteX4" fmla="*/ 51124 w 851860"/>
                <a:gd name="connsiteY4" fmla="*/ 628332 h 1185228"/>
                <a:gd name="connsiteX5" fmla="*/ 80719 w 851860"/>
                <a:gd name="connsiteY5" fmla="*/ 1126312 h 1185228"/>
                <a:gd name="connsiteX6" fmla="*/ 851860 w 851860"/>
                <a:gd name="connsiteY6" fmla="*/ 1185228 h 1185228"/>
                <a:gd name="connsiteX0" fmla="*/ 737956 w 826221"/>
                <a:gd name="connsiteY0" fmla="*/ 0 h 1185228"/>
                <a:gd name="connsiteX1" fmla="*/ 10246 w 826221"/>
                <a:gd name="connsiteY1" fmla="*/ 121603 h 1185228"/>
                <a:gd name="connsiteX2" fmla="*/ 3578 w 826221"/>
                <a:gd name="connsiteY2" fmla="*/ 625157 h 1185228"/>
                <a:gd name="connsiteX3" fmla="*/ 729326 w 826221"/>
                <a:gd name="connsiteY3" fmla="*/ 588442 h 1185228"/>
                <a:gd name="connsiteX4" fmla="*/ 25485 w 826221"/>
                <a:gd name="connsiteY4" fmla="*/ 628332 h 1185228"/>
                <a:gd name="connsiteX5" fmla="*/ 55080 w 826221"/>
                <a:gd name="connsiteY5" fmla="*/ 1126312 h 1185228"/>
                <a:gd name="connsiteX6" fmla="*/ 826221 w 826221"/>
                <a:gd name="connsiteY6" fmla="*/ 1185228 h 1185228"/>
                <a:gd name="connsiteX0" fmla="*/ 737956 w 883371"/>
                <a:gd name="connsiteY0" fmla="*/ 0 h 1153478"/>
                <a:gd name="connsiteX1" fmla="*/ 10246 w 883371"/>
                <a:gd name="connsiteY1" fmla="*/ 121603 h 1153478"/>
                <a:gd name="connsiteX2" fmla="*/ 3578 w 883371"/>
                <a:gd name="connsiteY2" fmla="*/ 625157 h 1153478"/>
                <a:gd name="connsiteX3" fmla="*/ 729326 w 883371"/>
                <a:gd name="connsiteY3" fmla="*/ 588442 h 1153478"/>
                <a:gd name="connsiteX4" fmla="*/ 25485 w 883371"/>
                <a:gd name="connsiteY4" fmla="*/ 628332 h 1153478"/>
                <a:gd name="connsiteX5" fmla="*/ 55080 w 883371"/>
                <a:gd name="connsiteY5" fmla="*/ 1126312 h 1153478"/>
                <a:gd name="connsiteX6" fmla="*/ 883371 w 883371"/>
                <a:gd name="connsiteY6" fmla="*/ 1153478 h 1153478"/>
                <a:gd name="connsiteX0" fmla="*/ 737956 w 883371"/>
                <a:gd name="connsiteY0" fmla="*/ 0 h 1186483"/>
                <a:gd name="connsiteX1" fmla="*/ 10246 w 883371"/>
                <a:gd name="connsiteY1" fmla="*/ 121603 h 1186483"/>
                <a:gd name="connsiteX2" fmla="*/ 3578 w 883371"/>
                <a:gd name="connsiteY2" fmla="*/ 625157 h 1186483"/>
                <a:gd name="connsiteX3" fmla="*/ 729326 w 883371"/>
                <a:gd name="connsiteY3" fmla="*/ 588442 h 1186483"/>
                <a:gd name="connsiteX4" fmla="*/ 25485 w 883371"/>
                <a:gd name="connsiteY4" fmla="*/ 628332 h 1186483"/>
                <a:gd name="connsiteX5" fmla="*/ 55080 w 883371"/>
                <a:gd name="connsiteY5" fmla="*/ 1126312 h 1186483"/>
                <a:gd name="connsiteX6" fmla="*/ 883371 w 883371"/>
                <a:gd name="connsiteY6" fmla="*/ 1153478 h 1186483"/>
                <a:gd name="connsiteX0" fmla="*/ 737956 w 857971"/>
                <a:gd name="connsiteY0" fmla="*/ 0 h 1181753"/>
                <a:gd name="connsiteX1" fmla="*/ 10246 w 857971"/>
                <a:gd name="connsiteY1" fmla="*/ 121603 h 1181753"/>
                <a:gd name="connsiteX2" fmla="*/ 3578 w 857971"/>
                <a:gd name="connsiteY2" fmla="*/ 625157 h 1181753"/>
                <a:gd name="connsiteX3" fmla="*/ 729326 w 857971"/>
                <a:gd name="connsiteY3" fmla="*/ 588442 h 1181753"/>
                <a:gd name="connsiteX4" fmla="*/ 25485 w 857971"/>
                <a:gd name="connsiteY4" fmla="*/ 628332 h 1181753"/>
                <a:gd name="connsiteX5" fmla="*/ 55080 w 857971"/>
                <a:gd name="connsiteY5" fmla="*/ 1126312 h 1181753"/>
                <a:gd name="connsiteX6" fmla="*/ 857971 w 857971"/>
                <a:gd name="connsiteY6" fmla="*/ 1147128 h 1181753"/>
                <a:gd name="connsiteX0" fmla="*/ 776056 w 857971"/>
                <a:gd name="connsiteY0" fmla="*/ 0 h 1162703"/>
                <a:gd name="connsiteX1" fmla="*/ 10246 w 857971"/>
                <a:gd name="connsiteY1" fmla="*/ 102553 h 1162703"/>
                <a:gd name="connsiteX2" fmla="*/ 3578 w 857971"/>
                <a:gd name="connsiteY2" fmla="*/ 606107 h 1162703"/>
                <a:gd name="connsiteX3" fmla="*/ 729326 w 857971"/>
                <a:gd name="connsiteY3" fmla="*/ 569392 h 1162703"/>
                <a:gd name="connsiteX4" fmla="*/ 25485 w 857971"/>
                <a:gd name="connsiteY4" fmla="*/ 609282 h 1162703"/>
                <a:gd name="connsiteX5" fmla="*/ 55080 w 857971"/>
                <a:gd name="connsiteY5" fmla="*/ 1107262 h 1162703"/>
                <a:gd name="connsiteX6" fmla="*/ 857971 w 857971"/>
                <a:gd name="connsiteY6" fmla="*/ 1128078 h 1162703"/>
                <a:gd name="connsiteX0" fmla="*/ 776056 w 857971"/>
                <a:gd name="connsiteY0" fmla="*/ 0 h 1162703"/>
                <a:gd name="connsiteX1" fmla="*/ 10246 w 857971"/>
                <a:gd name="connsiteY1" fmla="*/ 102553 h 1162703"/>
                <a:gd name="connsiteX2" fmla="*/ 3578 w 857971"/>
                <a:gd name="connsiteY2" fmla="*/ 606107 h 1162703"/>
                <a:gd name="connsiteX3" fmla="*/ 729326 w 857971"/>
                <a:gd name="connsiteY3" fmla="*/ 569392 h 1162703"/>
                <a:gd name="connsiteX4" fmla="*/ 25485 w 857971"/>
                <a:gd name="connsiteY4" fmla="*/ 609282 h 1162703"/>
                <a:gd name="connsiteX5" fmla="*/ 55080 w 857971"/>
                <a:gd name="connsiteY5" fmla="*/ 1107262 h 1162703"/>
                <a:gd name="connsiteX6" fmla="*/ 857971 w 857971"/>
                <a:gd name="connsiteY6" fmla="*/ 1128078 h 1162703"/>
                <a:gd name="connsiteX0" fmla="*/ 776056 w 857971"/>
                <a:gd name="connsiteY0" fmla="*/ 21234 h 1183937"/>
                <a:gd name="connsiteX1" fmla="*/ 10246 w 857971"/>
                <a:gd name="connsiteY1" fmla="*/ 85687 h 1183937"/>
                <a:gd name="connsiteX2" fmla="*/ 3578 w 857971"/>
                <a:gd name="connsiteY2" fmla="*/ 627341 h 1183937"/>
                <a:gd name="connsiteX3" fmla="*/ 729326 w 857971"/>
                <a:gd name="connsiteY3" fmla="*/ 590626 h 1183937"/>
                <a:gd name="connsiteX4" fmla="*/ 25485 w 857971"/>
                <a:gd name="connsiteY4" fmla="*/ 630516 h 1183937"/>
                <a:gd name="connsiteX5" fmla="*/ 55080 w 857971"/>
                <a:gd name="connsiteY5" fmla="*/ 1128496 h 1183937"/>
                <a:gd name="connsiteX6" fmla="*/ 857971 w 857971"/>
                <a:gd name="connsiteY6" fmla="*/ 1149312 h 1183937"/>
                <a:gd name="connsiteX0" fmla="*/ 776056 w 857971"/>
                <a:gd name="connsiteY0" fmla="*/ 0 h 1162703"/>
                <a:gd name="connsiteX1" fmla="*/ 10246 w 857971"/>
                <a:gd name="connsiteY1" fmla="*/ 64453 h 1162703"/>
                <a:gd name="connsiteX2" fmla="*/ 3578 w 857971"/>
                <a:gd name="connsiteY2" fmla="*/ 606107 h 1162703"/>
                <a:gd name="connsiteX3" fmla="*/ 729326 w 857971"/>
                <a:gd name="connsiteY3" fmla="*/ 569392 h 1162703"/>
                <a:gd name="connsiteX4" fmla="*/ 25485 w 857971"/>
                <a:gd name="connsiteY4" fmla="*/ 609282 h 1162703"/>
                <a:gd name="connsiteX5" fmla="*/ 55080 w 857971"/>
                <a:gd name="connsiteY5" fmla="*/ 1107262 h 1162703"/>
                <a:gd name="connsiteX6" fmla="*/ 857971 w 857971"/>
                <a:gd name="connsiteY6" fmla="*/ 1128078 h 1162703"/>
                <a:gd name="connsiteX0" fmla="*/ 772830 w 854745"/>
                <a:gd name="connsiteY0" fmla="*/ 0 h 1162703"/>
                <a:gd name="connsiteX1" fmla="*/ 13370 w 854745"/>
                <a:gd name="connsiteY1" fmla="*/ 26353 h 1162703"/>
                <a:gd name="connsiteX2" fmla="*/ 352 w 854745"/>
                <a:gd name="connsiteY2" fmla="*/ 606107 h 1162703"/>
                <a:gd name="connsiteX3" fmla="*/ 726100 w 854745"/>
                <a:gd name="connsiteY3" fmla="*/ 569392 h 1162703"/>
                <a:gd name="connsiteX4" fmla="*/ 22259 w 854745"/>
                <a:gd name="connsiteY4" fmla="*/ 609282 h 1162703"/>
                <a:gd name="connsiteX5" fmla="*/ 51854 w 854745"/>
                <a:gd name="connsiteY5" fmla="*/ 1107262 h 1162703"/>
                <a:gd name="connsiteX6" fmla="*/ 854745 w 854745"/>
                <a:gd name="connsiteY6" fmla="*/ 1128078 h 1162703"/>
                <a:gd name="connsiteX0" fmla="*/ 780952 w 862867"/>
                <a:gd name="connsiteY0" fmla="*/ 30620 h 1193323"/>
                <a:gd name="connsiteX1" fmla="*/ 8792 w 862867"/>
                <a:gd name="connsiteY1" fmla="*/ 18873 h 1193323"/>
                <a:gd name="connsiteX2" fmla="*/ 8474 w 862867"/>
                <a:gd name="connsiteY2" fmla="*/ 636727 h 1193323"/>
                <a:gd name="connsiteX3" fmla="*/ 734222 w 862867"/>
                <a:gd name="connsiteY3" fmla="*/ 600012 h 1193323"/>
                <a:gd name="connsiteX4" fmla="*/ 30381 w 862867"/>
                <a:gd name="connsiteY4" fmla="*/ 639902 h 1193323"/>
                <a:gd name="connsiteX5" fmla="*/ 59976 w 862867"/>
                <a:gd name="connsiteY5" fmla="*/ 1137882 h 1193323"/>
                <a:gd name="connsiteX6" fmla="*/ 862867 w 862867"/>
                <a:gd name="connsiteY6" fmla="*/ 1158698 h 1193323"/>
                <a:gd name="connsiteX0" fmla="*/ 772830 w 854745"/>
                <a:gd name="connsiteY0" fmla="*/ 11925 h 1174628"/>
                <a:gd name="connsiteX1" fmla="*/ 32420 w 854745"/>
                <a:gd name="connsiteY1" fmla="*/ 19228 h 1174628"/>
                <a:gd name="connsiteX2" fmla="*/ 352 w 854745"/>
                <a:gd name="connsiteY2" fmla="*/ 618032 h 1174628"/>
                <a:gd name="connsiteX3" fmla="*/ 726100 w 854745"/>
                <a:gd name="connsiteY3" fmla="*/ 581317 h 1174628"/>
                <a:gd name="connsiteX4" fmla="*/ 22259 w 854745"/>
                <a:gd name="connsiteY4" fmla="*/ 621207 h 1174628"/>
                <a:gd name="connsiteX5" fmla="*/ 51854 w 854745"/>
                <a:gd name="connsiteY5" fmla="*/ 1119187 h 1174628"/>
                <a:gd name="connsiteX6" fmla="*/ 854745 w 854745"/>
                <a:gd name="connsiteY6" fmla="*/ 1140003 h 1174628"/>
                <a:gd name="connsiteX0" fmla="*/ 772830 w 854745"/>
                <a:gd name="connsiteY0" fmla="*/ 601 h 1163304"/>
                <a:gd name="connsiteX1" fmla="*/ 32420 w 854745"/>
                <a:gd name="connsiteY1" fmla="*/ 7904 h 1163304"/>
                <a:gd name="connsiteX2" fmla="*/ 352 w 854745"/>
                <a:gd name="connsiteY2" fmla="*/ 606708 h 1163304"/>
                <a:gd name="connsiteX3" fmla="*/ 726100 w 854745"/>
                <a:gd name="connsiteY3" fmla="*/ 569993 h 1163304"/>
                <a:gd name="connsiteX4" fmla="*/ 22259 w 854745"/>
                <a:gd name="connsiteY4" fmla="*/ 609883 h 1163304"/>
                <a:gd name="connsiteX5" fmla="*/ 51854 w 854745"/>
                <a:gd name="connsiteY5" fmla="*/ 1107863 h 1163304"/>
                <a:gd name="connsiteX6" fmla="*/ 854745 w 854745"/>
                <a:gd name="connsiteY6" fmla="*/ 1128679 h 1163304"/>
                <a:gd name="connsiteX0" fmla="*/ 772830 w 854745"/>
                <a:gd name="connsiteY0" fmla="*/ 0 h 1162703"/>
                <a:gd name="connsiteX1" fmla="*/ 32420 w 854745"/>
                <a:gd name="connsiteY1" fmla="*/ 7303 h 1162703"/>
                <a:gd name="connsiteX2" fmla="*/ 352 w 854745"/>
                <a:gd name="connsiteY2" fmla="*/ 606107 h 1162703"/>
                <a:gd name="connsiteX3" fmla="*/ 726100 w 854745"/>
                <a:gd name="connsiteY3" fmla="*/ 569392 h 1162703"/>
                <a:gd name="connsiteX4" fmla="*/ 22259 w 854745"/>
                <a:gd name="connsiteY4" fmla="*/ 609282 h 1162703"/>
                <a:gd name="connsiteX5" fmla="*/ 51854 w 854745"/>
                <a:gd name="connsiteY5" fmla="*/ 1107262 h 1162703"/>
                <a:gd name="connsiteX6" fmla="*/ 854745 w 854745"/>
                <a:gd name="connsiteY6" fmla="*/ 1128078 h 1162703"/>
                <a:gd name="connsiteX0" fmla="*/ 772830 w 854745"/>
                <a:gd name="connsiteY0" fmla="*/ 0 h 1162703"/>
                <a:gd name="connsiteX1" fmla="*/ 32420 w 854745"/>
                <a:gd name="connsiteY1" fmla="*/ 7303 h 1162703"/>
                <a:gd name="connsiteX2" fmla="*/ 352 w 854745"/>
                <a:gd name="connsiteY2" fmla="*/ 606107 h 1162703"/>
                <a:gd name="connsiteX3" fmla="*/ 726100 w 854745"/>
                <a:gd name="connsiteY3" fmla="*/ 569392 h 1162703"/>
                <a:gd name="connsiteX4" fmla="*/ 22259 w 854745"/>
                <a:gd name="connsiteY4" fmla="*/ 609282 h 1162703"/>
                <a:gd name="connsiteX5" fmla="*/ 51854 w 854745"/>
                <a:gd name="connsiteY5" fmla="*/ 1107262 h 1162703"/>
                <a:gd name="connsiteX6" fmla="*/ 854745 w 854745"/>
                <a:gd name="connsiteY6" fmla="*/ 1128078 h 1162703"/>
                <a:gd name="connsiteX0" fmla="*/ 772830 w 854745"/>
                <a:gd name="connsiteY0" fmla="*/ 0 h 1162703"/>
                <a:gd name="connsiteX1" fmla="*/ 32420 w 854745"/>
                <a:gd name="connsiteY1" fmla="*/ 7303 h 1162703"/>
                <a:gd name="connsiteX2" fmla="*/ 352 w 854745"/>
                <a:gd name="connsiteY2" fmla="*/ 606107 h 1162703"/>
                <a:gd name="connsiteX3" fmla="*/ 726100 w 854745"/>
                <a:gd name="connsiteY3" fmla="*/ 569392 h 1162703"/>
                <a:gd name="connsiteX4" fmla="*/ 22259 w 854745"/>
                <a:gd name="connsiteY4" fmla="*/ 609282 h 1162703"/>
                <a:gd name="connsiteX5" fmla="*/ 51854 w 854745"/>
                <a:gd name="connsiteY5" fmla="*/ 1107262 h 1162703"/>
                <a:gd name="connsiteX6" fmla="*/ 854745 w 854745"/>
                <a:gd name="connsiteY6" fmla="*/ 1128078 h 1162703"/>
                <a:gd name="connsiteX0" fmla="*/ 772830 w 854745"/>
                <a:gd name="connsiteY0" fmla="*/ 3590 h 1166293"/>
                <a:gd name="connsiteX1" fmla="*/ 32420 w 854745"/>
                <a:gd name="connsiteY1" fmla="*/ 10893 h 1166293"/>
                <a:gd name="connsiteX2" fmla="*/ 352 w 854745"/>
                <a:gd name="connsiteY2" fmla="*/ 609697 h 1166293"/>
                <a:gd name="connsiteX3" fmla="*/ 726100 w 854745"/>
                <a:gd name="connsiteY3" fmla="*/ 572982 h 1166293"/>
                <a:gd name="connsiteX4" fmla="*/ 22259 w 854745"/>
                <a:gd name="connsiteY4" fmla="*/ 612872 h 1166293"/>
                <a:gd name="connsiteX5" fmla="*/ 51854 w 854745"/>
                <a:gd name="connsiteY5" fmla="*/ 1110852 h 1166293"/>
                <a:gd name="connsiteX6" fmla="*/ 854745 w 854745"/>
                <a:gd name="connsiteY6" fmla="*/ 1131668 h 1166293"/>
                <a:gd name="connsiteX0" fmla="*/ 772830 w 854745"/>
                <a:gd name="connsiteY0" fmla="*/ 0 h 1162703"/>
                <a:gd name="connsiteX1" fmla="*/ 32420 w 854745"/>
                <a:gd name="connsiteY1" fmla="*/ 7303 h 1162703"/>
                <a:gd name="connsiteX2" fmla="*/ 352 w 854745"/>
                <a:gd name="connsiteY2" fmla="*/ 606107 h 1162703"/>
                <a:gd name="connsiteX3" fmla="*/ 726100 w 854745"/>
                <a:gd name="connsiteY3" fmla="*/ 569392 h 1162703"/>
                <a:gd name="connsiteX4" fmla="*/ 22259 w 854745"/>
                <a:gd name="connsiteY4" fmla="*/ 609282 h 1162703"/>
                <a:gd name="connsiteX5" fmla="*/ 51854 w 854745"/>
                <a:gd name="connsiteY5" fmla="*/ 1107262 h 1162703"/>
                <a:gd name="connsiteX6" fmla="*/ 854745 w 854745"/>
                <a:gd name="connsiteY6" fmla="*/ 1128078 h 1162703"/>
                <a:gd name="connsiteX0" fmla="*/ 772830 w 854745"/>
                <a:gd name="connsiteY0" fmla="*/ 0 h 1162703"/>
                <a:gd name="connsiteX1" fmla="*/ 32420 w 854745"/>
                <a:gd name="connsiteY1" fmla="*/ 7303 h 1162703"/>
                <a:gd name="connsiteX2" fmla="*/ 352 w 854745"/>
                <a:gd name="connsiteY2" fmla="*/ 606107 h 1162703"/>
                <a:gd name="connsiteX3" fmla="*/ 726100 w 854745"/>
                <a:gd name="connsiteY3" fmla="*/ 569392 h 1162703"/>
                <a:gd name="connsiteX4" fmla="*/ 22259 w 854745"/>
                <a:gd name="connsiteY4" fmla="*/ 609282 h 1162703"/>
                <a:gd name="connsiteX5" fmla="*/ 51854 w 854745"/>
                <a:gd name="connsiteY5" fmla="*/ 1107262 h 1162703"/>
                <a:gd name="connsiteX6" fmla="*/ 854745 w 854745"/>
                <a:gd name="connsiteY6" fmla="*/ 1128078 h 1162703"/>
                <a:gd name="connsiteX0" fmla="*/ 772830 w 854745"/>
                <a:gd name="connsiteY0" fmla="*/ 0 h 1162703"/>
                <a:gd name="connsiteX1" fmla="*/ 32420 w 854745"/>
                <a:gd name="connsiteY1" fmla="*/ 7303 h 1162703"/>
                <a:gd name="connsiteX2" fmla="*/ 352 w 854745"/>
                <a:gd name="connsiteY2" fmla="*/ 606107 h 1162703"/>
                <a:gd name="connsiteX3" fmla="*/ 726100 w 854745"/>
                <a:gd name="connsiteY3" fmla="*/ 569392 h 1162703"/>
                <a:gd name="connsiteX4" fmla="*/ 22259 w 854745"/>
                <a:gd name="connsiteY4" fmla="*/ 609282 h 1162703"/>
                <a:gd name="connsiteX5" fmla="*/ 51854 w 854745"/>
                <a:gd name="connsiteY5" fmla="*/ 1107262 h 1162703"/>
                <a:gd name="connsiteX6" fmla="*/ 854745 w 854745"/>
                <a:gd name="connsiteY6" fmla="*/ 1128078 h 1162703"/>
                <a:gd name="connsiteX0" fmla="*/ 772830 w 854745"/>
                <a:gd name="connsiteY0" fmla="*/ 0 h 1162703"/>
                <a:gd name="connsiteX1" fmla="*/ 32420 w 854745"/>
                <a:gd name="connsiteY1" fmla="*/ 7303 h 1162703"/>
                <a:gd name="connsiteX2" fmla="*/ 352 w 854745"/>
                <a:gd name="connsiteY2" fmla="*/ 606107 h 1162703"/>
                <a:gd name="connsiteX3" fmla="*/ 726100 w 854745"/>
                <a:gd name="connsiteY3" fmla="*/ 569392 h 1162703"/>
                <a:gd name="connsiteX4" fmla="*/ 22259 w 854745"/>
                <a:gd name="connsiteY4" fmla="*/ 609282 h 1162703"/>
                <a:gd name="connsiteX5" fmla="*/ 51854 w 854745"/>
                <a:gd name="connsiteY5" fmla="*/ 1107262 h 1162703"/>
                <a:gd name="connsiteX6" fmla="*/ 854745 w 854745"/>
                <a:gd name="connsiteY6" fmla="*/ 1128078 h 11627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54745" h="1162703">
                  <a:moveTo>
                    <a:pt x="772830" y="0"/>
                  </a:moveTo>
                  <a:cubicBezTo>
                    <a:pt x="615244" y="38840"/>
                    <a:pt x="147672" y="38841"/>
                    <a:pt x="32420" y="7303"/>
                  </a:cubicBezTo>
                  <a:cubicBezTo>
                    <a:pt x="2892" y="-40110"/>
                    <a:pt x="8395" y="761577"/>
                    <a:pt x="352" y="606107"/>
                  </a:cubicBezTo>
                  <a:cubicBezTo>
                    <a:pt x="151948" y="610888"/>
                    <a:pt x="557614" y="555899"/>
                    <a:pt x="726100" y="569392"/>
                  </a:cubicBezTo>
                  <a:cubicBezTo>
                    <a:pt x="561212" y="555897"/>
                    <a:pt x="167241" y="602951"/>
                    <a:pt x="22259" y="609282"/>
                  </a:cubicBezTo>
                  <a:cubicBezTo>
                    <a:pt x="18893" y="709510"/>
                    <a:pt x="-41385" y="968938"/>
                    <a:pt x="51854" y="1107262"/>
                  </a:cubicBezTo>
                  <a:cubicBezTo>
                    <a:pt x="208593" y="1137636"/>
                    <a:pt x="695530" y="1202925"/>
                    <a:pt x="854745" y="1128078"/>
                  </a:cubicBezTo>
                </a:path>
              </a:pathLst>
            </a:custGeom>
            <a:noFill/>
            <a:ln w="254000" cap="rnd">
              <a:solidFill>
                <a:srgbClr val="00D9FF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2DC88396-557C-D3CA-9EBA-E3E42C337D04}"/>
                </a:ext>
              </a:extLst>
            </p:cNvPr>
            <p:cNvSpPr/>
            <p:nvPr/>
          </p:nvSpPr>
          <p:spPr>
            <a:xfrm>
              <a:off x="2380457" y="1853548"/>
              <a:ext cx="1061159" cy="1128227"/>
            </a:xfrm>
            <a:custGeom>
              <a:avLst/>
              <a:gdLst>
                <a:gd name="connsiteX0" fmla="*/ 0 w 1082040"/>
                <a:gd name="connsiteY0" fmla="*/ 0 h 1097280"/>
                <a:gd name="connsiteX1" fmla="*/ 121920 w 1082040"/>
                <a:gd name="connsiteY1" fmla="*/ 1097280 h 1097280"/>
                <a:gd name="connsiteX2" fmla="*/ 929640 w 1082040"/>
                <a:gd name="connsiteY2" fmla="*/ 944880 h 1097280"/>
                <a:gd name="connsiteX3" fmla="*/ 1082040 w 1082040"/>
                <a:gd name="connsiteY3" fmla="*/ 525780 h 1097280"/>
                <a:gd name="connsiteX4" fmla="*/ 746760 w 1082040"/>
                <a:gd name="connsiteY4" fmla="*/ 22860 h 1097280"/>
                <a:gd name="connsiteX5" fmla="*/ 0 w 1082040"/>
                <a:gd name="connsiteY5" fmla="*/ 0 h 1097280"/>
                <a:gd name="connsiteX0" fmla="*/ 0 w 1082040"/>
                <a:gd name="connsiteY0" fmla="*/ 94636 h 1191916"/>
                <a:gd name="connsiteX1" fmla="*/ 121920 w 1082040"/>
                <a:gd name="connsiteY1" fmla="*/ 1191916 h 1191916"/>
                <a:gd name="connsiteX2" fmla="*/ 929640 w 1082040"/>
                <a:gd name="connsiteY2" fmla="*/ 1039516 h 1191916"/>
                <a:gd name="connsiteX3" fmla="*/ 1082040 w 1082040"/>
                <a:gd name="connsiteY3" fmla="*/ 620416 h 1191916"/>
                <a:gd name="connsiteX4" fmla="*/ 746760 w 1082040"/>
                <a:gd name="connsiteY4" fmla="*/ 117496 h 1191916"/>
                <a:gd name="connsiteX5" fmla="*/ 0 w 1082040"/>
                <a:gd name="connsiteY5" fmla="*/ 94636 h 1191916"/>
                <a:gd name="connsiteX0" fmla="*/ 0 w 1082040"/>
                <a:gd name="connsiteY0" fmla="*/ 81612 h 1178892"/>
                <a:gd name="connsiteX1" fmla="*/ 121920 w 1082040"/>
                <a:gd name="connsiteY1" fmla="*/ 1178892 h 1178892"/>
                <a:gd name="connsiteX2" fmla="*/ 929640 w 1082040"/>
                <a:gd name="connsiteY2" fmla="*/ 1026492 h 1178892"/>
                <a:gd name="connsiteX3" fmla="*/ 1082040 w 1082040"/>
                <a:gd name="connsiteY3" fmla="*/ 607392 h 1178892"/>
                <a:gd name="connsiteX4" fmla="*/ 727710 w 1082040"/>
                <a:gd name="connsiteY4" fmla="*/ 148922 h 1178892"/>
                <a:gd name="connsiteX5" fmla="*/ 0 w 1082040"/>
                <a:gd name="connsiteY5" fmla="*/ 81612 h 1178892"/>
                <a:gd name="connsiteX0" fmla="*/ 0 w 1082040"/>
                <a:gd name="connsiteY0" fmla="*/ 80009 h 1177289"/>
                <a:gd name="connsiteX1" fmla="*/ 121920 w 1082040"/>
                <a:gd name="connsiteY1" fmla="*/ 1177289 h 1177289"/>
                <a:gd name="connsiteX2" fmla="*/ 929640 w 1082040"/>
                <a:gd name="connsiteY2" fmla="*/ 1024889 h 1177289"/>
                <a:gd name="connsiteX3" fmla="*/ 1082040 w 1082040"/>
                <a:gd name="connsiteY3" fmla="*/ 605789 h 1177289"/>
                <a:gd name="connsiteX4" fmla="*/ 759460 w 1082040"/>
                <a:gd name="connsiteY4" fmla="*/ 153669 h 1177289"/>
                <a:gd name="connsiteX5" fmla="*/ 0 w 1082040"/>
                <a:gd name="connsiteY5" fmla="*/ 80009 h 1177289"/>
                <a:gd name="connsiteX0" fmla="*/ 0 w 1082040"/>
                <a:gd name="connsiteY0" fmla="*/ 70151 h 1167431"/>
                <a:gd name="connsiteX1" fmla="*/ 121920 w 1082040"/>
                <a:gd name="connsiteY1" fmla="*/ 1167431 h 1167431"/>
                <a:gd name="connsiteX2" fmla="*/ 929640 w 1082040"/>
                <a:gd name="connsiteY2" fmla="*/ 1015031 h 1167431"/>
                <a:gd name="connsiteX3" fmla="*/ 1082040 w 1082040"/>
                <a:gd name="connsiteY3" fmla="*/ 595931 h 1167431"/>
                <a:gd name="connsiteX4" fmla="*/ 759460 w 1082040"/>
                <a:gd name="connsiteY4" fmla="*/ 143811 h 1167431"/>
                <a:gd name="connsiteX5" fmla="*/ 0 w 1082040"/>
                <a:gd name="connsiteY5" fmla="*/ 70151 h 1167431"/>
                <a:gd name="connsiteX0" fmla="*/ 0 w 1082040"/>
                <a:gd name="connsiteY0" fmla="*/ 10997 h 1108277"/>
                <a:gd name="connsiteX1" fmla="*/ 121920 w 1082040"/>
                <a:gd name="connsiteY1" fmla="*/ 1108277 h 1108277"/>
                <a:gd name="connsiteX2" fmla="*/ 929640 w 1082040"/>
                <a:gd name="connsiteY2" fmla="*/ 955877 h 1108277"/>
                <a:gd name="connsiteX3" fmla="*/ 1082040 w 1082040"/>
                <a:gd name="connsiteY3" fmla="*/ 536777 h 1108277"/>
                <a:gd name="connsiteX4" fmla="*/ 759460 w 1082040"/>
                <a:gd name="connsiteY4" fmla="*/ 84657 h 1108277"/>
                <a:gd name="connsiteX5" fmla="*/ 0 w 1082040"/>
                <a:gd name="connsiteY5" fmla="*/ 10997 h 1108277"/>
                <a:gd name="connsiteX0" fmla="*/ 0 w 1082040"/>
                <a:gd name="connsiteY0" fmla="*/ 21102 h 1118382"/>
                <a:gd name="connsiteX1" fmla="*/ 121920 w 1082040"/>
                <a:gd name="connsiteY1" fmla="*/ 1118382 h 1118382"/>
                <a:gd name="connsiteX2" fmla="*/ 929640 w 1082040"/>
                <a:gd name="connsiteY2" fmla="*/ 965982 h 1118382"/>
                <a:gd name="connsiteX3" fmla="*/ 1082040 w 1082040"/>
                <a:gd name="connsiteY3" fmla="*/ 546882 h 1118382"/>
                <a:gd name="connsiteX4" fmla="*/ 759460 w 1082040"/>
                <a:gd name="connsiteY4" fmla="*/ 94762 h 1118382"/>
                <a:gd name="connsiteX5" fmla="*/ 0 w 1082040"/>
                <a:gd name="connsiteY5" fmla="*/ 21102 h 1118382"/>
                <a:gd name="connsiteX0" fmla="*/ 0 w 1082040"/>
                <a:gd name="connsiteY0" fmla="*/ 13447 h 1110727"/>
                <a:gd name="connsiteX1" fmla="*/ 121920 w 1082040"/>
                <a:gd name="connsiteY1" fmla="*/ 1110727 h 1110727"/>
                <a:gd name="connsiteX2" fmla="*/ 929640 w 1082040"/>
                <a:gd name="connsiteY2" fmla="*/ 958327 h 1110727"/>
                <a:gd name="connsiteX3" fmla="*/ 1082040 w 1082040"/>
                <a:gd name="connsiteY3" fmla="*/ 539227 h 1110727"/>
                <a:gd name="connsiteX4" fmla="*/ 759460 w 1082040"/>
                <a:gd name="connsiteY4" fmla="*/ 87107 h 1110727"/>
                <a:gd name="connsiteX5" fmla="*/ 0 w 1082040"/>
                <a:gd name="connsiteY5" fmla="*/ 13447 h 1110727"/>
                <a:gd name="connsiteX0" fmla="*/ 0 w 1082040"/>
                <a:gd name="connsiteY0" fmla="*/ 34409 h 1131689"/>
                <a:gd name="connsiteX1" fmla="*/ 121920 w 1082040"/>
                <a:gd name="connsiteY1" fmla="*/ 1131689 h 1131689"/>
                <a:gd name="connsiteX2" fmla="*/ 929640 w 1082040"/>
                <a:gd name="connsiteY2" fmla="*/ 979289 h 1131689"/>
                <a:gd name="connsiteX3" fmla="*/ 1082040 w 1082040"/>
                <a:gd name="connsiteY3" fmla="*/ 560189 h 1131689"/>
                <a:gd name="connsiteX4" fmla="*/ 759460 w 1082040"/>
                <a:gd name="connsiteY4" fmla="*/ 108069 h 1131689"/>
                <a:gd name="connsiteX5" fmla="*/ 0 w 1082040"/>
                <a:gd name="connsiteY5" fmla="*/ 34409 h 1131689"/>
                <a:gd name="connsiteX0" fmla="*/ 0 w 1082040"/>
                <a:gd name="connsiteY0" fmla="*/ 29033 h 1126313"/>
                <a:gd name="connsiteX1" fmla="*/ 121920 w 1082040"/>
                <a:gd name="connsiteY1" fmla="*/ 1126313 h 1126313"/>
                <a:gd name="connsiteX2" fmla="*/ 929640 w 1082040"/>
                <a:gd name="connsiteY2" fmla="*/ 973913 h 1126313"/>
                <a:gd name="connsiteX3" fmla="*/ 1082040 w 1082040"/>
                <a:gd name="connsiteY3" fmla="*/ 554813 h 1126313"/>
                <a:gd name="connsiteX4" fmla="*/ 759460 w 1082040"/>
                <a:gd name="connsiteY4" fmla="*/ 102693 h 1126313"/>
                <a:gd name="connsiteX5" fmla="*/ 0 w 1082040"/>
                <a:gd name="connsiteY5" fmla="*/ 29033 h 1126313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8690 w 1101090"/>
                <a:gd name="connsiteY2" fmla="*/ 98259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8690 w 1101090"/>
                <a:gd name="connsiteY2" fmla="*/ 98259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8690 w 1101090"/>
                <a:gd name="connsiteY2" fmla="*/ 98259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8690 w 1101090"/>
                <a:gd name="connsiteY2" fmla="*/ 98259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8690 w 1101090"/>
                <a:gd name="connsiteY2" fmla="*/ 98259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98088"/>
                <a:gd name="connsiteX1" fmla="*/ 140970 w 1101090"/>
                <a:gd name="connsiteY1" fmla="*/ 1134995 h 1198088"/>
                <a:gd name="connsiteX2" fmla="*/ 948690 w 1101090"/>
                <a:gd name="connsiteY2" fmla="*/ 982595 h 1198088"/>
                <a:gd name="connsiteX3" fmla="*/ 1101090 w 1101090"/>
                <a:gd name="connsiteY3" fmla="*/ 563495 h 1198088"/>
                <a:gd name="connsiteX4" fmla="*/ 778510 w 1101090"/>
                <a:gd name="connsiteY4" fmla="*/ 111375 h 1198088"/>
                <a:gd name="connsiteX5" fmla="*/ 0 w 1101090"/>
                <a:gd name="connsiteY5" fmla="*/ 37715 h 1198088"/>
                <a:gd name="connsiteX0" fmla="*/ 0 w 1101090"/>
                <a:gd name="connsiteY0" fmla="*/ 37715 h 1189237"/>
                <a:gd name="connsiteX1" fmla="*/ 140970 w 1101090"/>
                <a:gd name="connsiteY1" fmla="*/ 1134995 h 1189237"/>
                <a:gd name="connsiteX2" fmla="*/ 948690 w 1101090"/>
                <a:gd name="connsiteY2" fmla="*/ 982595 h 1189237"/>
                <a:gd name="connsiteX3" fmla="*/ 1101090 w 1101090"/>
                <a:gd name="connsiteY3" fmla="*/ 563495 h 1189237"/>
                <a:gd name="connsiteX4" fmla="*/ 778510 w 1101090"/>
                <a:gd name="connsiteY4" fmla="*/ 111375 h 1189237"/>
                <a:gd name="connsiteX5" fmla="*/ 0 w 1101090"/>
                <a:gd name="connsiteY5" fmla="*/ 37715 h 1189237"/>
                <a:gd name="connsiteX0" fmla="*/ 0 w 1101090"/>
                <a:gd name="connsiteY0" fmla="*/ 37715 h 1186478"/>
                <a:gd name="connsiteX1" fmla="*/ 140970 w 1101090"/>
                <a:gd name="connsiteY1" fmla="*/ 1134995 h 1186478"/>
                <a:gd name="connsiteX2" fmla="*/ 961390 w 1101090"/>
                <a:gd name="connsiteY2" fmla="*/ 963545 h 1186478"/>
                <a:gd name="connsiteX3" fmla="*/ 1101090 w 1101090"/>
                <a:gd name="connsiteY3" fmla="*/ 563495 h 1186478"/>
                <a:gd name="connsiteX4" fmla="*/ 778510 w 1101090"/>
                <a:gd name="connsiteY4" fmla="*/ 111375 h 1186478"/>
                <a:gd name="connsiteX5" fmla="*/ 0 w 1101090"/>
                <a:gd name="connsiteY5" fmla="*/ 37715 h 1186478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61390 w 1101090"/>
                <a:gd name="connsiteY2" fmla="*/ 96354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61390 w 1101090"/>
                <a:gd name="connsiteY2" fmla="*/ 96354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61390 w 1101090"/>
                <a:gd name="connsiteY2" fmla="*/ 96354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2340 w 1101090"/>
                <a:gd name="connsiteY2" fmla="*/ 96354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082040"/>
                <a:gd name="connsiteY0" fmla="*/ 37715 h 1134995"/>
                <a:gd name="connsiteX1" fmla="*/ 140970 w 1082040"/>
                <a:gd name="connsiteY1" fmla="*/ 1134995 h 1134995"/>
                <a:gd name="connsiteX2" fmla="*/ 942340 w 1082040"/>
                <a:gd name="connsiteY2" fmla="*/ 963545 h 1134995"/>
                <a:gd name="connsiteX3" fmla="*/ 1082040 w 1082040"/>
                <a:gd name="connsiteY3" fmla="*/ 563495 h 1134995"/>
                <a:gd name="connsiteX4" fmla="*/ 778510 w 1082040"/>
                <a:gd name="connsiteY4" fmla="*/ 111375 h 1134995"/>
                <a:gd name="connsiteX5" fmla="*/ 0 w 1082040"/>
                <a:gd name="connsiteY5" fmla="*/ 37715 h 1134995"/>
                <a:gd name="connsiteX0" fmla="*/ 0 w 983901"/>
                <a:gd name="connsiteY0" fmla="*/ 37715 h 1134995"/>
                <a:gd name="connsiteX1" fmla="*/ 140970 w 983901"/>
                <a:gd name="connsiteY1" fmla="*/ 1134995 h 1134995"/>
                <a:gd name="connsiteX2" fmla="*/ 942340 w 983901"/>
                <a:gd name="connsiteY2" fmla="*/ 963545 h 1134995"/>
                <a:gd name="connsiteX3" fmla="*/ 778510 w 983901"/>
                <a:gd name="connsiteY3" fmla="*/ 111375 h 1134995"/>
                <a:gd name="connsiteX4" fmla="*/ 0 w 983901"/>
                <a:gd name="connsiteY4" fmla="*/ 37715 h 1134995"/>
                <a:gd name="connsiteX0" fmla="*/ 0 w 1033650"/>
                <a:gd name="connsiteY0" fmla="*/ 52605 h 1149885"/>
                <a:gd name="connsiteX1" fmla="*/ 140970 w 1033650"/>
                <a:gd name="connsiteY1" fmla="*/ 1149885 h 1149885"/>
                <a:gd name="connsiteX2" fmla="*/ 999490 w 1033650"/>
                <a:gd name="connsiteY2" fmla="*/ 933985 h 1149885"/>
                <a:gd name="connsiteX3" fmla="*/ 778510 w 1033650"/>
                <a:gd name="connsiteY3" fmla="*/ 126265 h 1149885"/>
                <a:gd name="connsiteX4" fmla="*/ 0 w 1033650"/>
                <a:gd name="connsiteY4" fmla="*/ 52605 h 1149885"/>
                <a:gd name="connsiteX0" fmla="*/ 0 w 1056496"/>
                <a:gd name="connsiteY0" fmla="*/ 51985 h 1149265"/>
                <a:gd name="connsiteX1" fmla="*/ 140970 w 1056496"/>
                <a:gd name="connsiteY1" fmla="*/ 1149265 h 1149265"/>
                <a:gd name="connsiteX2" fmla="*/ 1024890 w 1056496"/>
                <a:gd name="connsiteY2" fmla="*/ 920665 h 1149265"/>
                <a:gd name="connsiteX3" fmla="*/ 778510 w 1056496"/>
                <a:gd name="connsiteY3" fmla="*/ 125645 h 1149265"/>
                <a:gd name="connsiteX4" fmla="*/ 0 w 1056496"/>
                <a:gd name="connsiteY4" fmla="*/ 51985 h 1149265"/>
                <a:gd name="connsiteX0" fmla="*/ 0 w 1058985"/>
                <a:gd name="connsiteY0" fmla="*/ 51985 h 1149265"/>
                <a:gd name="connsiteX1" fmla="*/ 140970 w 1058985"/>
                <a:gd name="connsiteY1" fmla="*/ 1149265 h 1149265"/>
                <a:gd name="connsiteX2" fmla="*/ 1024890 w 1058985"/>
                <a:gd name="connsiteY2" fmla="*/ 920665 h 1149265"/>
                <a:gd name="connsiteX3" fmla="*/ 778510 w 1058985"/>
                <a:gd name="connsiteY3" fmla="*/ 125645 h 1149265"/>
                <a:gd name="connsiteX4" fmla="*/ 0 w 1058985"/>
                <a:gd name="connsiteY4" fmla="*/ 51985 h 1149265"/>
                <a:gd name="connsiteX0" fmla="*/ 0 w 1058802"/>
                <a:gd name="connsiteY0" fmla="*/ 45717 h 1142997"/>
                <a:gd name="connsiteX1" fmla="*/ 140970 w 1058802"/>
                <a:gd name="connsiteY1" fmla="*/ 1142997 h 1142997"/>
                <a:gd name="connsiteX2" fmla="*/ 1024890 w 1058802"/>
                <a:gd name="connsiteY2" fmla="*/ 914397 h 1142997"/>
                <a:gd name="connsiteX3" fmla="*/ 791210 w 1058802"/>
                <a:gd name="connsiteY3" fmla="*/ 138427 h 1142997"/>
                <a:gd name="connsiteX4" fmla="*/ 0 w 1058802"/>
                <a:gd name="connsiteY4" fmla="*/ 45717 h 1142997"/>
                <a:gd name="connsiteX0" fmla="*/ 0 w 1064369"/>
                <a:gd name="connsiteY0" fmla="*/ 37131 h 1134411"/>
                <a:gd name="connsiteX1" fmla="*/ 140970 w 1064369"/>
                <a:gd name="connsiteY1" fmla="*/ 1134411 h 1134411"/>
                <a:gd name="connsiteX2" fmla="*/ 1024890 w 1064369"/>
                <a:gd name="connsiteY2" fmla="*/ 905811 h 1134411"/>
                <a:gd name="connsiteX3" fmla="*/ 791210 w 1064369"/>
                <a:gd name="connsiteY3" fmla="*/ 129841 h 1134411"/>
                <a:gd name="connsiteX4" fmla="*/ 0 w 1064369"/>
                <a:gd name="connsiteY4" fmla="*/ 37131 h 1134411"/>
                <a:gd name="connsiteX0" fmla="*/ 0 w 1072221"/>
                <a:gd name="connsiteY0" fmla="*/ 30947 h 1128227"/>
                <a:gd name="connsiteX1" fmla="*/ 140970 w 1072221"/>
                <a:gd name="connsiteY1" fmla="*/ 1128227 h 1128227"/>
                <a:gd name="connsiteX2" fmla="*/ 1024890 w 1072221"/>
                <a:gd name="connsiteY2" fmla="*/ 899627 h 1128227"/>
                <a:gd name="connsiteX3" fmla="*/ 822960 w 1072221"/>
                <a:gd name="connsiteY3" fmla="*/ 155407 h 1128227"/>
                <a:gd name="connsiteX4" fmla="*/ 0 w 1072221"/>
                <a:gd name="connsiteY4" fmla="*/ 30947 h 1128227"/>
                <a:gd name="connsiteX0" fmla="*/ 0 w 1072221"/>
                <a:gd name="connsiteY0" fmla="*/ 30947 h 1128227"/>
                <a:gd name="connsiteX1" fmla="*/ 140970 w 1072221"/>
                <a:gd name="connsiteY1" fmla="*/ 1128227 h 1128227"/>
                <a:gd name="connsiteX2" fmla="*/ 1024890 w 1072221"/>
                <a:gd name="connsiteY2" fmla="*/ 899627 h 1128227"/>
                <a:gd name="connsiteX3" fmla="*/ 822960 w 1072221"/>
                <a:gd name="connsiteY3" fmla="*/ 155407 h 1128227"/>
                <a:gd name="connsiteX4" fmla="*/ 0 w 1072221"/>
                <a:gd name="connsiteY4" fmla="*/ 30947 h 1128227"/>
                <a:gd name="connsiteX0" fmla="*/ 0 w 1061159"/>
                <a:gd name="connsiteY0" fmla="*/ 30947 h 1128227"/>
                <a:gd name="connsiteX1" fmla="*/ 140970 w 1061159"/>
                <a:gd name="connsiteY1" fmla="*/ 1128227 h 1128227"/>
                <a:gd name="connsiteX2" fmla="*/ 1024890 w 1061159"/>
                <a:gd name="connsiteY2" fmla="*/ 899627 h 1128227"/>
                <a:gd name="connsiteX3" fmla="*/ 822960 w 1061159"/>
                <a:gd name="connsiteY3" fmla="*/ 155407 h 1128227"/>
                <a:gd name="connsiteX4" fmla="*/ 0 w 1061159"/>
                <a:gd name="connsiteY4" fmla="*/ 30947 h 11282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61159" h="1128227">
                  <a:moveTo>
                    <a:pt x="0" y="30947"/>
                  </a:moveTo>
                  <a:lnTo>
                    <a:pt x="140970" y="1128227"/>
                  </a:lnTo>
                  <a:cubicBezTo>
                    <a:pt x="146685" y="1031707"/>
                    <a:pt x="936625" y="1131614"/>
                    <a:pt x="1024890" y="899627"/>
                  </a:cubicBezTo>
                  <a:cubicBezTo>
                    <a:pt x="1113155" y="667640"/>
                    <a:pt x="1038225" y="262087"/>
                    <a:pt x="822960" y="155407"/>
                  </a:cubicBezTo>
                  <a:cubicBezTo>
                    <a:pt x="607695" y="48727"/>
                    <a:pt x="383540" y="-52873"/>
                    <a:pt x="0" y="30947"/>
                  </a:cubicBezTo>
                  <a:close/>
                </a:path>
              </a:pathLst>
            </a:custGeom>
            <a:noFill/>
            <a:ln w="409575" cap="rnd">
              <a:solidFill>
                <a:schemeClr val="bg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B8341D65-F6AE-1414-DD6F-22BB24B64209}"/>
                </a:ext>
              </a:extLst>
            </p:cNvPr>
            <p:cNvSpPr/>
            <p:nvPr/>
          </p:nvSpPr>
          <p:spPr>
            <a:xfrm>
              <a:off x="2394632" y="1853548"/>
              <a:ext cx="1061159" cy="1128227"/>
            </a:xfrm>
            <a:custGeom>
              <a:avLst/>
              <a:gdLst>
                <a:gd name="connsiteX0" fmla="*/ 0 w 1082040"/>
                <a:gd name="connsiteY0" fmla="*/ 0 h 1097280"/>
                <a:gd name="connsiteX1" fmla="*/ 121920 w 1082040"/>
                <a:gd name="connsiteY1" fmla="*/ 1097280 h 1097280"/>
                <a:gd name="connsiteX2" fmla="*/ 929640 w 1082040"/>
                <a:gd name="connsiteY2" fmla="*/ 944880 h 1097280"/>
                <a:gd name="connsiteX3" fmla="*/ 1082040 w 1082040"/>
                <a:gd name="connsiteY3" fmla="*/ 525780 h 1097280"/>
                <a:gd name="connsiteX4" fmla="*/ 746760 w 1082040"/>
                <a:gd name="connsiteY4" fmla="*/ 22860 h 1097280"/>
                <a:gd name="connsiteX5" fmla="*/ 0 w 1082040"/>
                <a:gd name="connsiteY5" fmla="*/ 0 h 1097280"/>
                <a:gd name="connsiteX0" fmla="*/ 0 w 1082040"/>
                <a:gd name="connsiteY0" fmla="*/ 94636 h 1191916"/>
                <a:gd name="connsiteX1" fmla="*/ 121920 w 1082040"/>
                <a:gd name="connsiteY1" fmla="*/ 1191916 h 1191916"/>
                <a:gd name="connsiteX2" fmla="*/ 929640 w 1082040"/>
                <a:gd name="connsiteY2" fmla="*/ 1039516 h 1191916"/>
                <a:gd name="connsiteX3" fmla="*/ 1082040 w 1082040"/>
                <a:gd name="connsiteY3" fmla="*/ 620416 h 1191916"/>
                <a:gd name="connsiteX4" fmla="*/ 746760 w 1082040"/>
                <a:gd name="connsiteY4" fmla="*/ 117496 h 1191916"/>
                <a:gd name="connsiteX5" fmla="*/ 0 w 1082040"/>
                <a:gd name="connsiteY5" fmla="*/ 94636 h 1191916"/>
                <a:gd name="connsiteX0" fmla="*/ 0 w 1082040"/>
                <a:gd name="connsiteY0" fmla="*/ 81612 h 1178892"/>
                <a:gd name="connsiteX1" fmla="*/ 121920 w 1082040"/>
                <a:gd name="connsiteY1" fmla="*/ 1178892 h 1178892"/>
                <a:gd name="connsiteX2" fmla="*/ 929640 w 1082040"/>
                <a:gd name="connsiteY2" fmla="*/ 1026492 h 1178892"/>
                <a:gd name="connsiteX3" fmla="*/ 1082040 w 1082040"/>
                <a:gd name="connsiteY3" fmla="*/ 607392 h 1178892"/>
                <a:gd name="connsiteX4" fmla="*/ 727710 w 1082040"/>
                <a:gd name="connsiteY4" fmla="*/ 148922 h 1178892"/>
                <a:gd name="connsiteX5" fmla="*/ 0 w 1082040"/>
                <a:gd name="connsiteY5" fmla="*/ 81612 h 1178892"/>
                <a:gd name="connsiteX0" fmla="*/ 0 w 1082040"/>
                <a:gd name="connsiteY0" fmla="*/ 80009 h 1177289"/>
                <a:gd name="connsiteX1" fmla="*/ 121920 w 1082040"/>
                <a:gd name="connsiteY1" fmla="*/ 1177289 h 1177289"/>
                <a:gd name="connsiteX2" fmla="*/ 929640 w 1082040"/>
                <a:gd name="connsiteY2" fmla="*/ 1024889 h 1177289"/>
                <a:gd name="connsiteX3" fmla="*/ 1082040 w 1082040"/>
                <a:gd name="connsiteY3" fmla="*/ 605789 h 1177289"/>
                <a:gd name="connsiteX4" fmla="*/ 759460 w 1082040"/>
                <a:gd name="connsiteY4" fmla="*/ 153669 h 1177289"/>
                <a:gd name="connsiteX5" fmla="*/ 0 w 1082040"/>
                <a:gd name="connsiteY5" fmla="*/ 80009 h 1177289"/>
                <a:gd name="connsiteX0" fmla="*/ 0 w 1082040"/>
                <a:gd name="connsiteY0" fmla="*/ 70151 h 1167431"/>
                <a:gd name="connsiteX1" fmla="*/ 121920 w 1082040"/>
                <a:gd name="connsiteY1" fmla="*/ 1167431 h 1167431"/>
                <a:gd name="connsiteX2" fmla="*/ 929640 w 1082040"/>
                <a:gd name="connsiteY2" fmla="*/ 1015031 h 1167431"/>
                <a:gd name="connsiteX3" fmla="*/ 1082040 w 1082040"/>
                <a:gd name="connsiteY3" fmla="*/ 595931 h 1167431"/>
                <a:gd name="connsiteX4" fmla="*/ 759460 w 1082040"/>
                <a:gd name="connsiteY4" fmla="*/ 143811 h 1167431"/>
                <a:gd name="connsiteX5" fmla="*/ 0 w 1082040"/>
                <a:gd name="connsiteY5" fmla="*/ 70151 h 1167431"/>
                <a:gd name="connsiteX0" fmla="*/ 0 w 1082040"/>
                <a:gd name="connsiteY0" fmla="*/ 10997 h 1108277"/>
                <a:gd name="connsiteX1" fmla="*/ 121920 w 1082040"/>
                <a:gd name="connsiteY1" fmla="*/ 1108277 h 1108277"/>
                <a:gd name="connsiteX2" fmla="*/ 929640 w 1082040"/>
                <a:gd name="connsiteY2" fmla="*/ 955877 h 1108277"/>
                <a:gd name="connsiteX3" fmla="*/ 1082040 w 1082040"/>
                <a:gd name="connsiteY3" fmla="*/ 536777 h 1108277"/>
                <a:gd name="connsiteX4" fmla="*/ 759460 w 1082040"/>
                <a:gd name="connsiteY4" fmla="*/ 84657 h 1108277"/>
                <a:gd name="connsiteX5" fmla="*/ 0 w 1082040"/>
                <a:gd name="connsiteY5" fmla="*/ 10997 h 1108277"/>
                <a:gd name="connsiteX0" fmla="*/ 0 w 1082040"/>
                <a:gd name="connsiteY0" fmla="*/ 21102 h 1118382"/>
                <a:gd name="connsiteX1" fmla="*/ 121920 w 1082040"/>
                <a:gd name="connsiteY1" fmla="*/ 1118382 h 1118382"/>
                <a:gd name="connsiteX2" fmla="*/ 929640 w 1082040"/>
                <a:gd name="connsiteY2" fmla="*/ 965982 h 1118382"/>
                <a:gd name="connsiteX3" fmla="*/ 1082040 w 1082040"/>
                <a:gd name="connsiteY3" fmla="*/ 546882 h 1118382"/>
                <a:gd name="connsiteX4" fmla="*/ 759460 w 1082040"/>
                <a:gd name="connsiteY4" fmla="*/ 94762 h 1118382"/>
                <a:gd name="connsiteX5" fmla="*/ 0 w 1082040"/>
                <a:gd name="connsiteY5" fmla="*/ 21102 h 1118382"/>
                <a:gd name="connsiteX0" fmla="*/ 0 w 1082040"/>
                <a:gd name="connsiteY0" fmla="*/ 13447 h 1110727"/>
                <a:gd name="connsiteX1" fmla="*/ 121920 w 1082040"/>
                <a:gd name="connsiteY1" fmla="*/ 1110727 h 1110727"/>
                <a:gd name="connsiteX2" fmla="*/ 929640 w 1082040"/>
                <a:gd name="connsiteY2" fmla="*/ 958327 h 1110727"/>
                <a:gd name="connsiteX3" fmla="*/ 1082040 w 1082040"/>
                <a:gd name="connsiteY3" fmla="*/ 539227 h 1110727"/>
                <a:gd name="connsiteX4" fmla="*/ 759460 w 1082040"/>
                <a:gd name="connsiteY4" fmla="*/ 87107 h 1110727"/>
                <a:gd name="connsiteX5" fmla="*/ 0 w 1082040"/>
                <a:gd name="connsiteY5" fmla="*/ 13447 h 1110727"/>
                <a:gd name="connsiteX0" fmla="*/ 0 w 1082040"/>
                <a:gd name="connsiteY0" fmla="*/ 34409 h 1131689"/>
                <a:gd name="connsiteX1" fmla="*/ 121920 w 1082040"/>
                <a:gd name="connsiteY1" fmla="*/ 1131689 h 1131689"/>
                <a:gd name="connsiteX2" fmla="*/ 929640 w 1082040"/>
                <a:gd name="connsiteY2" fmla="*/ 979289 h 1131689"/>
                <a:gd name="connsiteX3" fmla="*/ 1082040 w 1082040"/>
                <a:gd name="connsiteY3" fmla="*/ 560189 h 1131689"/>
                <a:gd name="connsiteX4" fmla="*/ 759460 w 1082040"/>
                <a:gd name="connsiteY4" fmla="*/ 108069 h 1131689"/>
                <a:gd name="connsiteX5" fmla="*/ 0 w 1082040"/>
                <a:gd name="connsiteY5" fmla="*/ 34409 h 1131689"/>
                <a:gd name="connsiteX0" fmla="*/ 0 w 1082040"/>
                <a:gd name="connsiteY0" fmla="*/ 29033 h 1126313"/>
                <a:gd name="connsiteX1" fmla="*/ 121920 w 1082040"/>
                <a:gd name="connsiteY1" fmla="*/ 1126313 h 1126313"/>
                <a:gd name="connsiteX2" fmla="*/ 929640 w 1082040"/>
                <a:gd name="connsiteY2" fmla="*/ 973913 h 1126313"/>
                <a:gd name="connsiteX3" fmla="*/ 1082040 w 1082040"/>
                <a:gd name="connsiteY3" fmla="*/ 554813 h 1126313"/>
                <a:gd name="connsiteX4" fmla="*/ 759460 w 1082040"/>
                <a:gd name="connsiteY4" fmla="*/ 102693 h 1126313"/>
                <a:gd name="connsiteX5" fmla="*/ 0 w 1082040"/>
                <a:gd name="connsiteY5" fmla="*/ 29033 h 1126313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8690 w 1101090"/>
                <a:gd name="connsiteY2" fmla="*/ 98259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8690 w 1101090"/>
                <a:gd name="connsiteY2" fmla="*/ 98259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8690 w 1101090"/>
                <a:gd name="connsiteY2" fmla="*/ 98259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8690 w 1101090"/>
                <a:gd name="connsiteY2" fmla="*/ 98259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8690 w 1101090"/>
                <a:gd name="connsiteY2" fmla="*/ 98259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98088"/>
                <a:gd name="connsiteX1" fmla="*/ 140970 w 1101090"/>
                <a:gd name="connsiteY1" fmla="*/ 1134995 h 1198088"/>
                <a:gd name="connsiteX2" fmla="*/ 948690 w 1101090"/>
                <a:gd name="connsiteY2" fmla="*/ 982595 h 1198088"/>
                <a:gd name="connsiteX3" fmla="*/ 1101090 w 1101090"/>
                <a:gd name="connsiteY3" fmla="*/ 563495 h 1198088"/>
                <a:gd name="connsiteX4" fmla="*/ 778510 w 1101090"/>
                <a:gd name="connsiteY4" fmla="*/ 111375 h 1198088"/>
                <a:gd name="connsiteX5" fmla="*/ 0 w 1101090"/>
                <a:gd name="connsiteY5" fmla="*/ 37715 h 1198088"/>
                <a:gd name="connsiteX0" fmla="*/ 0 w 1101090"/>
                <a:gd name="connsiteY0" fmla="*/ 37715 h 1189237"/>
                <a:gd name="connsiteX1" fmla="*/ 140970 w 1101090"/>
                <a:gd name="connsiteY1" fmla="*/ 1134995 h 1189237"/>
                <a:gd name="connsiteX2" fmla="*/ 948690 w 1101090"/>
                <a:gd name="connsiteY2" fmla="*/ 982595 h 1189237"/>
                <a:gd name="connsiteX3" fmla="*/ 1101090 w 1101090"/>
                <a:gd name="connsiteY3" fmla="*/ 563495 h 1189237"/>
                <a:gd name="connsiteX4" fmla="*/ 778510 w 1101090"/>
                <a:gd name="connsiteY4" fmla="*/ 111375 h 1189237"/>
                <a:gd name="connsiteX5" fmla="*/ 0 w 1101090"/>
                <a:gd name="connsiteY5" fmla="*/ 37715 h 1189237"/>
                <a:gd name="connsiteX0" fmla="*/ 0 w 1101090"/>
                <a:gd name="connsiteY0" fmla="*/ 37715 h 1186478"/>
                <a:gd name="connsiteX1" fmla="*/ 140970 w 1101090"/>
                <a:gd name="connsiteY1" fmla="*/ 1134995 h 1186478"/>
                <a:gd name="connsiteX2" fmla="*/ 961390 w 1101090"/>
                <a:gd name="connsiteY2" fmla="*/ 963545 h 1186478"/>
                <a:gd name="connsiteX3" fmla="*/ 1101090 w 1101090"/>
                <a:gd name="connsiteY3" fmla="*/ 563495 h 1186478"/>
                <a:gd name="connsiteX4" fmla="*/ 778510 w 1101090"/>
                <a:gd name="connsiteY4" fmla="*/ 111375 h 1186478"/>
                <a:gd name="connsiteX5" fmla="*/ 0 w 1101090"/>
                <a:gd name="connsiteY5" fmla="*/ 37715 h 1186478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61390 w 1101090"/>
                <a:gd name="connsiteY2" fmla="*/ 96354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61390 w 1101090"/>
                <a:gd name="connsiteY2" fmla="*/ 96354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61390 w 1101090"/>
                <a:gd name="connsiteY2" fmla="*/ 96354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2340 w 1101090"/>
                <a:gd name="connsiteY2" fmla="*/ 96354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082040"/>
                <a:gd name="connsiteY0" fmla="*/ 37715 h 1134995"/>
                <a:gd name="connsiteX1" fmla="*/ 140970 w 1082040"/>
                <a:gd name="connsiteY1" fmla="*/ 1134995 h 1134995"/>
                <a:gd name="connsiteX2" fmla="*/ 942340 w 1082040"/>
                <a:gd name="connsiteY2" fmla="*/ 963545 h 1134995"/>
                <a:gd name="connsiteX3" fmla="*/ 1082040 w 1082040"/>
                <a:gd name="connsiteY3" fmla="*/ 563495 h 1134995"/>
                <a:gd name="connsiteX4" fmla="*/ 778510 w 1082040"/>
                <a:gd name="connsiteY4" fmla="*/ 111375 h 1134995"/>
                <a:gd name="connsiteX5" fmla="*/ 0 w 1082040"/>
                <a:gd name="connsiteY5" fmla="*/ 37715 h 1134995"/>
                <a:gd name="connsiteX0" fmla="*/ 0 w 983901"/>
                <a:gd name="connsiteY0" fmla="*/ 37715 h 1134995"/>
                <a:gd name="connsiteX1" fmla="*/ 140970 w 983901"/>
                <a:gd name="connsiteY1" fmla="*/ 1134995 h 1134995"/>
                <a:gd name="connsiteX2" fmla="*/ 942340 w 983901"/>
                <a:gd name="connsiteY2" fmla="*/ 963545 h 1134995"/>
                <a:gd name="connsiteX3" fmla="*/ 778510 w 983901"/>
                <a:gd name="connsiteY3" fmla="*/ 111375 h 1134995"/>
                <a:gd name="connsiteX4" fmla="*/ 0 w 983901"/>
                <a:gd name="connsiteY4" fmla="*/ 37715 h 1134995"/>
                <a:gd name="connsiteX0" fmla="*/ 0 w 1033650"/>
                <a:gd name="connsiteY0" fmla="*/ 52605 h 1149885"/>
                <a:gd name="connsiteX1" fmla="*/ 140970 w 1033650"/>
                <a:gd name="connsiteY1" fmla="*/ 1149885 h 1149885"/>
                <a:gd name="connsiteX2" fmla="*/ 999490 w 1033650"/>
                <a:gd name="connsiteY2" fmla="*/ 933985 h 1149885"/>
                <a:gd name="connsiteX3" fmla="*/ 778510 w 1033650"/>
                <a:gd name="connsiteY3" fmla="*/ 126265 h 1149885"/>
                <a:gd name="connsiteX4" fmla="*/ 0 w 1033650"/>
                <a:gd name="connsiteY4" fmla="*/ 52605 h 1149885"/>
                <a:gd name="connsiteX0" fmla="*/ 0 w 1056496"/>
                <a:gd name="connsiteY0" fmla="*/ 51985 h 1149265"/>
                <a:gd name="connsiteX1" fmla="*/ 140970 w 1056496"/>
                <a:gd name="connsiteY1" fmla="*/ 1149265 h 1149265"/>
                <a:gd name="connsiteX2" fmla="*/ 1024890 w 1056496"/>
                <a:gd name="connsiteY2" fmla="*/ 920665 h 1149265"/>
                <a:gd name="connsiteX3" fmla="*/ 778510 w 1056496"/>
                <a:gd name="connsiteY3" fmla="*/ 125645 h 1149265"/>
                <a:gd name="connsiteX4" fmla="*/ 0 w 1056496"/>
                <a:gd name="connsiteY4" fmla="*/ 51985 h 1149265"/>
                <a:gd name="connsiteX0" fmla="*/ 0 w 1058985"/>
                <a:gd name="connsiteY0" fmla="*/ 51985 h 1149265"/>
                <a:gd name="connsiteX1" fmla="*/ 140970 w 1058985"/>
                <a:gd name="connsiteY1" fmla="*/ 1149265 h 1149265"/>
                <a:gd name="connsiteX2" fmla="*/ 1024890 w 1058985"/>
                <a:gd name="connsiteY2" fmla="*/ 920665 h 1149265"/>
                <a:gd name="connsiteX3" fmla="*/ 778510 w 1058985"/>
                <a:gd name="connsiteY3" fmla="*/ 125645 h 1149265"/>
                <a:gd name="connsiteX4" fmla="*/ 0 w 1058985"/>
                <a:gd name="connsiteY4" fmla="*/ 51985 h 1149265"/>
                <a:gd name="connsiteX0" fmla="*/ 0 w 1058802"/>
                <a:gd name="connsiteY0" fmla="*/ 45717 h 1142997"/>
                <a:gd name="connsiteX1" fmla="*/ 140970 w 1058802"/>
                <a:gd name="connsiteY1" fmla="*/ 1142997 h 1142997"/>
                <a:gd name="connsiteX2" fmla="*/ 1024890 w 1058802"/>
                <a:gd name="connsiteY2" fmla="*/ 914397 h 1142997"/>
                <a:gd name="connsiteX3" fmla="*/ 791210 w 1058802"/>
                <a:gd name="connsiteY3" fmla="*/ 138427 h 1142997"/>
                <a:gd name="connsiteX4" fmla="*/ 0 w 1058802"/>
                <a:gd name="connsiteY4" fmla="*/ 45717 h 1142997"/>
                <a:gd name="connsiteX0" fmla="*/ 0 w 1064369"/>
                <a:gd name="connsiteY0" fmla="*/ 37131 h 1134411"/>
                <a:gd name="connsiteX1" fmla="*/ 140970 w 1064369"/>
                <a:gd name="connsiteY1" fmla="*/ 1134411 h 1134411"/>
                <a:gd name="connsiteX2" fmla="*/ 1024890 w 1064369"/>
                <a:gd name="connsiteY2" fmla="*/ 905811 h 1134411"/>
                <a:gd name="connsiteX3" fmla="*/ 791210 w 1064369"/>
                <a:gd name="connsiteY3" fmla="*/ 129841 h 1134411"/>
                <a:gd name="connsiteX4" fmla="*/ 0 w 1064369"/>
                <a:gd name="connsiteY4" fmla="*/ 37131 h 1134411"/>
                <a:gd name="connsiteX0" fmla="*/ 0 w 1072221"/>
                <a:gd name="connsiteY0" fmla="*/ 30947 h 1128227"/>
                <a:gd name="connsiteX1" fmla="*/ 140970 w 1072221"/>
                <a:gd name="connsiteY1" fmla="*/ 1128227 h 1128227"/>
                <a:gd name="connsiteX2" fmla="*/ 1024890 w 1072221"/>
                <a:gd name="connsiteY2" fmla="*/ 899627 h 1128227"/>
                <a:gd name="connsiteX3" fmla="*/ 822960 w 1072221"/>
                <a:gd name="connsiteY3" fmla="*/ 155407 h 1128227"/>
                <a:gd name="connsiteX4" fmla="*/ 0 w 1072221"/>
                <a:gd name="connsiteY4" fmla="*/ 30947 h 1128227"/>
                <a:gd name="connsiteX0" fmla="*/ 0 w 1072221"/>
                <a:gd name="connsiteY0" fmla="*/ 30947 h 1128227"/>
                <a:gd name="connsiteX1" fmla="*/ 140970 w 1072221"/>
                <a:gd name="connsiteY1" fmla="*/ 1128227 h 1128227"/>
                <a:gd name="connsiteX2" fmla="*/ 1024890 w 1072221"/>
                <a:gd name="connsiteY2" fmla="*/ 899627 h 1128227"/>
                <a:gd name="connsiteX3" fmla="*/ 822960 w 1072221"/>
                <a:gd name="connsiteY3" fmla="*/ 155407 h 1128227"/>
                <a:gd name="connsiteX4" fmla="*/ 0 w 1072221"/>
                <a:gd name="connsiteY4" fmla="*/ 30947 h 1128227"/>
                <a:gd name="connsiteX0" fmla="*/ 0 w 1061159"/>
                <a:gd name="connsiteY0" fmla="*/ 30947 h 1128227"/>
                <a:gd name="connsiteX1" fmla="*/ 140970 w 1061159"/>
                <a:gd name="connsiteY1" fmla="*/ 1128227 h 1128227"/>
                <a:gd name="connsiteX2" fmla="*/ 1024890 w 1061159"/>
                <a:gd name="connsiteY2" fmla="*/ 899627 h 1128227"/>
                <a:gd name="connsiteX3" fmla="*/ 822960 w 1061159"/>
                <a:gd name="connsiteY3" fmla="*/ 155407 h 1128227"/>
                <a:gd name="connsiteX4" fmla="*/ 0 w 1061159"/>
                <a:gd name="connsiteY4" fmla="*/ 30947 h 11282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61159" h="1128227">
                  <a:moveTo>
                    <a:pt x="0" y="30947"/>
                  </a:moveTo>
                  <a:lnTo>
                    <a:pt x="140970" y="1128227"/>
                  </a:lnTo>
                  <a:cubicBezTo>
                    <a:pt x="146685" y="1031707"/>
                    <a:pt x="936625" y="1131614"/>
                    <a:pt x="1024890" y="899627"/>
                  </a:cubicBezTo>
                  <a:cubicBezTo>
                    <a:pt x="1113155" y="667640"/>
                    <a:pt x="1038225" y="262087"/>
                    <a:pt x="822960" y="155407"/>
                  </a:cubicBezTo>
                  <a:cubicBezTo>
                    <a:pt x="607695" y="48727"/>
                    <a:pt x="383540" y="-52873"/>
                    <a:pt x="0" y="30947"/>
                  </a:cubicBezTo>
                  <a:close/>
                </a:path>
              </a:pathLst>
            </a:custGeom>
            <a:noFill/>
            <a:ln w="254000" cap="rnd">
              <a:solidFill>
                <a:srgbClr val="FFF200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2" name="组合 71">
            <a:extLst>
              <a:ext uri="{FF2B5EF4-FFF2-40B4-BE49-F238E27FC236}">
                <a16:creationId xmlns:a16="http://schemas.microsoft.com/office/drawing/2014/main" id="{97E07EE5-E36C-3CE4-B9BD-E7B4E5132FE8}"/>
              </a:ext>
            </a:extLst>
          </p:cNvPr>
          <p:cNvGrpSpPr/>
          <p:nvPr/>
        </p:nvGrpSpPr>
        <p:grpSpPr>
          <a:xfrm>
            <a:off x="2394632" y="4070615"/>
            <a:ext cx="7737502" cy="1266316"/>
            <a:chOff x="2394632" y="4070615"/>
            <a:chExt cx="7737502" cy="1266316"/>
          </a:xfrm>
        </p:grpSpPr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3E04A030-C766-C4C5-000A-46394A79790D}"/>
                </a:ext>
              </a:extLst>
            </p:cNvPr>
            <p:cNvSpPr/>
            <p:nvPr/>
          </p:nvSpPr>
          <p:spPr>
            <a:xfrm>
              <a:off x="3455791" y="4070615"/>
              <a:ext cx="897721" cy="1067482"/>
            </a:xfrm>
            <a:custGeom>
              <a:avLst/>
              <a:gdLst>
                <a:gd name="connsiteX0" fmla="*/ 0 w 1082040"/>
                <a:gd name="connsiteY0" fmla="*/ 0 h 1097280"/>
                <a:gd name="connsiteX1" fmla="*/ 121920 w 1082040"/>
                <a:gd name="connsiteY1" fmla="*/ 1097280 h 1097280"/>
                <a:gd name="connsiteX2" fmla="*/ 929640 w 1082040"/>
                <a:gd name="connsiteY2" fmla="*/ 944880 h 1097280"/>
                <a:gd name="connsiteX3" fmla="*/ 1082040 w 1082040"/>
                <a:gd name="connsiteY3" fmla="*/ 525780 h 1097280"/>
                <a:gd name="connsiteX4" fmla="*/ 746760 w 1082040"/>
                <a:gd name="connsiteY4" fmla="*/ 22860 h 1097280"/>
                <a:gd name="connsiteX5" fmla="*/ 0 w 1082040"/>
                <a:gd name="connsiteY5" fmla="*/ 0 h 1097280"/>
                <a:gd name="connsiteX0" fmla="*/ 0 w 1082040"/>
                <a:gd name="connsiteY0" fmla="*/ 94636 h 1191916"/>
                <a:gd name="connsiteX1" fmla="*/ 121920 w 1082040"/>
                <a:gd name="connsiteY1" fmla="*/ 1191916 h 1191916"/>
                <a:gd name="connsiteX2" fmla="*/ 929640 w 1082040"/>
                <a:gd name="connsiteY2" fmla="*/ 1039516 h 1191916"/>
                <a:gd name="connsiteX3" fmla="*/ 1082040 w 1082040"/>
                <a:gd name="connsiteY3" fmla="*/ 620416 h 1191916"/>
                <a:gd name="connsiteX4" fmla="*/ 746760 w 1082040"/>
                <a:gd name="connsiteY4" fmla="*/ 117496 h 1191916"/>
                <a:gd name="connsiteX5" fmla="*/ 0 w 1082040"/>
                <a:gd name="connsiteY5" fmla="*/ 94636 h 1191916"/>
                <a:gd name="connsiteX0" fmla="*/ 0 w 1082040"/>
                <a:gd name="connsiteY0" fmla="*/ 81612 h 1178892"/>
                <a:gd name="connsiteX1" fmla="*/ 121920 w 1082040"/>
                <a:gd name="connsiteY1" fmla="*/ 1178892 h 1178892"/>
                <a:gd name="connsiteX2" fmla="*/ 929640 w 1082040"/>
                <a:gd name="connsiteY2" fmla="*/ 1026492 h 1178892"/>
                <a:gd name="connsiteX3" fmla="*/ 1082040 w 1082040"/>
                <a:gd name="connsiteY3" fmla="*/ 607392 h 1178892"/>
                <a:gd name="connsiteX4" fmla="*/ 727710 w 1082040"/>
                <a:gd name="connsiteY4" fmla="*/ 148922 h 1178892"/>
                <a:gd name="connsiteX5" fmla="*/ 0 w 1082040"/>
                <a:gd name="connsiteY5" fmla="*/ 81612 h 1178892"/>
                <a:gd name="connsiteX0" fmla="*/ 0 w 1082040"/>
                <a:gd name="connsiteY0" fmla="*/ 80009 h 1177289"/>
                <a:gd name="connsiteX1" fmla="*/ 121920 w 1082040"/>
                <a:gd name="connsiteY1" fmla="*/ 1177289 h 1177289"/>
                <a:gd name="connsiteX2" fmla="*/ 929640 w 1082040"/>
                <a:gd name="connsiteY2" fmla="*/ 1024889 h 1177289"/>
                <a:gd name="connsiteX3" fmla="*/ 1082040 w 1082040"/>
                <a:gd name="connsiteY3" fmla="*/ 605789 h 1177289"/>
                <a:gd name="connsiteX4" fmla="*/ 759460 w 1082040"/>
                <a:gd name="connsiteY4" fmla="*/ 153669 h 1177289"/>
                <a:gd name="connsiteX5" fmla="*/ 0 w 1082040"/>
                <a:gd name="connsiteY5" fmla="*/ 80009 h 1177289"/>
                <a:gd name="connsiteX0" fmla="*/ 0 w 1082040"/>
                <a:gd name="connsiteY0" fmla="*/ 70151 h 1167431"/>
                <a:gd name="connsiteX1" fmla="*/ 121920 w 1082040"/>
                <a:gd name="connsiteY1" fmla="*/ 1167431 h 1167431"/>
                <a:gd name="connsiteX2" fmla="*/ 929640 w 1082040"/>
                <a:gd name="connsiteY2" fmla="*/ 1015031 h 1167431"/>
                <a:gd name="connsiteX3" fmla="*/ 1082040 w 1082040"/>
                <a:gd name="connsiteY3" fmla="*/ 595931 h 1167431"/>
                <a:gd name="connsiteX4" fmla="*/ 759460 w 1082040"/>
                <a:gd name="connsiteY4" fmla="*/ 143811 h 1167431"/>
                <a:gd name="connsiteX5" fmla="*/ 0 w 1082040"/>
                <a:gd name="connsiteY5" fmla="*/ 70151 h 1167431"/>
                <a:gd name="connsiteX0" fmla="*/ 0 w 1082040"/>
                <a:gd name="connsiteY0" fmla="*/ 10997 h 1108277"/>
                <a:gd name="connsiteX1" fmla="*/ 121920 w 1082040"/>
                <a:gd name="connsiteY1" fmla="*/ 1108277 h 1108277"/>
                <a:gd name="connsiteX2" fmla="*/ 929640 w 1082040"/>
                <a:gd name="connsiteY2" fmla="*/ 955877 h 1108277"/>
                <a:gd name="connsiteX3" fmla="*/ 1082040 w 1082040"/>
                <a:gd name="connsiteY3" fmla="*/ 536777 h 1108277"/>
                <a:gd name="connsiteX4" fmla="*/ 759460 w 1082040"/>
                <a:gd name="connsiteY4" fmla="*/ 84657 h 1108277"/>
                <a:gd name="connsiteX5" fmla="*/ 0 w 1082040"/>
                <a:gd name="connsiteY5" fmla="*/ 10997 h 1108277"/>
                <a:gd name="connsiteX0" fmla="*/ 0 w 1082040"/>
                <a:gd name="connsiteY0" fmla="*/ 21102 h 1118382"/>
                <a:gd name="connsiteX1" fmla="*/ 121920 w 1082040"/>
                <a:gd name="connsiteY1" fmla="*/ 1118382 h 1118382"/>
                <a:gd name="connsiteX2" fmla="*/ 929640 w 1082040"/>
                <a:gd name="connsiteY2" fmla="*/ 965982 h 1118382"/>
                <a:gd name="connsiteX3" fmla="*/ 1082040 w 1082040"/>
                <a:gd name="connsiteY3" fmla="*/ 546882 h 1118382"/>
                <a:gd name="connsiteX4" fmla="*/ 759460 w 1082040"/>
                <a:gd name="connsiteY4" fmla="*/ 94762 h 1118382"/>
                <a:gd name="connsiteX5" fmla="*/ 0 w 1082040"/>
                <a:gd name="connsiteY5" fmla="*/ 21102 h 1118382"/>
                <a:gd name="connsiteX0" fmla="*/ 0 w 1082040"/>
                <a:gd name="connsiteY0" fmla="*/ 13447 h 1110727"/>
                <a:gd name="connsiteX1" fmla="*/ 121920 w 1082040"/>
                <a:gd name="connsiteY1" fmla="*/ 1110727 h 1110727"/>
                <a:gd name="connsiteX2" fmla="*/ 929640 w 1082040"/>
                <a:gd name="connsiteY2" fmla="*/ 958327 h 1110727"/>
                <a:gd name="connsiteX3" fmla="*/ 1082040 w 1082040"/>
                <a:gd name="connsiteY3" fmla="*/ 539227 h 1110727"/>
                <a:gd name="connsiteX4" fmla="*/ 759460 w 1082040"/>
                <a:gd name="connsiteY4" fmla="*/ 87107 h 1110727"/>
                <a:gd name="connsiteX5" fmla="*/ 0 w 1082040"/>
                <a:gd name="connsiteY5" fmla="*/ 13447 h 1110727"/>
                <a:gd name="connsiteX0" fmla="*/ 0 w 1082040"/>
                <a:gd name="connsiteY0" fmla="*/ 34409 h 1131689"/>
                <a:gd name="connsiteX1" fmla="*/ 121920 w 1082040"/>
                <a:gd name="connsiteY1" fmla="*/ 1131689 h 1131689"/>
                <a:gd name="connsiteX2" fmla="*/ 929640 w 1082040"/>
                <a:gd name="connsiteY2" fmla="*/ 979289 h 1131689"/>
                <a:gd name="connsiteX3" fmla="*/ 1082040 w 1082040"/>
                <a:gd name="connsiteY3" fmla="*/ 560189 h 1131689"/>
                <a:gd name="connsiteX4" fmla="*/ 759460 w 1082040"/>
                <a:gd name="connsiteY4" fmla="*/ 108069 h 1131689"/>
                <a:gd name="connsiteX5" fmla="*/ 0 w 1082040"/>
                <a:gd name="connsiteY5" fmla="*/ 34409 h 1131689"/>
                <a:gd name="connsiteX0" fmla="*/ 0 w 1082040"/>
                <a:gd name="connsiteY0" fmla="*/ 29033 h 1126313"/>
                <a:gd name="connsiteX1" fmla="*/ 121920 w 1082040"/>
                <a:gd name="connsiteY1" fmla="*/ 1126313 h 1126313"/>
                <a:gd name="connsiteX2" fmla="*/ 929640 w 1082040"/>
                <a:gd name="connsiteY2" fmla="*/ 973913 h 1126313"/>
                <a:gd name="connsiteX3" fmla="*/ 1082040 w 1082040"/>
                <a:gd name="connsiteY3" fmla="*/ 554813 h 1126313"/>
                <a:gd name="connsiteX4" fmla="*/ 759460 w 1082040"/>
                <a:gd name="connsiteY4" fmla="*/ 102693 h 1126313"/>
                <a:gd name="connsiteX5" fmla="*/ 0 w 1082040"/>
                <a:gd name="connsiteY5" fmla="*/ 29033 h 1126313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8690 w 1101090"/>
                <a:gd name="connsiteY2" fmla="*/ 98259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8690 w 1101090"/>
                <a:gd name="connsiteY2" fmla="*/ 98259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8690 w 1101090"/>
                <a:gd name="connsiteY2" fmla="*/ 98259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8690 w 1101090"/>
                <a:gd name="connsiteY2" fmla="*/ 98259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8690 w 1101090"/>
                <a:gd name="connsiteY2" fmla="*/ 98259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98088"/>
                <a:gd name="connsiteX1" fmla="*/ 140970 w 1101090"/>
                <a:gd name="connsiteY1" fmla="*/ 1134995 h 1198088"/>
                <a:gd name="connsiteX2" fmla="*/ 948690 w 1101090"/>
                <a:gd name="connsiteY2" fmla="*/ 982595 h 1198088"/>
                <a:gd name="connsiteX3" fmla="*/ 1101090 w 1101090"/>
                <a:gd name="connsiteY3" fmla="*/ 563495 h 1198088"/>
                <a:gd name="connsiteX4" fmla="*/ 778510 w 1101090"/>
                <a:gd name="connsiteY4" fmla="*/ 111375 h 1198088"/>
                <a:gd name="connsiteX5" fmla="*/ 0 w 1101090"/>
                <a:gd name="connsiteY5" fmla="*/ 37715 h 1198088"/>
                <a:gd name="connsiteX0" fmla="*/ 0 w 1101090"/>
                <a:gd name="connsiteY0" fmla="*/ 37715 h 1189237"/>
                <a:gd name="connsiteX1" fmla="*/ 140970 w 1101090"/>
                <a:gd name="connsiteY1" fmla="*/ 1134995 h 1189237"/>
                <a:gd name="connsiteX2" fmla="*/ 948690 w 1101090"/>
                <a:gd name="connsiteY2" fmla="*/ 982595 h 1189237"/>
                <a:gd name="connsiteX3" fmla="*/ 1101090 w 1101090"/>
                <a:gd name="connsiteY3" fmla="*/ 563495 h 1189237"/>
                <a:gd name="connsiteX4" fmla="*/ 778510 w 1101090"/>
                <a:gd name="connsiteY4" fmla="*/ 111375 h 1189237"/>
                <a:gd name="connsiteX5" fmla="*/ 0 w 1101090"/>
                <a:gd name="connsiteY5" fmla="*/ 37715 h 1189237"/>
                <a:gd name="connsiteX0" fmla="*/ 0 w 1101090"/>
                <a:gd name="connsiteY0" fmla="*/ 37715 h 1186478"/>
                <a:gd name="connsiteX1" fmla="*/ 140970 w 1101090"/>
                <a:gd name="connsiteY1" fmla="*/ 1134995 h 1186478"/>
                <a:gd name="connsiteX2" fmla="*/ 961390 w 1101090"/>
                <a:gd name="connsiteY2" fmla="*/ 963545 h 1186478"/>
                <a:gd name="connsiteX3" fmla="*/ 1101090 w 1101090"/>
                <a:gd name="connsiteY3" fmla="*/ 563495 h 1186478"/>
                <a:gd name="connsiteX4" fmla="*/ 778510 w 1101090"/>
                <a:gd name="connsiteY4" fmla="*/ 111375 h 1186478"/>
                <a:gd name="connsiteX5" fmla="*/ 0 w 1101090"/>
                <a:gd name="connsiteY5" fmla="*/ 37715 h 1186478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61390 w 1101090"/>
                <a:gd name="connsiteY2" fmla="*/ 96354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61390 w 1101090"/>
                <a:gd name="connsiteY2" fmla="*/ 96354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61390 w 1101090"/>
                <a:gd name="connsiteY2" fmla="*/ 96354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2340 w 1101090"/>
                <a:gd name="connsiteY2" fmla="*/ 96354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082040"/>
                <a:gd name="connsiteY0" fmla="*/ 37715 h 1134995"/>
                <a:gd name="connsiteX1" fmla="*/ 140970 w 1082040"/>
                <a:gd name="connsiteY1" fmla="*/ 1134995 h 1134995"/>
                <a:gd name="connsiteX2" fmla="*/ 942340 w 1082040"/>
                <a:gd name="connsiteY2" fmla="*/ 963545 h 1134995"/>
                <a:gd name="connsiteX3" fmla="*/ 1082040 w 1082040"/>
                <a:gd name="connsiteY3" fmla="*/ 563495 h 1134995"/>
                <a:gd name="connsiteX4" fmla="*/ 778510 w 1082040"/>
                <a:gd name="connsiteY4" fmla="*/ 111375 h 1134995"/>
                <a:gd name="connsiteX5" fmla="*/ 0 w 1082040"/>
                <a:gd name="connsiteY5" fmla="*/ 37715 h 1134995"/>
                <a:gd name="connsiteX0" fmla="*/ 0 w 983901"/>
                <a:gd name="connsiteY0" fmla="*/ 37715 h 1134995"/>
                <a:gd name="connsiteX1" fmla="*/ 140970 w 983901"/>
                <a:gd name="connsiteY1" fmla="*/ 1134995 h 1134995"/>
                <a:gd name="connsiteX2" fmla="*/ 942340 w 983901"/>
                <a:gd name="connsiteY2" fmla="*/ 963545 h 1134995"/>
                <a:gd name="connsiteX3" fmla="*/ 778510 w 983901"/>
                <a:gd name="connsiteY3" fmla="*/ 111375 h 1134995"/>
                <a:gd name="connsiteX4" fmla="*/ 0 w 983901"/>
                <a:gd name="connsiteY4" fmla="*/ 37715 h 1134995"/>
                <a:gd name="connsiteX0" fmla="*/ 0 w 1033650"/>
                <a:gd name="connsiteY0" fmla="*/ 52605 h 1149885"/>
                <a:gd name="connsiteX1" fmla="*/ 140970 w 1033650"/>
                <a:gd name="connsiteY1" fmla="*/ 1149885 h 1149885"/>
                <a:gd name="connsiteX2" fmla="*/ 999490 w 1033650"/>
                <a:gd name="connsiteY2" fmla="*/ 933985 h 1149885"/>
                <a:gd name="connsiteX3" fmla="*/ 778510 w 1033650"/>
                <a:gd name="connsiteY3" fmla="*/ 126265 h 1149885"/>
                <a:gd name="connsiteX4" fmla="*/ 0 w 1033650"/>
                <a:gd name="connsiteY4" fmla="*/ 52605 h 1149885"/>
                <a:gd name="connsiteX0" fmla="*/ 0 w 1056496"/>
                <a:gd name="connsiteY0" fmla="*/ 51985 h 1149265"/>
                <a:gd name="connsiteX1" fmla="*/ 140970 w 1056496"/>
                <a:gd name="connsiteY1" fmla="*/ 1149265 h 1149265"/>
                <a:gd name="connsiteX2" fmla="*/ 1024890 w 1056496"/>
                <a:gd name="connsiteY2" fmla="*/ 920665 h 1149265"/>
                <a:gd name="connsiteX3" fmla="*/ 778510 w 1056496"/>
                <a:gd name="connsiteY3" fmla="*/ 125645 h 1149265"/>
                <a:gd name="connsiteX4" fmla="*/ 0 w 1056496"/>
                <a:gd name="connsiteY4" fmla="*/ 51985 h 1149265"/>
                <a:gd name="connsiteX0" fmla="*/ 0 w 1058985"/>
                <a:gd name="connsiteY0" fmla="*/ 51985 h 1149265"/>
                <a:gd name="connsiteX1" fmla="*/ 140970 w 1058985"/>
                <a:gd name="connsiteY1" fmla="*/ 1149265 h 1149265"/>
                <a:gd name="connsiteX2" fmla="*/ 1024890 w 1058985"/>
                <a:gd name="connsiteY2" fmla="*/ 920665 h 1149265"/>
                <a:gd name="connsiteX3" fmla="*/ 778510 w 1058985"/>
                <a:gd name="connsiteY3" fmla="*/ 125645 h 1149265"/>
                <a:gd name="connsiteX4" fmla="*/ 0 w 1058985"/>
                <a:gd name="connsiteY4" fmla="*/ 51985 h 1149265"/>
                <a:gd name="connsiteX0" fmla="*/ 0 w 1058802"/>
                <a:gd name="connsiteY0" fmla="*/ 45717 h 1142997"/>
                <a:gd name="connsiteX1" fmla="*/ 140970 w 1058802"/>
                <a:gd name="connsiteY1" fmla="*/ 1142997 h 1142997"/>
                <a:gd name="connsiteX2" fmla="*/ 1024890 w 1058802"/>
                <a:gd name="connsiteY2" fmla="*/ 914397 h 1142997"/>
                <a:gd name="connsiteX3" fmla="*/ 791210 w 1058802"/>
                <a:gd name="connsiteY3" fmla="*/ 138427 h 1142997"/>
                <a:gd name="connsiteX4" fmla="*/ 0 w 1058802"/>
                <a:gd name="connsiteY4" fmla="*/ 45717 h 1142997"/>
                <a:gd name="connsiteX0" fmla="*/ 0 w 1064369"/>
                <a:gd name="connsiteY0" fmla="*/ 37131 h 1134411"/>
                <a:gd name="connsiteX1" fmla="*/ 140970 w 1064369"/>
                <a:gd name="connsiteY1" fmla="*/ 1134411 h 1134411"/>
                <a:gd name="connsiteX2" fmla="*/ 1024890 w 1064369"/>
                <a:gd name="connsiteY2" fmla="*/ 905811 h 1134411"/>
                <a:gd name="connsiteX3" fmla="*/ 791210 w 1064369"/>
                <a:gd name="connsiteY3" fmla="*/ 129841 h 1134411"/>
                <a:gd name="connsiteX4" fmla="*/ 0 w 1064369"/>
                <a:gd name="connsiteY4" fmla="*/ 37131 h 1134411"/>
                <a:gd name="connsiteX0" fmla="*/ 0 w 1072221"/>
                <a:gd name="connsiteY0" fmla="*/ 30947 h 1128227"/>
                <a:gd name="connsiteX1" fmla="*/ 140970 w 1072221"/>
                <a:gd name="connsiteY1" fmla="*/ 1128227 h 1128227"/>
                <a:gd name="connsiteX2" fmla="*/ 1024890 w 1072221"/>
                <a:gd name="connsiteY2" fmla="*/ 899627 h 1128227"/>
                <a:gd name="connsiteX3" fmla="*/ 822960 w 1072221"/>
                <a:gd name="connsiteY3" fmla="*/ 155407 h 1128227"/>
                <a:gd name="connsiteX4" fmla="*/ 0 w 1072221"/>
                <a:gd name="connsiteY4" fmla="*/ 30947 h 1128227"/>
                <a:gd name="connsiteX0" fmla="*/ 0 w 1072221"/>
                <a:gd name="connsiteY0" fmla="*/ 30947 h 1128227"/>
                <a:gd name="connsiteX1" fmla="*/ 140970 w 1072221"/>
                <a:gd name="connsiteY1" fmla="*/ 1128227 h 1128227"/>
                <a:gd name="connsiteX2" fmla="*/ 1024890 w 1072221"/>
                <a:gd name="connsiteY2" fmla="*/ 899627 h 1128227"/>
                <a:gd name="connsiteX3" fmla="*/ 822960 w 1072221"/>
                <a:gd name="connsiteY3" fmla="*/ 155407 h 1128227"/>
                <a:gd name="connsiteX4" fmla="*/ 0 w 1072221"/>
                <a:gd name="connsiteY4" fmla="*/ 30947 h 1128227"/>
                <a:gd name="connsiteX0" fmla="*/ 0 w 1061159"/>
                <a:gd name="connsiteY0" fmla="*/ 30947 h 1128227"/>
                <a:gd name="connsiteX1" fmla="*/ 140970 w 1061159"/>
                <a:gd name="connsiteY1" fmla="*/ 1128227 h 1128227"/>
                <a:gd name="connsiteX2" fmla="*/ 1024890 w 1061159"/>
                <a:gd name="connsiteY2" fmla="*/ 899627 h 1128227"/>
                <a:gd name="connsiteX3" fmla="*/ 822960 w 1061159"/>
                <a:gd name="connsiteY3" fmla="*/ 155407 h 1128227"/>
                <a:gd name="connsiteX4" fmla="*/ 0 w 1061159"/>
                <a:gd name="connsiteY4" fmla="*/ 30947 h 1128227"/>
                <a:gd name="connsiteX0" fmla="*/ 0 w 1061159"/>
                <a:gd name="connsiteY0" fmla="*/ 30947 h 1184617"/>
                <a:gd name="connsiteX1" fmla="*/ 140970 w 1061159"/>
                <a:gd name="connsiteY1" fmla="*/ 1128227 h 1184617"/>
                <a:gd name="connsiteX2" fmla="*/ 1024890 w 1061159"/>
                <a:gd name="connsiteY2" fmla="*/ 899627 h 1184617"/>
                <a:gd name="connsiteX3" fmla="*/ 822960 w 1061159"/>
                <a:gd name="connsiteY3" fmla="*/ 155407 h 1184617"/>
                <a:gd name="connsiteX4" fmla="*/ 0 w 1061159"/>
                <a:gd name="connsiteY4" fmla="*/ 30947 h 1184617"/>
                <a:gd name="connsiteX0" fmla="*/ 0 w 925273"/>
                <a:gd name="connsiteY0" fmla="*/ 60201 h 1131321"/>
                <a:gd name="connsiteX1" fmla="*/ 13970 w 925273"/>
                <a:gd name="connsiteY1" fmla="*/ 1074931 h 1131321"/>
                <a:gd name="connsiteX2" fmla="*/ 897890 w 925273"/>
                <a:gd name="connsiteY2" fmla="*/ 846331 h 1131321"/>
                <a:gd name="connsiteX3" fmla="*/ 695960 w 925273"/>
                <a:gd name="connsiteY3" fmla="*/ 102111 h 1131321"/>
                <a:gd name="connsiteX4" fmla="*/ 0 w 925273"/>
                <a:gd name="connsiteY4" fmla="*/ 60201 h 1131321"/>
                <a:gd name="connsiteX0" fmla="*/ 29 w 925302"/>
                <a:gd name="connsiteY0" fmla="*/ 169950 h 1241070"/>
                <a:gd name="connsiteX1" fmla="*/ 13999 w 925302"/>
                <a:gd name="connsiteY1" fmla="*/ 1184680 h 1241070"/>
                <a:gd name="connsiteX2" fmla="*/ 897919 w 925302"/>
                <a:gd name="connsiteY2" fmla="*/ 956080 h 1241070"/>
                <a:gd name="connsiteX3" fmla="*/ 695989 w 925302"/>
                <a:gd name="connsiteY3" fmla="*/ 211860 h 1241070"/>
                <a:gd name="connsiteX4" fmla="*/ 29 w 925302"/>
                <a:gd name="connsiteY4" fmla="*/ 169950 h 1241070"/>
                <a:gd name="connsiteX0" fmla="*/ 74455 w 999728"/>
                <a:gd name="connsiteY0" fmla="*/ 111525 h 1182645"/>
                <a:gd name="connsiteX1" fmla="*/ 88425 w 999728"/>
                <a:gd name="connsiteY1" fmla="*/ 1126255 h 1182645"/>
                <a:gd name="connsiteX2" fmla="*/ 972345 w 999728"/>
                <a:gd name="connsiteY2" fmla="*/ 897655 h 1182645"/>
                <a:gd name="connsiteX3" fmla="*/ 770415 w 999728"/>
                <a:gd name="connsiteY3" fmla="*/ 153435 h 1182645"/>
                <a:gd name="connsiteX4" fmla="*/ 74455 w 999728"/>
                <a:gd name="connsiteY4" fmla="*/ 111525 h 1182645"/>
                <a:gd name="connsiteX0" fmla="*/ 79369 w 985250"/>
                <a:gd name="connsiteY0" fmla="*/ 119473 h 1165193"/>
                <a:gd name="connsiteX1" fmla="*/ 74289 w 985250"/>
                <a:gd name="connsiteY1" fmla="*/ 1108803 h 1165193"/>
                <a:gd name="connsiteX2" fmla="*/ 958209 w 985250"/>
                <a:gd name="connsiteY2" fmla="*/ 880203 h 1165193"/>
                <a:gd name="connsiteX3" fmla="*/ 756279 w 985250"/>
                <a:gd name="connsiteY3" fmla="*/ 135983 h 1165193"/>
                <a:gd name="connsiteX4" fmla="*/ 79369 w 985250"/>
                <a:gd name="connsiteY4" fmla="*/ 119473 h 1165193"/>
                <a:gd name="connsiteX0" fmla="*/ 85008 w 990889"/>
                <a:gd name="connsiteY0" fmla="*/ 111446 h 1157166"/>
                <a:gd name="connsiteX1" fmla="*/ 79928 w 990889"/>
                <a:gd name="connsiteY1" fmla="*/ 1100776 h 1157166"/>
                <a:gd name="connsiteX2" fmla="*/ 963848 w 990889"/>
                <a:gd name="connsiteY2" fmla="*/ 872176 h 1157166"/>
                <a:gd name="connsiteX3" fmla="*/ 761918 w 990889"/>
                <a:gd name="connsiteY3" fmla="*/ 127956 h 1157166"/>
                <a:gd name="connsiteX4" fmla="*/ 85008 w 990889"/>
                <a:gd name="connsiteY4" fmla="*/ 111446 h 1157166"/>
                <a:gd name="connsiteX0" fmla="*/ 48659 w 963901"/>
                <a:gd name="connsiteY0" fmla="*/ 97233 h 1077983"/>
                <a:gd name="connsiteX1" fmla="*/ 56279 w 963901"/>
                <a:gd name="connsiteY1" fmla="*/ 1023063 h 1077983"/>
                <a:gd name="connsiteX2" fmla="*/ 927499 w 963901"/>
                <a:gd name="connsiteY2" fmla="*/ 857963 h 1077983"/>
                <a:gd name="connsiteX3" fmla="*/ 725569 w 963901"/>
                <a:gd name="connsiteY3" fmla="*/ 113743 h 1077983"/>
                <a:gd name="connsiteX4" fmla="*/ 48659 w 963901"/>
                <a:gd name="connsiteY4" fmla="*/ 97233 h 1077983"/>
                <a:gd name="connsiteX0" fmla="*/ 89820 w 1005062"/>
                <a:gd name="connsiteY0" fmla="*/ 97233 h 1077983"/>
                <a:gd name="connsiteX1" fmla="*/ 97440 w 1005062"/>
                <a:gd name="connsiteY1" fmla="*/ 1023063 h 1077983"/>
                <a:gd name="connsiteX2" fmla="*/ 968660 w 1005062"/>
                <a:gd name="connsiteY2" fmla="*/ 857963 h 1077983"/>
                <a:gd name="connsiteX3" fmla="*/ 766730 w 1005062"/>
                <a:gd name="connsiteY3" fmla="*/ 113743 h 1077983"/>
                <a:gd name="connsiteX4" fmla="*/ 89820 w 1005062"/>
                <a:gd name="connsiteY4" fmla="*/ 97233 h 1077983"/>
                <a:gd name="connsiteX0" fmla="*/ 117822 w 1036097"/>
                <a:gd name="connsiteY0" fmla="*/ 94215 h 1038565"/>
                <a:gd name="connsiteX1" fmla="*/ 80992 w 1036097"/>
                <a:gd name="connsiteY1" fmla="*/ 975595 h 1038565"/>
                <a:gd name="connsiteX2" fmla="*/ 996662 w 1036097"/>
                <a:gd name="connsiteY2" fmla="*/ 854945 h 1038565"/>
                <a:gd name="connsiteX3" fmla="*/ 794732 w 1036097"/>
                <a:gd name="connsiteY3" fmla="*/ 110725 h 1038565"/>
                <a:gd name="connsiteX4" fmla="*/ 117822 w 1036097"/>
                <a:gd name="connsiteY4" fmla="*/ 94215 h 1038565"/>
                <a:gd name="connsiteX0" fmla="*/ 97358 w 1013465"/>
                <a:gd name="connsiteY0" fmla="*/ 92501 h 1017048"/>
                <a:gd name="connsiteX1" fmla="*/ 92278 w 1013465"/>
                <a:gd name="connsiteY1" fmla="*/ 948481 h 1017048"/>
                <a:gd name="connsiteX2" fmla="*/ 976198 w 1013465"/>
                <a:gd name="connsiteY2" fmla="*/ 853231 h 1017048"/>
                <a:gd name="connsiteX3" fmla="*/ 774268 w 1013465"/>
                <a:gd name="connsiteY3" fmla="*/ 109011 h 1017048"/>
                <a:gd name="connsiteX4" fmla="*/ 97358 w 1013465"/>
                <a:gd name="connsiteY4" fmla="*/ 92501 h 1017048"/>
                <a:gd name="connsiteX0" fmla="*/ 97358 w 908526"/>
                <a:gd name="connsiteY0" fmla="*/ 95782 h 1039479"/>
                <a:gd name="connsiteX1" fmla="*/ 92278 w 908526"/>
                <a:gd name="connsiteY1" fmla="*/ 951762 h 1039479"/>
                <a:gd name="connsiteX2" fmla="*/ 849198 w 908526"/>
                <a:gd name="connsiteY2" fmla="*/ 913662 h 1039479"/>
                <a:gd name="connsiteX3" fmla="*/ 774268 w 908526"/>
                <a:gd name="connsiteY3" fmla="*/ 112292 h 1039479"/>
                <a:gd name="connsiteX4" fmla="*/ 97358 w 908526"/>
                <a:gd name="connsiteY4" fmla="*/ 95782 h 1039479"/>
                <a:gd name="connsiteX0" fmla="*/ 99959 w 930166"/>
                <a:gd name="connsiteY0" fmla="*/ 117126 h 1062869"/>
                <a:gd name="connsiteX1" fmla="*/ 94879 w 930166"/>
                <a:gd name="connsiteY1" fmla="*/ 973106 h 1062869"/>
                <a:gd name="connsiteX2" fmla="*/ 851799 w 930166"/>
                <a:gd name="connsiteY2" fmla="*/ 935006 h 1062869"/>
                <a:gd name="connsiteX3" fmla="*/ 821319 w 930166"/>
                <a:gd name="connsiteY3" fmla="*/ 95536 h 1062869"/>
                <a:gd name="connsiteX4" fmla="*/ 99959 w 930166"/>
                <a:gd name="connsiteY4" fmla="*/ 117126 h 1062869"/>
                <a:gd name="connsiteX0" fmla="*/ 99959 w 930166"/>
                <a:gd name="connsiteY0" fmla="*/ 108427 h 1073220"/>
                <a:gd name="connsiteX1" fmla="*/ 94879 w 930166"/>
                <a:gd name="connsiteY1" fmla="*/ 983457 h 1073220"/>
                <a:gd name="connsiteX2" fmla="*/ 851799 w 930166"/>
                <a:gd name="connsiteY2" fmla="*/ 945357 h 1073220"/>
                <a:gd name="connsiteX3" fmla="*/ 821319 w 930166"/>
                <a:gd name="connsiteY3" fmla="*/ 105887 h 1073220"/>
                <a:gd name="connsiteX4" fmla="*/ 99959 w 930166"/>
                <a:gd name="connsiteY4" fmla="*/ 108427 h 1073220"/>
                <a:gd name="connsiteX0" fmla="*/ 192550 w 882391"/>
                <a:gd name="connsiteY0" fmla="*/ 83027 h 1117670"/>
                <a:gd name="connsiteX1" fmla="*/ 54120 w 882391"/>
                <a:gd name="connsiteY1" fmla="*/ 1027907 h 1117670"/>
                <a:gd name="connsiteX2" fmla="*/ 811040 w 882391"/>
                <a:gd name="connsiteY2" fmla="*/ 989807 h 1117670"/>
                <a:gd name="connsiteX3" fmla="*/ 780560 w 882391"/>
                <a:gd name="connsiteY3" fmla="*/ 150337 h 1117670"/>
                <a:gd name="connsiteX4" fmla="*/ 192550 w 882391"/>
                <a:gd name="connsiteY4" fmla="*/ 83027 h 1117670"/>
                <a:gd name="connsiteX0" fmla="*/ 210830 w 900671"/>
                <a:gd name="connsiteY0" fmla="*/ 69332 h 1103975"/>
                <a:gd name="connsiteX1" fmla="*/ 72400 w 900671"/>
                <a:gd name="connsiteY1" fmla="*/ 1014212 h 1103975"/>
                <a:gd name="connsiteX2" fmla="*/ 829320 w 900671"/>
                <a:gd name="connsiteY2" fmla="*/ 976112 h 1103975"/>
                <a:gd name="connsiteX3" fmla="*/ 798840 w 900671"/>
                <a:gd name="connsiteY3" fmla="*/ 136642 h 1103975"/>
                <a:gd name="connsiteX4" fmla="*/ 210830 w 900671"/>
                <a:gd name="connsiteY4" fmla="*/ 69332 h 1103975"/>
                <a:gd name="connsiteX0" fmla="*/ 242162 w 932003"/>
                <a:gd name="connsiteY0" fmla="*/ 85783 h 1120426"/>
                <a:gd name="connsiteX1" fmla="*/ 103732 w 932003"/>
                <a:gd name="connsiteY1" fmla="*/ 1030663 h 1120426"/>
                <a:gd name="connsiteX2" fmla="*/ 860652 w 932003"/>
                <a:gd name="connsiteY2" fmla="*/ 992563 h 1120426"/>
                <a:gd name="connsiteX3" fmla="*/ 830172 w 932003"/>
                <a:gd name="connsiteY3" fmla="*/ 153093 h 1120426"/>
                <a:gd name="connsiteX4" fmla="*/ 242162 w 932003"/>
                <a:gd name="connsiteY4" fmla="*/ 85783 h 1120426"/>
                <a:gd name="connsiteX0" fmla="*/ 235996 w 925837"/>
                <a:gd name="connsiteY0" fmla="*/ 58516 h 1093159"/>
                <a:gd name="connsiteX1" fmla="*/ 97566 w 925837"/>
                <a:gd name="connsiteY1" fmla="*/ 1003396 h 1093159"/>
                <a:gd name="connsiteX2" fmla="*/ 854486 w 925837"/>
                <a:gd name="connsiteY2" fmla="*/ 965296 h 1093159"/>
                <a:gd name="connsiteX3" fmla="*/ 824006 w 925837"/>
                <a:gd name="connsiteY3" fmla="*/ 125826 h 1093159"/>
                <a:gd name="connsiteX4" fmla="*/ 235996 w 925837"/>
                <a:gd name="connsiteY4" fmla="*/ 58516 h 1093159"/>
                <a:gd name="connsiteX0" fmla="*/ 255997 w 912503"/>
                <a:gd name="connsiteY0" fmla="*/ 47464 h 1120207"/>
                <a:gd name="connsiteX1" fmla="*/ 85817 w 912503"/>
                <a:gd name="connsiteY1" fmla="*/ 1030444 h 1120207"/>
                <a:gd name="connsiteX2" fmla="*/ 842737 w 912503"/>
                <a:gd name="connsiteY2" fmla="*/ 992344 h 1120207"/>
                <a:gd name="connsiteX3" fmla="*/ 812257 w 912503"/>
                <a:gd name="connsiteY3" fmla="*/ 152874 h 1120207"/>
                <a:gd name="connsiteX4" fmla="*/ 255997 w 912503"/>
                <a:gd name="connsiteY4" fmla="*/ 47464 h 1120207"/>
                <a:gd name="connsiteX0" fmla="*/ 273220 w 903082"/>
                <a:gd name="connsiteY0" fmla="*/ 43056 h 1134849"/>
                <a:gd name="connsiteX1" fmla="*/ 77640 w 903082"/>
                <a:gd name="connsiteY1" fmla="*/ 1045086 h 1134849"/>
                <a:gd name="connsiteX2" fmla="*/ 834560 w 903082"/>
                <a:gd name="connsiteY2" fmla="*/ 1006986 h 1134849"/>
                <a:gd name="connsiteX3" fmla="*/ 804080 w 903082"/>
                <a:gd name="connsiteY3" fmla="*/ 167516 h 1134849"/>
                <a:gd name="connsiteX4" fmla="*/ 273220 w 903082"/>
                <a:gd name="connsiteY4" fmla="*/ 43056 h 1134849"/>
                <a:gd name="connsiteX0" fmla="*/ 249550 w 879412"/>
                <a:gd name="connsiteY0" fmla="*/ 14852 h 1106645"/>
                <a:gd name="connsiteX1" fmla="*/ 53970 w 879412"/>
                <a:gd name="connsiteY1" fmla="*/ 1016882 h 1106645"/>
                <a:gd name="connsiteX2" fmla="*/ 810890 w 879412"/>
                <a:gd name="connsiteY2" fmla="*/ 978782 h 1106645"/>
                <a:gd name="connsiteX3" fmla="*/ 780410 w 879412"/>
                <a:gd name="connsiteY3" fmla="*/ 139312 h 1106645"/>
                <a:gd name="connsiteX4" fmla="*/ 249550 w 879412"/>
                <a:gd name="connsiteY4" fmla="*/ 14852 h 1106645"/>
                <a:gd name="connsiteX0" fmla="*/ 250597 w 880459"/>
                <a:gd name="connsiteY0" fmla="*/ 14852 h 1106645"/>
                <a:gd name="connsiteX1" fmla="*/ 55017 w 880459"/>
                <a:gd name="connsiteY1" fmla="*/ 1016882 h 1106645"/>
                <a:gd name="connsiteX2" fmla="*/ 811937 w 880459"/>
                <a:gd name="connsiteY2" fmla="*/ 978782 h 1106645"/>
                <a:gd name="connsiteX3" fmla="*/ 781457 w 880459"/>
                <a:gd name="connsiteY3" fmla="*/ 139312 h 1106645"/>
                <a:gd name="connsiteX4" fmla="*/ 250597 w 880459"/>
                <a:gd name="connsiteY4" fmla="*/ 14852 h 1106645"/>
                <a:gd name="connsiteX0" fmla="*/ 303593 w 938483"/>
                <a:gd name="connsiteY0" fmla="*/ 66099 h 1138498"/>
                <a:gd name="connsiteX1" fmla="*/ 38163 w 938483"/>
                <a:gd name="connsiteY1" fmla="*/ 1036379 h 1138498"/>
                <a:gd name="connsiteX2" fmla="*/ 864933 w 938483"/>
                <a:gd name="connsiteY2" fmla="*/ 1030029 h 1138498"/>
                <a:gd name="connsiteX3" fmla="*/ 834453 w 938483"/>
                <a:gd name="connsiteY3" fmla="*/ 190559 h 1138498"/>
                <a:gd name="connsiteX4" fmla="*/ 303593 w 938483"/>
                <a:gd name="connsiteY4" fmla="*/ 66099 h 1138498"/>
                <a:gd name="connsiteX0" fmla="*/ 251848 w 882623"/>
                <a:gd name="connsiteY0" fmla="*/ 68451 h 1160244"/>
                <a:gd name="connsiteX1" fmla="*/ 43568 w 882623"/>
                <a:gd name="connsiteY1" fmla="*/ 1070481 h 1160244"/>
                <a:gd name="connsiteX2" fmla="*/ 813188 w 882623"/>
                <a:gd name="connsiteY2" fmla="*/ 1032381 h 1160244"/>
                <a:gd name="connsiteX3" fmla="*/ 782708 w 882623"/>
                <a:gd name="connsiteY3" fmla="*/ 192911 h 1160244"/>
                <a:gd name="connsiteX4" fmla="*/ 251848 w 882623"/>
                <a:gd name="connsiteY4" fmla="*/ 68451 h 1160244"/>
                <a:gd name="connsiteX0" fmla="*/ 265552 w 896327"/>
                <a:gd name="connsiteY0" fmla="*/ 62808 h 1154601"/>
                <a:gd name="connsiteX1" fmla="*/ 57272 w 896327"/>
                <a:gd name="connsiteY1" fmla="*/ 1064838 h 1154601"/>
                <a:gd name="connsiteX2" fmla="*/ 826892 w 896327"/>
                <a:gd name="connsiteY2" fmla="*/ 1026738 h 1154601"/>
                <a:gd name="connsiteX3" fmla="*/ 796412 w 896327"/>
                <a:gd name="connsiteY3" fmla="*/ 187268 h 1154601"/>
                <a:gd name="connsiteX4" fmla="*/ 265552 w 896327"/>
                <a:gd name="connsiteY4" fmla="*/ 62808 h 1154601"/>
                <a:gd name="connsiteX0" fmla="*/ 255481 w 899572"/>
                <a:gd name="connsiteY0" fmla="*/ 73812 h 1121155"/>
                <a:gd name="connsiteX1" fmla="*/ 59901 w 899572"/>
                <a:gd name="connsiteY1" fmla="*/ 1031392 h 1121155"/>
                <a:gd name="connsiteX2" fmla="*/ 829521 w 899572"/>
                <a:gd name="connsiteY2" fmla="*/ 993292 h 1121155"/>
                <a:gd name="connsiteX3" fmla="*/ 799041 w 899572"/>
                <a:gd name="connsiteY3" fmla="*/ 153822 h 1121155"/>
                <a:gd name="connsiteX4" fmla="*/ 255481 w 899572"/>
                <a:gd name="connsiteY4" fmla="*/ 73812 h 1121155"/>
                <a:gd name="connsiteX0" fmla="*/ 255481 w 899572"/>
                <a:gd name="connsiteY0" fmla="*/ 73812 h 1121155"/>
                <a:gd name="connsiteX1" fmla="*/ 59901 w 899572"/>
                <a:gd name="connsiteY1" fmla="*/ 1031392 h 1121155"/>
                <a:gd name="connsiteX2" fmla="*/ 829521 w 899572"/>
                <a:gd name="connsiteY2" fmla="*/ 993292 h 1121155"/>
                <a:gd name="connsiteX3" fmla="*/ 799041 w 899572"/>
                <a:gd name="connsiteY3" fmla="*/ 153822 h 1121155"/>
                <a:gd name="connsiteX4" fmla="*/ 255481 w 899572"/>
                <a:gd name="connsiteY4" fmla="*/ 73812 h 1121155"/>
                <a:gd name="connsiteX0" fmla="*/ 255481 w 899572"/>
                <a:gd name="connsiteY0" fmla="*/ 73812 h 1121155"/>
                <a:gd name="connsiteX1" fmla="*/ 59901 w 899572"/>
                <a:gd name="connsiteY1" fmla="*/ 1031392 h 1121155"/>
                <a:gd name="connsiteX2" fmla="*/ 829521 w 899572"/>
                <a:gd name="connsiteY2" fmla="*/ 993292 h 1121155"/>
                <a:gd name="connsiteX3" fmla="*/ 799041 w 899572"/>
                <a:gd name="connsiteY3" fmla="*/ 153822 h 1121155"/>
                <a:gd name="connsiteX4" fmla="*/ 255481 w 899572"/>
                <a:gd name="connsiteY4" fmla="*/ 73812 h 1121155"/>
                <a:gd name="connsiteX0" fmla="*/ 255481 w 899572"/>
                <a:gd name="connsiteY0" fmla="*/ 73812 h 1121155"/>
                <a:gd name="connsiteX1" fmla="*/ 59901 w 899572"/>
                <a:gd name="connsiteY1" fmla="*/ 1031392 h 1121155"/>
                <a:gd name="connsiteX2" fmla="*/ 829521 w 899572"/>
                <a:gd name="connsiteY2" fmla="*/ 993292 h 1121155"/>
                <a:gd name="connsiteX3" fmla="*/ 799041 w 899572"/>
                <a:gd name="connsiteY3" fmla="*/ 153822 h 1121155"/>
                <a:gd name="connsiteX4" fmla="*/ 255481 w 899572"/>
                <a:gd name="connsiteY4" fmla="*/ 73812 h 1121155"/>
                <a:gd name="connsiteX0" fmla="*/ 212939 w 914180"/>
                <a:gd name="connsiteY0" fmla="*/ 82846 h 1104789"/>
                <a:gd name="connsiteX1" fmla="*/ 74509 w 914180"/>
                <a:gd name="connsiteY1" fmla="*/ 1015026 h 1104789"/>
                <a:gd name="connsiteX2" fmla="*/ 844129 w 914180"/>
                <a:gd name="connsiteY2" fmla="*/ 976926 h 1104789"/>
                <a:gd name="connsiteX3" fmla="*/ 813649 w 914180"/>
                <a:gd name="connsiteY3" fmla="*/ 137456 h 1104789"/>
                <a:gd name="connsiteX4" fmla="*/ 212939 w 914180"/>
                <a:gd name="connsiteY4" fmla="*/ 82846 h 1104789"/>
                <a:gd name="connsiteX0" fmla="*/ 212939 w 914180"/>
                <a:gd name="connsiteY0" fmla="*/ 69578 h 1091521"/>
                <a:gd name="connsiteX1" fmla="*/ 74509 w 914180"/>
                <a:gd name="connsiteY1" fmla="*/ 1001758 h 1091521"/>
                <a:gd name="connsiteX2" fmla="*/ 844129 w 914180"/>
                <a:gd name="connsiteY2" fmla="*/ 963658 h 1091521"/>
                <a:gd name="connsiteX3" fmla="*/ 813649 w 914180"/>
                <a:gd name="connsiteY3" fmla="*/ 124188 h 1091521"/>
                <a:gd name="connsiteX4" fmla="*/ 212939 w 914180"/>
                <a:gd name="connsiteY4" fmla="*/ 69578 h 1091521"/>
                <a:gd name="connsiteX0" fmla="*/ 260493 w 898234"/>
                <a:gd name="connsiteY0" fmla="*/ 52074 h 1124817"/>
                <a:gd name="connsiteX1" fmla="*/ 58563 w 898234"/>
                <a:gd name="connsiteY1" fmla="*/ 1035054 h 1124817"/>
                <a:gd name="connsiteX2" fmla="*/ 828183 w 898234"/>
                <a:gd name="connsiteY2" fmla="*/ 996954 h 1124817"/>
                <a:gd name="connsiteX3" fmla="*/ 797703 w 898234"/>
                <a:gd name="connsiteY3" fmla="*/ 157484 h 1124817"/>
                <a:gd name="connsiteX4" fmla="*/ 260493 w 898234"/>
                <a:gd name="connsiteY4" fmla="*/ 52074 h 1124817"/>
                <a:gd name="connsiteX0" fmla="*/ 235968 w 905459"/>
                <a:gd name="connsiteY0" fmla="*/ 55822 h 1115865"/>
                <a:gd name="connsiteX1" fmla="*/ 65788 w 905459"/>
                <a:gd name="connsiteY1" fmla="*/ 1026102 h 1115865"/>
                <a:gd name="connsiteX2" fmla="*/ 835408 w 905459"/>
                <a:gd name="connsiteY2" fmla="*/ 988002 h 1115865"/>
                <a:gd name="connsiteX3" fmla="*/ 804928 w 905459"/>
                <a:gd name="connsiteY3" fmla="*/ 148532 h 1115865"/>
                <a:gd name="connsiteX4" fmla="*/ 235968 w 905459"/>
                <a:gd name="connsiteY4" fmla="*/ 55822 h 1115865"/>
                <a:gd name="connsiteX0" fmla="*/ 235968 w 905459"/>
                <a:gd name="connsiteY0" fmla="*/ 41876 h 1101919"/>
                <a:gd name="connsiteX1" fmla="*/ 65788 w 905459"/>
                <a:gd name="connsiteY1" fmla="*/ 1012156 h 1101919"/>
                <a:gd name="connsiteX2" fmla="*/ 835408 w 905459"/>
                <a:gd name="connsiteY2" fmla="*/ 974056 h 1101919"/>
                <a:gd name="connsiteX3" fmla="*/ 804928 w 905459"/>
                <a:gd name="connsiteY3" fmla="*/ 134586 h 1101919"/>
                <a:gd name="connsiteX4" fmla="*/ 235968 w 905459"/>
                <a:gd name="connsiteY4" fmla="*/ 41876 h 1101919"/>
                <a:gd name="connsiteX0" fmla="*/ 235968 w 905459"/>
                <a:gd name="connsiteY0" fmla="*/ 41876 h 1101919"/>
                <a:gd name="connsiteX1" fmla="*/ 65788 w 905459"/>
                <a:gd name="connsiteY1" fmla="*/ 1012156 h 1101919"/>
                <a:gd name="connsiteX2" fmla="*/ 835408 w 905459"/>
                <a:gd name="connsiteY2" fmla="*/ 974056 h 1101919"/>
                <a:gd name="connsiteX3" fmla="*/ 804928 w 905459"/>
                <a:gd name="connsiteY3" fmla="*/ 134586 h 1101919"/>
                <a:gd name="connsiteX4" fmla="*/ 235968 w 905459"/>
                <a:gd name="connsiteY4" fmla="*/ 41876 h 1101919"/>
                <a:gd name="connsiteX0" fmla="*/ 235968 w 905459"/>
                <a:gd name="connsiteY0" fmla="*/ 28053 h 1088096"/>
                <a:gd name="connsiteX1" fmla="*/ 65788 w 905459"/>
                <a:gd name="connsiteY1" fmla="*/ 998333 h 1088096"/>
                <a:gd name="connsiteX2" fmla="*/ 835408 w 905459"/>
                <a:gd name="connsiteY2" fmla="*/ 960233 h 1088096"/>
                <a:gd name="connsiteX3" fmla="*/ 804928 w 905459"/>
                <a:gd name="connsiteY3" fmla="*/ 120763 h 1088096"/>
                <a:gd name="connsiteX4" fmla="*/ 235968 w 905459"/>
                <a:gd name="connsiteY4" fmla="*/ 28053 h 1088096"/>
                <a:gd name="connsiteX0" fmla="*/ 250521 w 920012"/>
                <a:gd name="connsiteY0" fmla="*/ 28053 h 1067482"/>
                <a:gd name="connsiteX1" fmla="*/ 61291 w 920012"/>
                <a:gd name="connsiteY1" fmla="*/ 960233 h 1067482"/>
                <a:gd name="connsiteX2" fmla="*/ 849961 w 920012"/>
                <a:gd name="connsiteY2" fmla="*/ 960233 h 1067482"/>
                <a:gd name="connsiteX3" fmla="*/ 819481 w 920012"/>
                <a:gd name="connsiteY3" fmla="*/ 120763 h 1067482"/>
                <a:gd name="connsiteX4" fmla="*/ 250521 w 920012"/>
                <a:gd name="connsiteY4" fmla="*/ 28053 h 1067482"/>
                <a:gd name="connsiteX0" fmla="*/ 293470 w 962961"/>
                <a:gd name="connsiteY0" fmla="*/ 28053 h 1067482"/>
                <a:gd name="connsiteX1" fmla="*/ 104240 w 962961"/>
                <a:gd name="connsiteY1" fmla="*/ 960233 h 1067482"/>
                <a:gd name="connsiteX2" fmla="*/ 892910 w 962961"/>
                <a:gd name="connsiteY2" fmla="*/ 960233 h 1067482"/>
                <a:gd name="connsiteX3" fmla="*/ 862430 w 962961"/>
                <a:gd name="connsiteY3" fmla="*/ 120763 h 1067482"/>
                <a:gd name="connsiteX4" fmla="*/ 293470 w 962961"/>
                <a:gd name="connsiteY4" fmla="*/ 28053 h 1067482"/>
                <a:gd name="connsiteX0" fmla="*/ 301756 w 971247"/>
                <a:gd name="connsiteY0" fmla="*/ 28053 h 1067482"/>
                <a:gd name="connsiteX1" fmla="*/ 112526 w 971247"/>
                <a:gd name="connsiteY1" fmla="*/ 960233 h 1067482"/>
                <a:gd name="connsiteX2" fmla="*/ 901196 w 971247"/>
                <a:gd name="connsiteY2" fmla="*/ 960233 h 1067482"/>
                <a:gd name="connsiteX3" fmla="*/ 870716 w 971247"/>
                <a:gd name="connsiteY3" fmla="*/ 120763 h 1067482"/>
                <a:gd name="connsiteX4" fmla="*/ 301756 w 971247"/>
                <a:gd name="connsiteY4" fmla="*/ 28053 h 1067482"/>
                <a:gd name="connsiteX0" fmla="*/ 301756 w 963093"/>
                <a:gd name="connsiteY0" fmla="*/ 28053 h 1067482"/>
                <a:gd name="connsiteX1" fmla="*/ 112526 w 963093"/>
                <a:gd name="connsiteY1" fmla="*/ 960233 h 1067482"/>
                <a:gd name="connsiteX2" fmla="*/ 901196 w 963093"/>
                <a:gd name="connsiteY2" fmla="*/ 960233 h 1067482"/>
                <a:gd name="connsiteX3" fmla="*/ 870716 w 963093"/>
                <a:gd name="connsiteY3" fmla="*/ 120763 h 1067482"/>
                <a:gd name="connsiteX4" fmla="*/ 301756 w 963093"/>
                <a:gd name="connsiteY4" fmla="*/ 28053 h 1067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3093" h="1067482">
                  <a:moveTo>
                    <a:pt x="301756" y="28053"/>
                  </a:moveTo>
                  <a:cubicBezTo>
                    <a:pt x="-107184" y="333065"/>
                    <a:pt x="-25481" y="729940"/>
                    <a:pt x="112526" y="960233"/>
                  </a:cubicBezTo>
                  <a:cubicBezTo>
                    <a:pt x="247781" y="1099933"/>
                    <a:pt x="778006" y="1106495"/>
                    <a:pt x="901196" y="960233"/>
                  </a:cubicBezTo>
                  <a:cubicBezTo>
                    <a:pt x="1005336" y="801271"/>
                    <a:pt x="966389" y="274010"/>
                    <a:pt x="870716" y="120763"/>
                  </a:cubicBezTo>
                  <a:cubicBezTo>
                    <a:pt x="775043" y="-32484"/>
                    <a:pt x="437646" y="-10259"/>
                    <a:pt x="301756" y="28053"/>
                  </a:cubicBezTo>
                  <a:close/>
                </a:path>
              </a:pathLst>
            </a:custGeom>
            <a:noFill/>
            <a:ln w="685800" cap="rnd">
              <a:solidFill>
                <a:srgbClr val="003368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A9651628-33DE-DC75-7586-C062F4717FFA}"/>
                </a:ext>
              </a:extLst>
            </p:cNvPr>
            <p:cNvSpPr/>
            <p:nvPr/>
          </p:nvSpPr>
          <p:spPr>
            <a:xfrm>
              <a:off x="4359357" y="4160668"/>
              <a:ext cx="936953" cy="1047775"/>
            </a:xfrm>
            <a:custGeom>
              <a:avLst/>
              <a:gdLst>
                <a:gd name="connsiteX0" fmla="*/ 0 w 1082040"/>
                <a:gd name="connsiteY0" fmla="*/ 0 h 1097280"/>
                <a:gd name="connsiteX1" fmla="*/ 121920 w 1082040"/>
                <a:gd name="connsiteY1" fmla="*/ 1097280 h 1097280"/>
                <a:gd name="connsiteX2" fmla="*/ 929640 w 1082040"/>
                <a:gd name="connsiteY2" fmla="*/ 944880 h 1097280"/>
                <a:gd name="connsiteX3" fmla="*/ 1082040 w 1082040"/>
                <a:gd name="connsiteY3" fmla="*/ 525780 h 1097280"/>
                <a:gd name="connsiteX4" fmla="*/ 746760 w 1082040"/>
                <a:gd name="connsiteY4" fmla="*/ 22860 h 1097280"/>
                <a:gd name="connsiteX5" fmla="*/ 0 w 1082040"/>
                <a:gd name="connsiteY5" fmla="*/ 0 h 1097280"/>
                <a:gd name="connsiteX0" fmla="*/ 0 w 1082040"/>
                <a:gd name="connsiteY0" fmla="*/ 94636 h 1191916"/>
                <a:gd name="connsiteX1" fmla="*/ 121920 w 1082040"/>
                <a:gd name="connsiteY1" fmla="*/ 1191916 h 1191916"/>
                <a:gd name="connsiteX2" fmla="*/ 929640 w 1082040"/>
                <a:gd name="connsiteY2" fmla="*/ 1039516 h 1191916"/>
                <a:gd name="connsiteX3" fmla="*/ 1082040 w 1082040"/>
                <a:gd name="connsiteY3" fmla="*/ 620416 h 1191916"/>
                <a:gd name="connsiteX4" fmla="*/ 746760 w 1082040"/>
                <a:gd name="connsiteY4" fmla="*/ 117496 h 1191916"/>
                <a:gd name="connsiteX5" fmla="*/ 0 w 1082040"/>
                <a:gd name="connsiteY5" fmla="*/ 94636 h 1191916"/>
                <a:gd name="connsiteX0" fmla="*/ 0 w 1082040"/>
                <a:gd name="connsiteY0" fmla="*/ 81612 h 1178892"/>
                <a:gd name="connsiteX1" fmla="*/ 121920 w 1082040"/>
                <a:gd name="connsiteY1" fmla="*/ 1178892 h 1178892"/>
                <a:gd name="connsiteX2" fmla="*/ 929640 w 1082040"/>
                <a:gd name="connsiteY2" fmla="*/ 1026492 h 1178892"/>
                <a:gd name="connsiteX3" fmla="*/ 1082040 w 1082040"/>
                <a:gd name="connsiteY3" fmla="*/ 607392 h 1178892"/>
                <a:gd name="connsiteX4" fmla="*/ 727710 w 1082040"/>
                <a:gd name="connsiteY4" fmla="*/ 148922 h 1178892"/>
                <a:gd name="connsiteX5" fmla="*/ 0 w 1082040"/>
                <a:gd name="connsiteY5" fmla="*/ 81612 h 1178892"/>
                <a:gd name="connsiteX0" fmla="*/ 0 w 1082040"/>
                <a:gd name="connsiteY0" fmla="*/ 80009 h 1177289"/>
                <a:gd name="connsiteX1" fmla="*/ 121920 w 1082040"/>
                <a:gd name="connsiteY1" fmla="*/ 1177289 h 1177289"/>
                <a:gd name="connsiteX2" fmla="*/ 929640 w 1082040"/>
                <a:gd name="connsiteY2" fmla="*/ 1024889 h 1177289"/>
                <a:gd name="connsiteX3" fmla="*/ 1082040 w 1082040"/>
                <a:gd name="connsiteY3" fmla="*/ 605789 h 1177289"/>
                <a:gd name="connsiteX4" fmla="*/ 759460 w 1082040"/>
                <a:gd name="connsiteY4" fmla="*/ 153669 h 1177289"/>
                <a:gd name="connsiteX5" fmla="*/ 0 w 1082040"/>
                <a:gd name="connsiteY5" fmla="*/ 80009 h 1177289"/>
                <a:gd name="connsiteX0" fmla="*/ 0 w 1082040"/>
                <a:gd name="connsiteY0" fmla="*/ 70151 h 1167431"/>
                <a:gd name="connsiteX1" fmla="*/ 121920 w 1082040"/>
                <a:gd name="connsiteY1" fmla="*/ 1167431 h 1167431"/>
                <a:gd name="connsiteX2" fmla="*/ 929640 w 1082040"/>
                <a:gd name="connsiteY2" fmla="*/ 1015031 h 1167431"/>
                <a:gd name="connsiteX3" fmla="*/ 1082040 w 1082040"/>
                <a:gd name="connsiteY3" fmla="*/ 595931 h 1167431"/>
                <a:gd name="connsiteX4" fmla="*/ 759460 w 1082040"/>
                <a:gd name="connsiteY4" fmla="*/ 143811 h 1167431"/>
                <a:gd name="connsiteX5" fmla="*/ 0 w 1082040"/>
                <a:gd name="connsiteY5" fmla="*/ 70151 h 1167431"/>
                <a:gd name="connsiteX0" fmla="*/ 0 w 1082040"/>
                <a:gd name="connsiteY0" fmla="*/ 10997 h 1108277"/>
                <a:gd name="connsiteX1" fmla="*/ 121920 w 1082040"/>
                <a:gd name="connsiteY1" fmla="*/ 1108277 h 1108277"/>
                <a:gd name="connsiteX2" fmla="*/ 929640 w 1082040"/>
                <a:gd name="connsiteY2" fmla="*/ 955877 h 1108277"/>
                <a:gd name="connsiteX3" fmla="*/ 1082040 w 1082040"/>
                <a:gd name="connsiteY3" fmla="*/ 536777 h 1108277"/>
                <a:gd name="connsiteX4" fmla="*/ 759460 w 1082040"/>
                <a:gd name="connsiteY4" fmla="*/ 84657 h 1108277"/>
                <a:gd name="connsiteX5" fmla="*/ 0 w 1082040"/>
                <a:gd name="connsiteY5" fmla="*/ 10997 h 1108277"/>
                <a:gd name="connsiteX0" fmla="*/ 0 w 1082040"/>
                <a:gd name="connsiteY0" fmla="*/ 21102 h 1118382"/>
                <a:gd name="connsiteX1" fmla="*/ 121920 w 1082040"/>
                <a:gd name="connsiteY1" fmla="*/ 1118382 h 1118382"/>
                <a:gd name="connsiteX2" fmla="*/ 929640 w 1082040"/>
                <a:gd name="connsiteY2" fmla="*/ 965982 h 1118382"/>
                <a:gd name="connsiteX3" fmla="*/ 1082040 w 1082040"/>
                <a:gd name="connsiteY3" fmla="*/ 546882 h 1118382"/>
                <a:gd name="connsiteX4" fmla="*/ 759460 w 1082040"/>
                <a:gd name="connsiteY4" fmla="*/ 94762 h 1118382"/>
                <a:gd name="connsiteX5" fmla="*/ 0 w 1082040"/>
                <a:gd name="connsiteY5" fmla="*/ 21102 h 1118382"/>
                <a:gd name="connsiteX0" fmla="*/ 0 w 1082040"/>
                <a:gd name="connsiteY0" fmla="*/ 13447 h 1110727"/>
                <a:gd name="connsiteX1" fmla="*/ 121920 w 1082040"/>
                <a:gd name="connsiteY1" fmla="*/ 1110727 h 1110727"/>
                <a:gd name="connsiteX2" fmla="*/ 929640 w 1082040"/>
                <a:gd name="connsiteY2" fmla="*/ 958327 h 1110727"/>
                <a:gd name="connsiteX3" fmla="*/ 1082040 w 1082040"/>
                <a:gd name="connsiteY3" fmla="*/ 539227 h 1110727"/>
                <a:gd name="connsiteX4" fmla="*/ 759460 w 1082040"/>
                <a:gd name="connsiteY4" fmla="*/ 87107 h 1110727"/>
                <a:gd name="connsiteX5" fmla="*/ 0 w 1082040"/>
                <a:gd name="connsiteY5" fmla="*/ 13447 h 1110727"/>
                <a:gd name="connsiteX0" fmla="*/ 0 w 1082040"/>
                <a:gd name="connsiteY0" fmla="*/ 34409 h 1131689"/>
                <a:gd name="connsiteX1" fmla="*/ 121920 w 1082040"/>
                <a:gd name="connsiteY1" fmla="*/ 1131689 h 1131689"/>
                <a:gd name="connsiteX2" fmla="*/ 929640 w 1082040"/>
                <a:gd name="connsiteY2" fmla="*/ 979289 h 1131689"/>
                <a:gd name="connsiteX3" fmla="*/ 1082040 w 1082040"/>
                <a:gd name="connsiteY3" fmla="*/ 560189 h 1131689"/>
                <a:gd name="connsiteX4" fmla="*/ 759460 w 1082040"/>
                <a:gd name="connsiteY4" fmla="*/ 108069 h 1131689"/>
                <a:gd name="connsiteX5" fmla="*/ 0 w 1082040"/>
                <a:gd name="connsiteY5" fmla="*/ 34409 h 1131689"/>
                <a:gd name="connsiteX0" fmla="*/ 0 w 1082040"/>
                <a:gd name="connsiteY0" fmla="*/ 29033 h 1126313"/>
                <a:gd name="connsiteX1" fmla="*/ 121920 w 1082040"/>
                <a:gd name="connsiteY1" fmla="*/ 1126313 h 1126313"/>
                <a:gd name="connsiteX2" fmla="*/ 929640 w 1082040"/>
                <a:gd name="connsiteY2" fmla="*/ 973913 h 1126313"/>
                <a:gd name="connsiteX3" fmla="*/ 1082040 w 1082040"/>
                <a:gd name="connsiteY3" fmla="*/ 554813 h 1126313"/>
                <a:gd name="connsiteX4" fmla="*/ 759460 w 1082040"/>
                <a:gd name="connsiteY4" fmla="*/ 102693 h 1126313"/>
                <a:gd name="connsiteX5" fmla="*/ 0 w 1082040"/>
                <a:gd name="connsiteY5" fmla="*/ 29033 h 1126313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8690 w 1101090"/>
                <a:gd name="connsiteY2" fmla="*/ 98259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8690 w 1101090"/>
                <a:gd name="connsiteY2" fmla="*/ 98259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8690 w 1101090"/>
                <a:gd name="connsiteY2" fmla="*/ 98259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8690 w 1101090"/>
                <a:gd name="connsiteY2" fmla="*/ 98259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8690 w 1101090"/>
                <a:gd name="connsiteY2" fmla="*/ 98259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98088"/>
                <a:gd name="connsiteX1" fmla="*/ 140970 w 1101090"/>
                <a:gd name="connsiteY1" fmla="*/ 1134995 h 1198088"/>
                <a:gd name="connsiteX2" fmla="*/ 948690 w 1101090"/>
                <a:gd name="connsiteY2" fmla="*/ 982595 h 1198088"/>
                <a:gd name="connsiteX3" fmla="*/ 1101090 w 1101090"/>
                <a:gd name="connsiteY3" fmla="*/ 563495 h 1198088"/>
                <a:gd name="connsiteX4" fmla="*/ 778510 w 1101090"/>
                <a:gd name="connsiteY4" fmla="*/ 111375 h 1198088"/>
                <a:gd name="connsiteX5" fmla="*/ 0 w 1101090"/>
                <a:gd name="connsiteY5" fmla="*/ 37715 h 1198088"/>
                <a:gd name="connsiteX0" fmla="*/ 0 w 1101090"/>
                <a:gd name="connsiteY0" fmla="*/ 37715 h 1189237"/>
                <a:gd name="connsiteX1" fmla="*/ 140970 w 1101090"/>
                <a:gd name="connsiteY1" fmla="*/ 1134995 h 1189237"/>
                <a:gd name="connsiteX2" fmla="*/ 948690 w 1101090"/>
                <a:gd name="connsiteY2" fmla="*/ 982595 h 1189237"/>
                <a:gd name="connsiteX3" fmla="*/ 1101090 w 1101090"/>
                <a:gd name="connsiteY3" fmla="*/ 563495 h 1189237"/>
                <a:gd name="connsiteX4" fmla="*/ 778510 w 1101090"/>
                <a:gd name="connsiteY4" fmla="*/ 111375 h 1189237"/>
                <a:gd name="connsiteX5" fmla="*/ 0 w 1101090"/>
                <a:gd name="connsiteY5" fmla="*/ 37715 h 1189237"/>
                <a:gd name="connsiteX0" fmla="*/ 0 w 1101090"/>
                <a:gd name="connsiteY0" fmla="*/ 37715 h 1186478"/>
                <a:gd name="connsiteX1" fmla="*/ 140970 w 1101090"/>
                <a:gd name="connsiteY1" fmla="*/ 1134995 h 1186478"/>
                <a:gd name="connsiteX2" fmla="*/ 961390 w 1101090"/>
                <a:gd name="connsiteY2" fmla="*/ 963545 h 1186478"/>
                <a:gd name="connsiteX3" fmla="*/ 1101090 w 1101090"/>
                <a:gd name="connsiteY3" fmla="*/ 563495 h 1186478"/>
                <a:gd name="connsiteX4" fmla="*/ 778510 w 1101090"/>
                <a:gd name="connsiteY4" fmla="*/ 111375 h 1186478"/>
                <a:gd name="connsiteX5" fmla="*/ 0 w 1101090"/>
                <a:gd name="connsiteY5" fmla="*/ 37715 h 1186478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61390 w 1101090"/>
                <a:gd name="connsiteY2" fmla="*/ 96354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61390 w 1101090"/>
                <a:gd name="connsiteY2" fmla="*/ 96354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61390 w 1101090"/>
                <a:gd name="connsiteY2" fmla="*/ 96354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2340 w 1101090"/>
                <a:gd name="connsiteY2" fmla="*/ 96354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082040"/>
                <a:gd name="connsiteY0" fmla="*/ 37715 h 1134995"/>
                <a:gd name="connsiteX1" fmla="*/ 140970 w 1082040"/>
                <a:gd name="connsiteY1" fmla="*/ 1134995 h 1134995"/>
                <a:gd name="connsiteX2" fmla="*/ 942340 w 1082040"/>
                <a:gd name="connsiteY2" fmla="*/ 963545 h 1134995"/>
                <a:gd name="connsiteX3" fmla="*/ 1082040 w 1082040"/>
                <a:gd name="connsiteY3" fmla="*/ 563495 h 1134995"/>
                <a:gd name="connsiteX4" fmla="*/ 778510 w 1082040"/>
                <a:gd name="connsiteY4" fmla="*/ 111375 h 1134995"/>
                <a:gd name="connsiteX5" fmla="*/ 0 w 1082040"/>
                <a:gd name="connsiteY5" fmla="*/ 37715 h 1134995"/>
                <a:gd name="connsiteX0" fmla="*/ 0 w 983901"/>
                <a:gd name="connsiteY0" fmla="*/ 37715 h 1134995"/>
                <a:gd name="connsiteX1" fmla="*/ 140970 w 983901"/>
                <a:gd name="connsiteY1" fmla="*/ 1134995 h 1134995"/>
                <a:gd name="connsiteX2" fmla="*/ 942340 w 983901"/>
                <a:gd name="connsiteY2" fmla="*/ 963545 h 1134995"/>
                <a:gd name="connsiteX3" fmla="*/ 778510 w 983901"/>
                <a:gd name="connsiteY3" fmla="*/ 111375 h 1134995"/>
                <a:gd name="connsiteX4" fmla="*/ 0 w 983901"/>
                <a:gd name="connsiteY4" fmla="*/ 37715 h 1134995"/>
                <a:gd name="connsiteX0" fmla="*/ 0 w 1033650"/>
                <a:gd name="connsiteY0" fmla="*/ 52605 h 1149885"/>
                <a:gd name="connsiteX1" fmla="*/ 140970 w 1033650"/>
                <a:gd name="connsiteY1" fmla="*/ 1149885 h 1149885"/>
                <a:gd name="connsiteX2" fmla="*/ 999490 w 1033650"/>
                <a:gd name="connsiteY2" fmla="*/ 933985 h 1149885"/>
                <a:gd name="connsiteX3" fmla="*/ 778510 w 1033650"/>
                <a:gd name="connsiteY3" fmla="*/ 126265 h 1149885"/>
                <a:gd name="connsiteX4" fmla="*/ 0 w 1033650"/>
                <a:gd name="connsiteY4" fmla="*/ 52605 h 1149885"/>
                <a:gd name="connsiteX0" fmla="*/ 0 w 1056496"/>
                <a:gd name="connsiteY0" fmla="*/ 51985 h 1149265"/>
                <a:gd name="connsiteX1" fmla="*/ 140970 w 1056496"/>
                <a:gd name="connsiteY1" fmla="*/ 1149265 h 1149265"/>
                <a:gd name="connsiteX2" fmla="*/ 1024890 w 1056496"/>
                <a:gd name="connsiteY2" fmla="*/ 920665 h 1149265"/>
                <a:gd name="connsiteX3" fmla="*/ 778510 w 1056496"/>
                <a:gd name="connsiteY3" fmla="*/ 125645 h 1149265"/>
                <a:gd name="connsiteX4" fmla="*/ 0 w 1056496"/>
                <a:gd name="connsiteY4" fmla="*/ 51985 h 1149265"/>
                <a:gd name="connsiteX0" fmla="*/ 0 w 1058985"/>
                <a:gd name="connsiteY0" fmla="*/ 51985 h 1149265"/>
                <a:gd name="connsiteX1" fmla="*/ 140970 w 1058985"/>
                <a:gd name="connsiteY1" fmla="*/ 1149265 h 1149265"/>
                <a:gd name="connsiteX2" fmla="*/ 1024890 w 1058985"/>
                <a:gd name="connsiteY2" fmla="*/ 920665 h 1149265"/>
                <a:gd name="connsiteX3" fmla="*/ 778510 w 1058985"/>
                <a:gd name="connsiteY3" fmla="*/ 125645 h 1149265"/>
                <a:gd name="connsiteX4" fmla="*/ 0 w 1058985"/>
                <a:gd name="connsiteY4" fmla="*/ 51985 h 1149265"/>
                <a:gd name="connsiteX0" fmla="*/ 0 w 1058802"/>
                <a:gd name="connsiteY0" fmla="*/ 45717 h 1142997"/>
                <a:gd name="connsiteX1" fmla="*/ 140970 w 1058802"/>
                <a:gd name="connsiteY1" fmla="*/ 1142997 h 1142997"/>
                <a:gd name="connsiteX2" fmla="*/ 1024890 w 1058802"/>
                <a:gd name="connsiteY2" fmla="*/ 914397 h 1142997"/>
                <a:gd name="connsiteX3" fmla="*/ 791210 w 1058802"/>
                <a:gd name="connsiteY3" fmla="*/ 138427 h 1142997"/>
                <a:gd name="connsiteX4" fmla="*/ 0 w 1058802"/>
                <a:gd name="connsiteY4" fmla="*/ 45717 h 1142997"/>
                <a:gd name="connsiteX0" fmla="*/ 0 w 1064369"/>
                <a:gd name="connsiteY0" fmla="*/ 37131 h 1134411"/>
                <a:gd name="connsiteX1" fmla="*/ 140970 w 1064369"/>
                <a:gd name="connsiteY1" fmla="*/ 1134411 h 1134411"/>
                <a:gd name="connsiteX2" fmla="*/ 1024890 w 1064369"/>
                <a:gd name="connsiteY2" fmla="*/ 905811 h 1134411"/>
                <a:gd name="connsiteX3" fmla="*/ 791210 w 1064369"/>
                <a:gd name="connsiteY3" fmla="*/ 129841 h 1134411"/>
                <a:gd name="connsiteX4" fmla="*/ 0 w 1064369"/>
                <a:gd name="connsiteY4" fmla="*/ 37131 h 1134411"/>
                <a:gd name="connsiteX0" fmla="*/ 0 w 1072221"/>
                <a:gd name="connsiteY0" fmla="*/ 30947 h 1128227"/>
                <a:gd name="connsiteX1" fmla="*/ 140970 w 1072221"/>
                <a:gd name="connsiteY1" fmla="*/ 1128227 h 1128227"/>
                <a:gd name="connsiteX2" fmla="*/ 1024890 w 1072221"/>
                <a:gd name="connsiteY2" fmla="*/ 899627 h 1128227"/>
                <a:gd name="connsiteX3" fmla="*/ 822960 w 1072221"/>
                <a:gd name="connsiteY3" fmla="*/ 155407 h 1128227"/>
                <a:gd name="connsiteX4" fmla="*/ 0 w 1072221"/>
                <a:gd name="connsiteY4" fmla="*/ 30947 h 1128227"/>
                <a:gd name="connsiteX0" fmla="*/ 0 w 1072221"/>
                <a:gd name="connsiteY0" fmla="*/ 30947 h 1128227"/>
                <a:gd name="connsiteX1" fmla="*/ 140970 w 1072221"/>
                <a:gd name="connsiteY1" fmla="*/ 1128227 h 1128227"/>
                <a:gd name="connsiteX2" fmla="*/ 1024890 w 1072221"/>
                <a:gd name="connsiteY2" fmla="*/ 899627 h 1128227"/>
                <a:gd name="connsiteX3" fmla="*/ 822960 w 1072221"/>
                <a:gd name="connsiteY3" fmla="*/ 155407 h 1128227"/>
                <a:gd name="connsiteX4" fmla="*/ 0 w 1072221"/>
                <a:gd name="connsiteY4" fmla="*/ 30947 h 1128227"/>
                <a:gd name="connsiteX0" fmla="*/ 0 w 1061159"/>
                <a:gd name="connsiteY0" fmla="*/ 30947 h 1128227"/>
                <a:gd name="connsiteX1" fmla="*/ 140970 w 1061159"/>
                <a:gd name="connsiteY1" fmla="*/ 1128227 h 1128227"/>
                <a:gd name="connsiteX2" fmla="*/ 1024890 w 1061159"/>
                <a:gd name="connsiteY2" fmla="*/ 899627 h 1128227"/>
                <a:gd name="connsiteX3" fmla="*/ 822960 w 1061159"/>
                <a:gd name="connsiteY3" fmla="*/ 155407 h 1128227"/>
                <a:gd name="connsiteX4" fmla="*/ 0 w 1061159"/>
                <a:gd name="connsiteY4" fmla="*/ 30947 h 1128227"/>
                <a:gd name="connsiteX0" fmla="*/ 0 w 1061159"/>
                <a:gd name="connsiteY0" fmla="*/ 30947 h 1184617"/>
                <a:gd name="connsiteX1" fmla="*/ 140970 w 1061159"/>
                <a:gd name="connsiteY1" fmla="*/ 1128227 h 1184617"/>
                <a:gd name="connsiteX2" fmla="*/ 1024890 w 1061159"/>
                <a:gd name="connsiteY2" fmla="*/ 899627 h 1184617"/>
                <a:gd name="connsiteX3" fmla="*/ 822960 w 1061159"/>
                <a:gd name="connsiteY3" fmla="*/ 155407 h 1184617"/>
                <a:gd name="connsiteX4" fmla="*/ 0 w 1061159"/>
                <a:gd name="connsiteY4" fmla="*/ 30947 h 1184617"/>
                <a:gd name="connsiteX0" fmla="*/ 0 w 925273"/>
                <a:gd name="connsiteY0" fmla="*/ 60201 h 1131321"/>
                <a:gd name="connsiteX1" fmla="*/ 13970 w 925273"/>
                <a:gd name="connsiteY1" fmla="*/ 1074931 h 1131321"/>
                <a:gd name="connsiteX2" fmla="*/ 897890 w 925273"/>
                <a:gd name="connsiteY2" fmla="*/ 846331 h 1131321"/>
                <a:gd name="connsiteX3" fmla="*/ 695960 w 925273"/>
                <a:gd name="connsiteY3" fmla="*/ 102111 h 1131321"/>
                <a:gd name="connsiteX4" fmla="*/ 0 w 925273"/>
                <a:gd name="connsiteY4" fmla="*/ 60201 h 1131321"/>
                <a:gd name="connsiteX0" fmla="*/ 29 w 925302"/>
                <a:gd name="connsiteY0" fmla="*/ 169950 h 1241070"/>
                <a:gd name="connsiteX1" fmla="*/ 13999 w 925302"/>
                <a:gd name="connsiteY1" fmla="*/ 1184680 h 1241070"/>
                <a:gd name="connsiteX2" fmla="*/ 897919 w 925302"/>
                <a:gd name="connsiteY2" fmla="*/ 956080 h 1241070"/>
                <a:gd name="connsiteX3" fmla="*/ 695989 w 925302"/>
                <a:gd name="connsiteY3" fmla="*/ 211860 h 1241070"/>
                <a:gd name="connsiteX4" fmla="*/ 29 w 925302"/>
                <a:gd name="connsiteY4" fmla="*/ 169950 h 1241070"/>
                <a:gd name="connsiteX0" fmla="*/ 74455 w 999728"/>
                <a:gd name="connsiteY0" fmla="*/ 111525 h 1182645"/>
                <a:gd name="connsiteX1" fmla="*/ 88425 w 999728"/>
                <a:gd name="connsiteY1" fmla="*/ 1126255 h 1182645"/>
                <a:gd name="connsiteX2" fmla="*/ 972345 w 999728"/>
                <a:gd name="connsiteY2" fmla="*/ 897655 h 1182645"/>
                <a:gd name="connsiteX3" fmla="*/ 770415 w 999728"/>
                <a:gd name="connsiteY3" fmla="*/ 153435 h 1182645"/>
                <a:gd name="connsiteX4" fmla="*/ 74455 w 999728"/>
                <a:gd name="connsiteY4" fmla="*/ 111525 h 1182645"/>
                <a:gd name="connsiteX0" fmla="*/ 79369 w 985250"/>
                <a:gd name="connsiteY0" fmla="*/ 119473 h 1165193"/>
                <a:gd name="connsiteX1" fmla="*/ 74289 w 985250"/>
                <a:gd name="connsiteY1" fmla="*/ 1108803 h 1165193"/>
                <a:gd name="connsiteX2" fmla="*/ 958209 w 985250"/>
                <a:gd name="connsiteY2" fmla="*/ 880203 h 1165193"/>
                <a:gd name="connsiteX3" fmla="*/ 756279 w 985250"/>
                <a:gd name="connsiteY3" fmla="*/ 135983 h 1165193"/>
                <a:gd name="connsiteX4" fmla="*/ 79369 w 985250"/>
                <a:gd name="connsiteY4" fmla="*/ 119473 h 1165193"/>
                <a:gd name="connsiteX0" fmla="*/ 85008 w 990889"/>
                <a:gd name="connsiteY0" fmla="*/ 111446 h 1157166"/>
                <a:gd name="connsiteX1" fmla="*/ 79928 w 990889"/>
                <a:gd name="connsiteY1" fmla="*/ 1100776 h 1157166"/>
                <a:gd name="connsiteX2" fmla="*/ 963848 w 990889"/>
                <a:gd name="connsiteY2" fmla="*/ 872176 h 1157166"/>
                <a:gd name="connsiteX3" fmla="*/ 761918 w 990889"/>
                <a:gd name="connsiteY3" fmla="*/ 127956 h 1157166"/>
                <a:gd name="connsiteX4" fmla="*/ 85008 w 990889"/>
                <a:gd name="connsiteY4" fmla="*/ 111446 h 1157166"/>
                <a:gd name="connsiteX0" fmla="*/ 48659 w 963901"/>
                <a:gd name="connsiteY0" fmla="*/ 97233 h 1077983"/>
                <a:gd name="connsiteX1" fmla="*/ 56279 w 963901"/>
                <a:gd name="connsiteY1" fmla="*/ 1023063 h 1077983"/>
                <a:gd name="connsiteX2" fmla="*/ 927499 w 963901"/>
                <a:gd name="connsiteY2" fmla="*/ 857963 h 1077983"/>
                <a:gd name="connsiteX3" fmla="*/ 725569 w 963901"/>
                <a:gd name="connsiteY3" fmla="*/ 113743 h 1077983"/>
                <a:gd name="connsiteX4" fmla="*/ 48659 w 963901"/>
                <a:gd name="connsiteY4" fmla="*/ 97233 h 1077983"/>
                <a:gd name="connsiteX0" fmla="*/ 89820 w 1005062"/>
                <a:gd name="connsiteY0" fmla="*/ 97233 h 1077983"/>
                <a:gd name="connsiteX1" fmla="*/ 97440 w 1005062"/>
                <a:gd name="connsiteY1" fmla="*/ 1023063 h 1077983"/>
                <a:gd name="connsiteX2" fmla="*/ 968660 w 1005062"/>
                <a:gd name="connsiteY2" fmla="*/ 857963 h 1077983"/>
                <a:gd name="connsiteX3" fmla="*/ 766730 w 1005062"/>
                <a:gd name="connsiteY3" fmla="*/ 113743 h 1077983"/>
                <a:gd name="connsiteX4" fmla="*/ 89820 w 1005062"/>
                <a:gd name="connsiteY4" fmla="*/ 97233 h 1077983"/>
                <a:gd name="connsiteX0" fmla="*/ 117822 w 1036097"/>
                <a:gd name="connsiteY0" fmla="*/ 94215 h 1038565"/>
                <a:gd name="connsiteX1" fmla="*/ 80992 w 1036097"/>
                <a:gd name="connsiteY1" fmla="*/ 975595 h 1038565"/>
                <a:gd name="connsiteX2" fmla="*/ 996662 w 1036097"/>
                <a:gd name="connsiteY2" fmla="*/ 854945 h 1038565"/>
                <a:gd name="connsiteX3" fmla="*/ 794732 w 1036097"/>
                <a:gd name="connsiteY3" fmla="*/ 110725 h 1038565"/>
                <a:gd name="connsiteX4" fmla="*/ 117822 w 1036097"/>
                <a:gd name="connsiteY4" fmla="*/ 94215 h 1038565"/>
                <a:gd name="connsiteX0" fmla="*/ 97358 w 1013465"/>
                <a:gd name="connsiteY0" fmla="*/ 92501 h 1017048"/>
                <a:gd name="connsiteX1" fmla="*/ 92278 w 1013465"/>
                <a:gd name="connsiteY1" fmla="*/ 948481 h 1017048"/>
                <a:gd name="connsiteX2" fmla="*/ 976198 w 1013465"/>
                <a:gd name="connsiteY2" fmla="*/ 853231 h 1017048"/>
                <a:gd name="connsiteX3" fmla="*/ 774268 w 1013465"/>
                <a:gd name="connsiteY3" fmla="*/ 109011 h 1017048"/>
                <a:gd name="connsiteX4" fmla="*/ 97358 w 1013465"/>
                <a:gd name="connsiteY4" fmla="*/ 92501 h 1017048"/>
                <a:gd name="connsiteX0" fmla="*/ 97358 w 908526"/>
                <a:gd name="connsiteY0" fmla="*/ 95782 h 1039479"/>
                <a:gd name="connsiteX1" fmla="*/ 92278 w 908526"/>
                <a:gd name="connsiteY1" fmla="*/ 951762 h 1039479"/>
                <a:gd name="connsiteX2" fmla="*/ 849198 w 908526"/>
                <a:gd name="connsiteY2" fmla="*/ 913662 h 1039479"/>
                <a:gd name="connsiteX3" fmla="*/ 774268 w 908526"/>
                <a:gd name="connsiteY3" fmla="*/ 112292 h 1039479"/>
                <a:gd name="connsiteX4" fmla="*/ 97358 w 908526"/>
                <a:gd name="connsiteY4" fmla="*/ 95782 h 1039479"/>
                <a:gd name="connsiteX0" fmla="*/ 99959 w 930166"/>
                <a:gd name="connsiteY0" fmla="*/ 117126 h 1062869"/>
                <a:gd name="connsiteX1" fmla="*/ 94879 w 930166"/>
                <a:gd name="connsiteY1" fmla="*/ 973106 h 1062869"/>
                <a:gd name="connsiteX2" fmla="*/ 851799 w 930166"/>
                <a:gd name="connsiteY2" fmla="*/ 935006 h 1062869"/>
                <a:gd name="connsiteX3" fmla="*/ 821319 w 930166"/>
                <a:gd name="connsiteY3" fmla="*/ 95536 h 1062869"/>
                <a:gd name="connsiteX4" fmla="*/ 99959 w 930166"/>
                <a:gd name="connsiteY4" fmla="*/ 117126 h 1062869"/>
                <a:gd name="connsiteX0" fmla="*/ 99959 w 930166"/>
                <a:gd name="connsiteY0" fmla="*/ 108427 h 1073220"/>
                <a:gd name="connsiteX1" fmla="*/ 94879 w 930166"/>
                <a:gd name="connsiteY1" fmla="*/ 983457 h 1073220"/>
                <a:gd name="connsiteX2" fmla="*/ 851799 w 930166"/>
                <a:gd name="connsiteY2" fmla="*/ 945357 h 1073220"/>
                <a:gd name="connsiteX3" fmla="*/ 821319 w 930166"/>
                <a:gd name="connsiteY3" fmla="*/ 105887 h 1073220"/>
                <a:gd name="connsiteX4" fmla="*/ 99959 w 930166"/>
                <a:gd name="connsiteY4" fmla="*/ 108427 h 1073220"/>
                <a:gd name="connsiteX0" fmla="*/ 192550 w 882391"/>
                <a:gd name="connsiteY0" fmla="*/ 83027 h 1117670"/>
                <a:gd name="connsiteX1" fmla="*/ 54120 w 882391"/>
                <a:gd name="connsiteY1" fmla="*/ 1027907 h 1117670"/>
                <a:gd name="connsiteX2" fmla="*/ 811040 w 882391"/>
                <a:gd name="connsiteY2" fmla="*/ 989807 h 1117670"/>
                <a:gd name="connsiteX3" fmla="*/ 780560 w 882391"/>
                <a:gd name="connsiteY3" fmla="*/ 150337 h 1117670"/>
                <a:gd name="connsiteX4" fmla="*/ 192550 w 882391"/>
                <a:gd name="connsiteY4" fmla="*/ 83027 h 1117670"/>
                <a:gd name="connsiteX0" fmla="*/ 210830 w 900671"/>
                <a:gd name="connsiteY0" fmla="*/ 69332 h 1103975"/>
                <a:gd name="connsiteX1" fmla="*/ 72400 w 900671"/>
                <a:gd name="connsiteY1" fmla="*/ 1014212 h 1103975"/>
                <a:gd name="connsiteX2" fmla="*/ 829320 w 900671"/>
                <a:gd name="connsiteY2" fmla="*/ 976112 h 1103975"/>
                <a:gd name="connsiteX3" fmla="*/ 798840 w 900671"/>
                <a:gd name="connsiteY3" fmla="*/ 136642 h 1103975"/>
                <a:gd name="connsiteX4" fmla="*/ 210830 w 900671"/>
                <a:gd name="connsiteY4" fmla="*/ 69332 h 1103975"/>
                <a:gd name="connsiteX0" fmla="*/ 242162 w 932003"/>
                <a:gd name="connsiteY0" fmla="*/ 85783 h 1120426"/>
                <a:gd name="connsiteX1" fmla="*/ 103732 w 932003"/>
                <a:gd name="connsiteY1" fmla="*/ 1030663 h 1120426"/>
                <a:gd name="connsiteX2" fmla="*/ 860652 w 932003"/>
                <a:gd name="connsiteY2" fmla="*/ 992563 h 1120426"/>
                <a:gd name="connsiteX3" fmla="*/ 830172 w 932003"/>
                <a:gd name="connsiteY3" fmla="*/ 153093 h 1120426"/>
                <a:gd name="connsiteX4" fmla="*/ 242162 w 932003"/>
                <a:gd name="connsiteY4" fmla="*/ 85783 h 1120426"/>
                <a:gd name="connsiteX0" fmla="*/ 235996 w 925837"/>
                <a:gd name="connsiteY0" fmla="*/ 58516 h 1093159"/>
                <a:gd name="connsiteX1" fmla="*/ 97566 w 925837"/>
                <a:gd name="connsiteY1" fmla="*/ 1003396 h 1093159"/>
                <a:gd name="connsiteX2" fmla="*/ 854486 w 925837"/>
                <a:gd name="connsiteY2" fmla="*/ 965296 h 1093159"/>
                <a:gd name="connsiteX3" fmla="*/ 824006 w 925837"/>
                <a:gd name="connsiteY3" fmla="*/ 125826 h 1093159"/>
                <a:gd name="connsiteX4" fmla="*/ 235996 w 925837"/>
                <a:gd name="connsiteY4" fmla="*/ 58516 h 1093159"/>
                <a:gd name="connsiteX0" fmla="*/ 255997 w 912503"/>
                <a:gd name="connsiteY0" fmla="*/ 47464 h 1120207"/>
                <a:gd name="connsiteX1" fmla="*/ 85817 w 912503"/>
                <a:gd name="connsiteY1" fmla="*/ 1030444 h 1120207"/>
                <a:gd name="connsiteX2" fmla="*/ 842737 w 912503"/>
                <a:gd name="connsiteY2" fmla="*/ 992344 h 1120207"/>
                <a:gd name="connsiteX3" fmla="*/ 812257 w 912503"/>
                <a:gd name="connsiteY3" fmla="*/ 152874 h 1120207"/>
                <a:gd name="connsiteX4" fmla="*/ 255997 w 912503"/>
                <a:gd name="connsiteY4" fmla="*/ 47464 h 1120207"/>
                <a:gd name="connsiteX0" fmla="*/ 273220 w 903082"/>
                <a:gd name="connsiteY0" fmla="*/ 43056 h 1134849"/>
                <a:gd name="connsiteX1" fmla="*/ 77640 w 903082"/>
                <a:gd name="connsiteY1" fmla="*/ 1045086 h 1134849"/>
                <a:gd name="connsiteX2" fmla="*/ 834560 w 903082"/>
                <a:gd name="connsiteY2" fmla="*/ 1006986 h 1134849"/>
                <a:gd name="connsiteX3" fmla="*/ 804080 w 903082"/>
                <a:gd name="connsiteY3" fmla="*/ 167516 h 1134849"/>
                <a:gd name="connsiteX4" fmla="*/ 273220 w 903082"/>
                <a:gd name="connsiteY4" fmla="*/ 43056 h 1134849"/>
                <a:gd name="connsiteX0" fmla="*/ 249550 w 879412"/>
                <a:gd name="connsiteY0" fmla="*/ 14852 h 1106645"/>
                <a:gd name="connsiteX1" fmla="*/ 53970 w 879412"/>
                <a:gd name="connsiteY1" fmla="*/ 1016882 h 1106645"/>
                <a:gd name="connsiteX2" fmla="*/ 810890 w 879412"/>
                <a:gd name="connsiteY2" fmla="*/ 978782 h 1106645"/>
                <a:gd name="connsiteX3" fmla="*/ 780410 w 879412"/>
                <a:gd name="connsiteY3" fmla="*/ 139312 h 1106645"/>
                <a:gd name="connsiteX4" fmla="*/ 249550 w 879412"/>
                <a:gd name="connsiteY4" fmla="*/ 14852 h 1106645"/>
                <a:gd name="connsiteX0" fmla="*/ 250597 w 880459"/>
                <a:gd name="connsiteY0" fmla="*/ 14852 h 1106645"/>
                <a:gd name="connsiteX1" fmla="*/ 55017 w 880459"/>
                <a:gd name="connsiteY1" fmla="*/ 1016882 h 1106645"/>
                <a:gd name="connsiteX2" fmla="*/ 811937 w 880459"/>
                <a:gd name="connsiteY2" fmla="*/ 978782 h 1106645"/>
                <a:gd name="connsiteX3" fmla="*/ 781457 w 880459"/>
                <a:gd name="connsiteY3" fmla="*/ 139312 h 1106645"/>
                <a:gd name="connsiteX4" fmla="*/ 250597 w 880459"/>
                <a:gd name="connsiteY4" fmla="*/ 14852 h 1106645"/>
                <a:gd name="connsiteX0" fmla="*/ 303593 w 938483"/>
                <a:gd name="connsiteY0" fmla="*/ 66099 h 1138498"/>
                <a:gd name="connsiteX1" fmla="*/ 38163 w 938483"/>
                <a:gd name="connsiteY1" fmla="*/ 1036379 h 1138498"/>
                <a:gd name="connsiteX2" fmla="*/ 864933 w 938483"/>
                <a:gd name="connsiteY2" fmla="*/ 1030029 h 1138498"/>
                <a:gd name="connsiteX3" fmla="*/ 834453 w 938483"/>
                <a:gd name="connsiteY3" fmla="*/ 190559 h 1138498"/>
                <a:gd name="connsiteX4" fmla="*/ 303593 w 938483"/>
                <a:gd name="connsiteY4" fmla="*/ 66099 h 1138498"/>
                <a:gd name="connsiteX0" fmla="*/ 251848 w 882623"/>
                <a:gd name="connsiteY0" fmla="*/ 68451 h 1160244"/>
                <a:gd name="connsiteX1" fmla="*/ 43568 w 882623"/>
                <a:gd name="connsiteY1" fmla="*/ 1070481 h 1160244"/>
                <a:gd name="connsiteX2" fmla="*/ 813188 w 882623"/>
                <a:gd name="connsiteY2" fmla="*/ 1032381 h 1160244"/>
                <a:gd name="connsiteX3" fmla="*/ 782708 w 882623"/>
                <a:gd name="connsiteY3" fmla="*/ 192911 h 1160244"/>
                <a:gd name="connsiteX4" fmla="*/ 251848 w 882623"/>
                <a:gd name="connsiteY4" fmla="*/ 68451 h 1160244"/>
                <a:gd name="connsiteX0" fmla="*/ 265552 w 896327"/>
                <a:gd name="connsiteY0" fmla="*/ 62808 h 1154601"/>
                <a:gd name="connsiteX1" fmla="*/ 57272 w 896327"/>
                <a:gd name="connsiteY1" fmla="*/ 1064838 h 1154601"/>
                <a:gd name="connsiteX2" fmla="*/ 826892 w 896327"/>
                <a:gd name="connsiteY2" fmla="*/ 1026738 h 1154601"/>
                <a:gd name="connsiteX3" fmla="*/ 796412 w 896327"/>
                <a:gd name="connsiteY3" fmla="*/ 187268 h 1154601"/>
                <a:gd name="connsiteX4" fmla="*/ 265552 w 896327"/>
                <a:gd name="connsiteY4" fmla="*/ 62808 h 1154601"/>
                <a:gd name="connsiteX0" fmla="*/ 255481 w 899572"/>
                <a:gd name="connsiteY0" fmla="*/ 73812 h 1121155"/>
                <a:gd name="connsiteX1" fmla="*/ 59901 w 899572"/>
                <a:gd name="connsiteY1" fmla="*/ 1031392 h 1121155"/>
                <a:gd name="connsiteX2" fmla="*/ 829521 w 899572"/>
                <a:gd name="connsiteY2" fmla="*/ 993292 h 1121155"/>
                <a:gd name="connsiteX3" fmla="*/ 799041 w 899572"/>
                <a:gd name="connsiteY3" fmla="*/ 153822 h 1121155"/>
                <a:gd name="connsiteX4" fmla="*/ 255481 w 899572"/>
                <a:gd name="connsiteY4" fmla="*/ 73812 h 1121155"/>
                <a:gd name="connsiteX0" fmla="*/ 255481 w 899572"/>
                <a:gd name="connsiteY0" fmla="*/ 73812 h 1121155"/>
                <a:gd name="connsiteX1" fmla="*/ 59901 w 899572"/>
                <a:gd name="connsiteY1" fmla="*/ 1031392 h 1121155"/>
                <a:gd name="connsiteX2" fmla="*/ 829521 w 899572"/>
                <a:gd name="connsiteY2" fmla="*/ 993292 h 1121155"/>
                <a:gd name="connsiteX3" fmla="*/ 799041 w 899572"/>
                <a:gd name="connsiteY3" fmla="*/ 153822 h 1121155"/>
                <a:gd name="connsiteX4" fmla="*/ 255481 w 899572"/>
                <a:gd name="connsiteY4" fmla="*/ 73812 h 1121155"/>
                <a:gd name="connsiteX0" fmla="*/ 255481 w 899572"/>
                <a:gd name="connsiteY0" fmla="*/ 73812 h 1121155"/>
                <a:gd name="connsiteX1" fmla="*/ 59901 w 899572"/>
                <a:gd name="connsiteY1" fmla="*/ 1031392 h 1121155"/>
                <a:gd name="connsiteX2" fmla="*/ 829521 w 899572"/>
                <a:gd name="connsiteY2" fmla="*/ 993292 h 1121155"/>
                <a:gd name="connsiteX3" fmla="*/ 799041 w 899572"/>
                <a:gd name="connsiteY3" fmla="*/ 153822 h 1121155"/>
                <a:gd name="connsiteX4" fmla="*/ 255481 w 899572"/>
                <a:gd name="connsiteY4" fmla="*/ 73812 h 1121155"/>
                <a:gd name="connsiteX0" fmla="*/ 255481 w 899572"/>
                <a:gd name="connsiteY0" fmla="*/ 73812 h 1121155"/>
                <a:gd name="connsiteX1" fmla="*/ 59901 w 899572"/>
                <a:gd name="connsiteY1" fmla="*/ 1031392 h 1121155"/>
                <a:gd name="connsiteX2" fmla="*/ 829521 w 899572"/>
                <a:gd name="connsiteY2" fmla="*/ 993292 h 1121155"/>
                <a:gd name="connsiteX3" fmla="*/ 799041 w 899572"/>
                <a:gd name="connsiteY3" fmla="*/ 153822 h 1121155"/>
                <a:gd name="connsiteX4" fmla="*/ 255481 w 899572"/>
                <a:gd name="connsiteY4" fmla="*/ 73812 h 1121155"/>
                <a:gd name="connsiteX0" fmla="*/ 212939 w 914180"/>
                <a:gd name="connsiteY0" fmla="*/ 82846 h 1104789"/>
                <a:gd name="connsiteX1" fmla="*/ 74509 w 914180"/>
                <a:gd name="connsiteY1" fmla="*/ 1015026 h 1104789"/>
                <a:gd name="connsiteX2" fmla="*/ 844129 w 914180"/>
                <a:gd name="connsiteY2" fmla="*/ 976926 h 1104789"/>
                <a:gd name="connsiteX3" fmla="*/ 813649 w 914180"/>
                <a:gd name="connsiteY3" fmla="*/ 137456 h 1104789"/>
                <a:gd name="connsiteX4" fmla="*/ 212939 w 914180"/>
                <a:gd name="connsiteY4" fmla="*/ 82846 h 1104789"/>
                <a:gd name="connsiteX0" fmla="*/ 212939 w 914180"/>
                <a:gd name="connsiteY0" fmla="*/ 69578 h 1091521"/>
                <a:gd name="connsiteX1" fmla="*/ 74509 w 914180"/>
                <a:gd name="connsiteY1" fmla="*/ 1001758 h 1091521"/>
                <a:gd name="connsiteX2" fmla="*/ 844129 w 914180"/>
                <a:gd name="connsiteY2" fmla="*/ 963658 h 1091521"/>
                <a:gd name="connsiteX3" fmla="*/ 813649 w 914180"/>
                <a:gd name="connsiteY3" fmla="*/ 124188 h 1091521"/>
                <a:gd name="connsiteX4" fmla="*/ 212939 w 914180"/>
                <a:gd name="connsiteY4" fmla="*/ 69578 h 1091521"/>
                <a:gd name="connsiteX0" fmla="*/ 260493 w 898234"/>
                <a:gd name="connsiteY0" fmla="*/ 52074 h 1124817"/>
                <a:gd name="connsiteX1" fmla="*/ 58563 w 898234"/>
                <a:gd name="connsiteY1" fmla="*/ 1035054 h 1124817"/>
                <a:gd name="connsiteX2" fmla="*/ 828183 w 898234"/>
                <a:gd name="connsiteY2" fmla="*/ 996954 h 1124817"/>
                <a:gd name="connsiteX3" fmla="*/ 797703 w 898234"/>
                <a:gd name="connsiteY3" fmla="*/ 157484 h 1124817"/>
                <a:gd name="connsiteX4" fmla="*/ 260493 w 898234"/>
                <a:gd name="connsiteY4" fmla="*/ 52074 h 1124817"/>
                <a:gd name="connsiteX0" fmla="*/ 235968 w 905459"/>
                <a:gd name="connsiteY0" fmla="*/ 55822 h 1115865"/>
                <a:gd name="connsiteX1" fmla="*/ 65788 w 905459"/>
                <a:gd name="connsiteY1" fmla="*/ 1026102 h 1115865"/>
                <a:gd name="connsiteX2" fmla="*/ 835408 w 905459"/>
                <a:gd name="connsiteY2" fmla="*/ 988002 h 1115865"/>
                <a:gd name="connsiteX3" fmla="*/ 804928 w 905459"/>
                <a:gd name="connsiteY3" fmla="*/ 148532 h 1115865"/>
                <a:gd name="connsiteX4" fmla="*/ 235968 w 905459"/>
                <a:gd name="connsiteY4" fmla="*/ 55822 h 1115865"/>
                <a:gd name="connsiteX0" fmla="*/ 235968 w 905459"/>
                <a:gd name="connsiteY0" fmla="*/ 41876 h 1101919"/>
                <a:gd name="connsiteX1" fmla="*/ 65788 w 905459"/>
                <a:gd name="connsiteY1" fmla="*/ 1012156 h 1101919"/>
                <a:gd name="connsiteX2" fmla="*/ 835408 w 905459"/>
                <a:gd name="connsiteY2" fmla="*/ 974056 h 1101919"/>
                <a:gd name="connsiteX3" fmla="*/ 804928 w 905459"/>
                <a:gd name="connsiteY3" fmla="*/ 134586 h 1101919"/>
                <a:gd name="connsiteX4" fmla="*/ 235968 w 905459"/>
                <a:gd name="connsiteY4" fmla="*/ 41876 h 1101919"/>
                <a:gd name="connsiteX0" fmla="*/ 235968 w 905459"/>
                <a:gd name="connsiteY0" fmla="*/ 41876 h 1101919"/>
                <a:gd name="connsiteX1" fmla="*/ 65788 w 905459"/>
                <a:gd name="connsiteY1" fmla="*/ 1012156 h 1101919"/>
                <a:gd name="connsiteX2" fmla="*/ 835408 w 905459"/>
                <a:gd name="connsiteY2" fmla="*/ 974056 h 1101919"/>
                <a:gd name="connsiteX3" fmla="*/ 804928 w 905459"/>
                <a:gd name="connsiteY3" fmla="*/ 134586 h 1101919"/>
                <a:gd name="connsiteX4" fmla="*/ 235968 w 905459"/>
                <a:gd name="connsiteY4" fmla="*/ 41876 h 1101919"/>
                <a:gd name="connsiteX0" fmla="*/ 235968 w 905459"/>
                <a:gd name="connsiteY0" fmla="*/ 28053 h 1088096"/>
                <a:gd name="connsiteX1" fmla="*/ 65788 w 905459"/>
                <a:gd name="connsiteY1" fmla="*/ 998333 h 1088096"/>
                <a:gd name="connsiteX2" fmla="*/ 835408 w 905459"/>
                <a:gd name="connsiteY2" fmla="*/ 960233 h 1088096"/>
                <a:gd name="connsiteX3" fmla="*/ 804928 w 905459"/>
                <a:gd name="connsiteY3" fmla="*/ 120763 h 1088096"/>
                <a:gd name="connsiteX4" fmla="*/ 235968 w 905459"/>
                <a:gd name="connsiteY4" fmla="*/ 28053 h 1088096"/>
                <a:gd name="connsiteX0" fmla="*/ 250521 w 920012"/>
                <a:gd name="connsiteY0" fmla="*/ 28053 h 1067482"/>
                <a:gd name="connsiteX1" fmla="*/ 61291 w 920012"/>
                <a:gd name="connsiteY1" fmla="*/ 960233 h 1067482"/>
                <a:gd name="connsiteX2" fmla="*/ 849961 w 920012"/>
                <a:gd name="connsiteY2" fmla="*/ 960233 h 1067482"/>
                <a:gd name="connsiteX3" fmla="*/ 819481 w 920012"/>
                <a:gd name="connsiteY3" fmla="*/ 120763 h 1067482"/>
                <a:gd name="connsiteX4" fmla="*/ 250521 w 920012"/>
                <a:gd name="connsiteY4" fmla="*/ 28053 h 1067482"/>
                <a:gd name="connsiteX0" fmla="*/ 293470 w 962961"/>
                <a:gd name="connsiteY0" fmla="*/ 28053 h 1067482"/>
                <a:gd name="connsiteX1" fmla="*/ 104240 w 962961"/>
                <a:gd name="connsiteY1" fmla="*/ 960233 h 1067482"/>
                <a:gd name="connsiteX2" fmla="*/ 892910 w 962961"/>
                <a:gd name="connsiteY2" fmla="*/ 960233 h 1067482"/>
                <a:gd name="connsiteX3" fmla="*/ 862430 w 962961"/>
                <a:gd name="connsiteY3" fmla="*/ 120763 h 1067482"/>
                <a:gd name="connsiteX4" fmla="*/ 293470 w 962961"/>
                <a:gd name="connsiteY4" fmla="*/ 28053 h 1067482"/>
                <a:gd name="connsiteX0" fmla="*/ 301756 w 971247"/>
                <a:gd name="connsiteY0" fmla="*/ 28053 h 1067482"/>
                <a:gd name="connsiteX1" fmla="*/ 112526 w 971247"/>
                <a:gd name="connsiteY1" fmla="*/ 960233 h 1067482"/>
                <a:gd name="connsiteX2" fmla="*/ 901196 w 971247"/>
                <a:gd name="connsiteY2" fmla="*/ 960233 h 1067482"/>
                <a:gd name="connsiteX3" fmla="*/ 870716 w 971247"/>
                <a:gd name="connsiteY3" fmla="*/ 120763 h 1067482"/>
                <a:gd name="connsiteX4" fmla="*/ 301756 w 971247"/>
                <a:gd name="connsiteY4" fmla="*/ 28053 h 1067482"/>
                <a:gd name="connsiteX0" fmla="*/ 301756 w 963093"/>
                <a:gd name="connsiteY0" fmla="*/ 28053 h 1067482"/>
                <a:gd name="connsiteX1" fmla="*/ 112526 w 963093"/>
                <a:gd name="connsiteY1" fmla="*/ 960233 h 1067482"/>
                <a:gd name="connsiteX2" fmla="*/ 901196 w 963093"/>
                <a:gd name="connsiteY2" fmla="*/ 960233 h 1067482"/>
                <a:gd name="connsiteX3" fmla="*/ 870716 w 963093"/>
                <a:gd name="connsiteY3" fmla="*/ 120763 h 1067482"/>
                <a:gd name="connsiteX4" fmla="*/ 301756 w 963093"/>
                <a:gd name="connsiteY4" fmla="*/ 28053 h 1067482"/>
                <a:gd name="connsiteX0" fmla="*/ 870716 w 972761"/>
                <a:gd name="connsiteY0" fmla="*/ 120763 h 1067482"/>
                <a:gd name="connsiteX1" fmla="*/ 301756 w 972761"/>
                <a:gd name="connsiteY1" fmla="*/ 28053 h 1067482"/>
                <a:gd name="connsiteX2" fmla="*/ 112526 w 972761"/>
                <a:gd name="connsiteY2" fmla="*/ 960233 h 1067482"/>
                <a:gd name="connsiteX3" fmla="*/ 901196 w 972761"/>
                <a:gd name="connsiteY3" fmla="*/ 960233 h 1067482"/>
                <a:gd name="connsiteX4" fmla="*/ 962156 w 972761"/>
                <a:gd name="connsiteY4" fmla="*/ 212203 h 1067482"/>
                <a:gd name="connsiteX0" fmla="*/ 870716 w 969217"/>
                <a:gd name="connsiteY0" fmla="*/ 120763 h 1067482"/>
                <a:gd name="connsiteX1" fmla="*/ 301756 w 969217"/>
                <a:gd name="connsiteY1" fmla="*/ 28053 h 1067482"/>
                <a:gd name="connsiteX2" fmla="*/ 112526 w 969217"/>
                <a:gd name="connsiteY2" fmla="*/ 960233 h 1067482"/>
                <a:gd name="connsiteX3" fmla="*/ 901196 w 969217"/>
                <a:gd name="connsiteY3" fmla="*/ 960233 h 1067482"/>
                <a:gd name="connsiteX4" fmla="*/ 955806 w 969217"/>
                <a:gd name="connsiteY4" fmla="*/ 650353 h 1067482"/>
                <a:gd name="connsiteX0" fmla="*/ 870716 w 915722"/>
                <a:gd name="connsiteY0" fmla="*/ 120763 h 1067482"/>
                <a:gd name="connsiteX1" fmla="*/ 301756 w 915722"/>
                <a:gd name="connsiteY1" fmla="*/ 28053 h 1067482"/>
                <a:gd name="connsiteX2" fmla="*/ 112526 w 915722"/>
                <a:gd name="connsiteY2" fmla="*/ 960233 h 1067482"/>
                <a:gd name="connsiteX3" fmla="*/ 901196 w 915722"/>
                <a:gd name="connsiteY3" fmla="*/ 960233 h 1067482"/>
                <a:gd name="connsiteX4" fmla="*/ 511306 w 915722"/>
                <a:gd name="connsiteY4" fmla="*/ 624953 h 1067482"/>
                <a:gd name="connsiteX0" fmla="*/ 870716 w 933401"/>
                <a:gd name="connsiteY0" fmla="*/ 120763 h 1067482"/>
                <a:gd name="connsiteX1" fmla="*/ 301756 w 933401"/>
                <a:gd name="connsiteY1" fmla="*/ 28053 h 1067482"/>
                <a:gd name="connsiteX2" fmla="*/ 112526 w 933401"/>
                <a:gd name="connsiteY2" fmla="*/ 960233 h 1067482"/>
                <a:gd name="connsiteX3" fmla="*/ 901196 w 933401"/>
                <a:gd name="connsiteY3" fmla="*/ 960233 h 1067482"/>
                <a:gd name="connsiteX4" fmla="*/ 511306 w 933401"/>
                <a:gd name="connsiteY4" fmla="*/ 624953 h 1067482"/>
                <a:gd name="connsiteX0" fmla="*/ 870716 w 938513"/>
                <a:gd name="connsiteY0" fmla="*/ 120763 h 1067482"/>
                <a:gd name="connsiteX1" fmla="*/ 301756 w 938513"/>
                <a:gd name="connsiteY1" fmla="*/ 28053 h 1067482"/>
                <a:gd name="connsiteX2" fmla="*/ 112526 w 938513"/>
                <a:gd name="connsiteY2" fmla="*/ 960233 h 1067482"/>
                <a:gd name="connsiteX3" fmla="*/ 901196 w 938513"/>
                <a:gd name="connsiteY3" fmla="*/ 960233 h 1067482"/>
                <a:gd name="connsiteX4" fmla="*/ 511306 w 938513"/>
                <a:gd name="connsiteY4" fmla="*/ 624953 h 1067482"/>
                <a:gd name="connsiteX0" fmla="*/ 870716 w 916988"/>
                <a:gd name="connsiteY0" fmla="*/ 120763 h 1058269"/>
                <a:gd name="connsiteX1" fmla="*/ 301756 w 916988"/>
                <a:gd name="connsiteY1" fmla="*/ 28053 h 1058269"/>
                <a:gd name="connsiteX2" fmla="*/ 112526 w 916988"/>
                <a:gd name="connsiteY2" fmla="*/ 960233 h 1058269"/>
                <a:gd name="connsiteX3" fmla="*/ 875796 w 916988"/>
                <a:gd name="connsiteY3" fmla="*/ 941183 h 1058269"/>
                <a:gd name="connsiteX4" fmla="*/ 511306 w 916988"/>
                <a:gd name="connsiteY4" fmla="*/ 624953 h 1058269"/>
                <a:gd name="connsiteX0" fmla="*/ 870716 w 938819"/>
                <a:gd name="connsiteY0" fmla="*/ 120763 h 1058269"/>
                <a:gd name="connsiteX1" fmla="*/ 301756 w 938819"/>
                <a:gd name="connsiteY1" fmla="*/ 28053 h 1058269"/>
                <a:gd name="connsiteX2" fmla="*/ 112526 w 938819"/>
                <a:gd name="connsiteY2" fmla="*/ 960233 h 1058269"/>
                <a:gd name="connsiteX3" fmla="*/ 875796 w 938819"/>
                <a:gd name="connsiteY3" fmla="*/ 941183 h 1058269"/>
                <a:gd name="connsiteX4" fmla="*/ 511306 w 938819"/>
                <a:gd name="connsiteY4" fmla="*/ 624953 h 1058269"/>
                <a:gd name="connsiteX0" fmla="*/ 870716 w 938819"/>
                <a:gd name="connsiteY0" fmla="*/ 120763 h 1074659"/>
                <a:gd name="connsiteX1" fmla="*/ 301756 w 938819"/>
                <a:gd name="connsiteY1" fmla="*/ 28053 h 1074659"/>
                <a:gd name="connsiteX2" fmla="*/ 112526 w 938819"/>
                <a:gd name="connsiteY2" fmla="*/ 960233 h 1074659"/>
                <a:gd name="connsiteX3" fmla="*/ 875796 w 938819"/>
                <a:gd name="connsiteY3" fmla="*/ 941183 h 1074659"/>
                <a:gd name="connsiteX4" fmla="*/ 511306 w 938819"/>
                <a:gd name="connsiteY4" fmla="*/ 624953 h 1074659"/>
                <a:gd name="connsiteX0" fmla="*/ 870716 w 938819"/>
                <a:gd name="connsiteY0" fmla="*/ 120763 h 1087029"/>
                <a:gd name="connsiteX1" fmla="*/ 301756 w 938819"/>
                <a:gd name="connsiteY1" fmla="*/ 28053 h 1087029"/>
                <a:gd name="connsiteX2" fmla="*/ 112526 w 938819"/>
                <a:gd name="connsiteY2" fmla="*/ 960233 h 1087029"/>
                <a:gd name="connsiteX3" fmla="*/ 875796 w 938819"/>
                <a:gd name="connsiteY3" fmla="*/ 941183 h 1087029"/>
                <a:gd name="connsiteX4" fmla="*/ 511306 w 938819"/>
                <a:gd name="connsiteY4" fmla="*/ 624953 h 1087029"/>
                <a:gd name="connsiteX0" fmla="*/ 881173 w 949276"/>
                <a:gd name="connsiteY0" fmla="*/ 120763 h 1087029"/>
                <a:gd name="connsiteX1" fmla="*/ 312213 w 949276"/>
                <a:gd name="connsiteY1" fmla="*/ 28053 h 1087029"/>
                <a:gd name="connsiteX2" fmla="*/ 122983 w 949276"/>
                <a:gd name="connsiteY2" fmla="*/ 960233 h 1087029"/>
                <a:gd name="connsiteX3" fmla="*/ 886253 w 949276"/>
                <a:gd name="connsiteY3" fmla="*/ 941183 h 1087029"/>
                <a:gd name="connsiteX4" fmla="*/ 521763 w 949276"/>
                <a:gd name="connsiteY4" fmla="*/ 624953 h 1087029"/>
                <a:gd name="connsiteX0" fmla="*/ 868850 w 936953"/>
                <a:gd name="connsiteY0" fmla="*/ 105683 h 1071949"/>
                <a:gd name="connsiteX1" fmla="*/ 331640 w 936953"/>
                <a:gd name="connsiteY1" fmla="*/ 38373 h 1071949"/>
                <a:gd name="connsiteX2" fmla="*/ 110660 w 936953"/>
                <a:gd name="connsiteY2" fmla="*/ 945153 h 1071949"/>
                <a:gd name="connsiteX3" fmla="*/ 873930 w 936953"/>
                <a:gd name="connsiteY3" fmla="*/ 926103 h 1071949"/>
                <a:gd name="connsiteX4" fmla="*/ 509440 w 936953"/>
                <a:gd name="connsiteY4" fmla="*/ 609873 h 1071949"/>
                <a:gd name="connsiteX0" fmla="*/ 868850 w 936953"/>
                <a:gd name="connsiteY0" fmla="*/ 88297 h 1054563"/>
                <a:gd name="connsiteX1" fmla="*/ 331640 w 936953"/>
                <a:gd name="connsiteY1" fmla="*/ 20987 h 1054563"/>
                <a:gd name="connsiteX2" fmla="*/ 110660 w 936953"/>
                <a:gd name="connsiteY2" fmla="*/ 927767 h 1054563"/>
                <a:gd name="connsiteX3" fmla="*/ 873930 w 936953"/>
                <a:gd name="connsiteY3" fmla="*/ 908717 h 1054563"/>
                <a:gd name="connsiteX4" fmla="*/ 509440 w 936953"/>
                <a:gd name="connsiteY4" fmla="*/ 592487 h 1054563"/>
                <a:gd name="connsiteX0" fmla="*/ 875200 w 936953"/>
                <a:gd name="connsiteY0" fmla="*/ 113259 h 1047775"/>
                <a:gd name="connsiteX1" fmla="*/ 331640 w 936953"/>
                <a:gd name="connsiteY1" fmla="*/ 14199 h 1047775"/>
                <a:gd name="connsiteX2" fmla="*/ 110660 w 936953"/>
                <a:gd name="connsiteY2" fmla="*/ 920979 h 1047775"/>
                <a:gd name="connsiteX3" fmla="*/ 873930 w 936953"/>
                <a:gd name="connsiteY3" fmla="*/ 901929 h 1047775"/>
                <a:gd name="connsiteX4" fmla="*/ 509440 w 936953"/>
                <a:gd name="connsiteY4" fmla="*/ 585699 h 1047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36953" h="1047775">
                  <a:moveTo>
                    <a:pt x="875200" y="113259"/>
                  </a:moveTo>
                  <a:cubicBezTo>
                    <a:pt x="754127" y="17162"/>
                    <a:pt x="467530" y="-24113"/>
                    <a:pt x="331640" y="14199"/>
                  </a:cubicBezTo>
                  <a:cubicBezTo>
                    <a:pt x="-77300" y="319211"/>
                    <a:pt x="-52747" y="690686"/>
                    <a:pt x="110660" y="920979"/>
                  </a:cubicBezTo>
                  <a:cubicBezTo>
                    <a:pt x="245915" y="1060679"/>
                    <a:pt x="642790" y="1124391"/>
                    <a:pt x="873930" y="901929"/>
                  </a:cubicBezTo>
                  <a:cubicBezTo>
                    <a:pt x="1028870" y="641367"/>
                    <a:pt x="894673" y="590356"/>
                    <a:pt x="509440" y="585699"/>
                  </a:cubicBezTo>
                </a:path>
              </a:pathLst>
            </a:custGeom>
            <a:noFill/>
            <a:ln w="685800" cap="rnd">
              <a:solidFill>
                <a:srgbClr val="003368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FFF08C52-724B-EF97-3A4E-346F961B04CC}"/>
                </a:ext>
              </a:extLst>
            </p:cNvPr>
            <p:cNvSpPr/>
            <p:nvPr/>
          </p:nvSpPr>
          <p:spPr>
            <a:xfrm>
              <a:off x="5623871" y="4136974"/>
              <a:ext cx="923492" cy="1179196"/>
            </a:xfrm>
            <a:custGeom>
              <a:avLst/>
              <a:gdLst>
                <a:gd name="connsiteX0" fmla="*/ 0 w 1082040"/>
                <a:gd name="connsiteY0" fmla="*/ 0 h 1097280"/>
                <a:gd name="connsiteX1" fmla="*/ 121920 w 1082040"/>
                <a:gd name="connsiteY1" fmla="*/ 1097280 h 1097280"/>
                <a:gd name="connsiteX2" fmla="*/ 929640 w 1082040"/>
                <a:gd name="connsiteY2" fmla="*/ 944880 h 1097280"/>
                <a:gd name="connsiteX3" fmla="*/ 1082040 w 1082040"/>
                <a:gd name="connsiteY3" fmla="*/ 525780 h 1097280"/>
                <a:gd name="connsiteX4" fmla="*/ 746760 w 1082040"/>
                <a:gd name="connsiteY4" fmla="*/ 22860 h 1097280"/>
                <a:gd name="connsiteX5" fmla="*/ 0 w 1082040"/>
                <a:gd name="connsiteY5" fmla="*/ 0 h 1097280"/>
                <a:gd name="connsiteX0" fmla="*/ 0 w 1082040"/>
                <a:gd name="connsiteY0" fmla="*/ 94636 h 1191916"/>
                <a:gd name="connsiteX1" fmla="*/ 121920 w 1082040"/>
                <a:gd name="connsiteY1" fmla="*/ 1191916 h 1191916"/>
                <a:gd name="connsiteX2" fmla="*/ 929640 w 1082040"/>
                <a:gd name="connsiteY2" fmla="*/ 1039516 h 1191916"/>
                <a:gd name="connsiteX3" fmla="*/ 1082040 w 1082040"/>
                <a:gd name="connsiteY3" fmla="*/ 620416 h 1191916"/>
                <a:gd name="connsiteX4" fmla="*/ 746760 w 1082040"/>
                <a:gd name="connsiteY4" fmla="*/ 117496 h 1191916"/>
                <a:gd name="connsiteX5" fmla="*/ 0 w 1082040"/>
                <a:gd name="connsiteY5" fmla="*/ 94636 h 1191916"/>
                <a:gd name="connsiteX0" fmla="*/ 0 w 1082040"/>
                <a:gd name="connsiteY0" fmla="*/ 81612 h 1178892"/>
                <a:gd name="connsiteX1" fmla="*/ 121920 w 1082040"/>
                <a:gd name="connsiteY1" fmla="*/ 1178892 h 1178892"/>
                <a:gd name="connsiteX2" fmla="*/ 929640 w 1082040"/>
                <a:gd name="connsiteY2" fmla="*/ 1026492 h 1178892"/>
                <a:gd name="connsiteX3" fmla="*/ 1082040 w 1082040"/>
                <a:gd name="connsiteY3" fmla="*/ 607392 h 1178892"/>
                <a:gd name="connsiteX4" fmla="*/ 727710 w 1082040"/>
                <a:gd name="connsiteY4" fmla="*/ 148922 h 1178892"/>
                <a:gd name="connsiteX5" fmla="*/ 0 w 1082040"/>
                <a:gd name="connsiteY5" fmla="*/ 81612 h 1178892"/>
                <a:gd name="connsiteX0" fmla="*/ 0 w 1082040"/>
                <a:gd name="connsiteY0" fmla="*/ 80009 h 1177289"/>
                <a:gd name="connsiteX1" fmla="*/ 121920 w 1082040"/>
                <a:gd name="connsiteY1" fmla="*/ 1177289 h 1177289"/>
                <a:gd name="connsiteX2" fmla="*/ 929640 w 1082040"/>
                <a:gd name="connsiteY2" fmla="*/ 1024889 h 1177289"/>
                <a:gd name="connsiteX3" fmla="*/ 1082040 w 1082040"/>
                <a:gd name="connsiteY3" fmla="*/ 605789 h 1177289"/>
                <a:gd name="connsiteX4" fmla="*/ 759460 w 1082040"/>
                <a:gd name="connsiteY4" fmla="*/ 153669 h 1177289"/>
                <a:gd name="connsiteX5" fmla="*/ 0 w 1082040"/>
                <a:gd name="connsiteY5" fmla="*/ 80009 h 1177289"/>
                <a:gd name="connsiteX0" fmla="*/ 0 w 1082040"/>
                <a:gd name="connsiteY0" fmla="*/ 70151 h 1167431"/>
                <a:gd name="connsiteX1" fmla="*/ 121920 w 1082040"/>
                <a:gd name="connsiteY1" fmla="*/ 1167431 h 1167431"/>
                <a:gd name="connsiteX2" fmla="*/ 929640 w 1082040"/>
                <a:gd name="connsiteY2" fmla="*/ 1015031 h 1167431"/>
                <a:gd name="connsiteX3" fmla="*/ 1082040 w 1082040"/>
                <a:gd name="connsiteY3" fmla="*/ 595931 h 1167431"/>
                <a:gd name="connsiteX4" fmla="*/ 759460 w 1082040"/>
                <a:gd name="connsiteY4" fmla="*/ 143811 h 1167431"/>
                <a:gd name="connsiteX5" fmla="*/ 0 w 1082040"/>
                <a:gd name="connsiteY5" fmla="*/ 70151 h 1167431"/>
                <a:gd name="connsiteX0" fmla="*/ 0 w 1082040"/>
                <a:gd name="connsiteY0" fmla="*/ 10997 h 1108277"/>
                <a:gd name="connsiteX1" fmla="*/ 121920 w 1082040"/>
                <a:gd name="connsiteY1" fmla="*/ 1108277 h 1108277"/>
                <a:gd name="connsiteX2" fmla="*/ 929640 w 1082040"/>
                <a:gd name="connsiteY2" fmla="*/ 955877 h 1108277"/>
                <a:gd name="connsiteX3" fmla="*/ 1082040 w 1082040"/>
                <a:gd name="connsiteY3" fmla="*/ 536777 h 1108277"/>
                <a:gd name="connsiteX4" fmla="*/ 759460 w 1082040"/>
                <a:gd name="connsiteY4" fmla="*/ 84657 h 1108277"/>
                <a:gd name="connsiteX5" fmla="*/ 0 w 1082040"/>
                <a:gd name="connsiteY5" fmla="*/ 10997 h 1108277"/>
                <a:gd name="connsiteX0" fmla="*/ 0 w 1082040"/>
                <a:gd name="connsiteY0" fmla="*/ 21102 h 1118382"/>
                <a:gd name="connsiteX1" fmla="*/ 121920 w 1082040"/>
                <a:gd name="connsiteY1" fmla="*/ 1118382 h 1118382"/>
                <a:gd name="connsiteX2" fmla="*/ 929640 w 1082040"/>
                <a:gd name="connsiteY2" fmla="*/ 965982 h 1118382"/>
                <a:gd name="connsiteX3" fmla="*/ 1082040 w 1082040"/>
                <a:gd name="connsiteY3" fmla="*/ 546882 h 1118382"/>
                <a:gd name="connsiteX4" fmla="*/ 759460 w 1082040"/>
                <a:gd name="connsiteY4" fmla="*/ 94762 h 1118382"/>
                <a:gd name="connsiteX5" fmla="*/ 0 w 1082040"/>
                <a:gd name="connsiteY5" fmla="*/ 21102 h 1118382"/>
                <a:gd name="connsiteX0" fmla="*/ 0 w 1082040"/>
                <a:gd name="connsiteY0" fmla="*/ 13447 h 1110727"/>
                <a:gd name="connsiteX1" fmla="*/ 121920 w 1082040"/>
                <a:gd name="connsiteY1" fmla="*/ 1110727 h 1110727"/>
                <a:gd name="connsiteX2" fmla="*/ 929640 w 1082040"/>
                <a:gd name="connsiteY2" fmla="*/ 958327 h 1110727"/>
                <a:gd name="connsiteX3" fmla="*/ 1082040 w 1082040"/>
                <a:gd name="connsiteY3" fmla="*/ 539227 h 1110727"/>
                <a:gd name="connsiteX4" fmla="*/ 759460 w 1082040"/>
                <a:gd name="connsiteY4" fmla="*/ 87107 h 1110727"/>
                <a:gd name="connsiteX5" fmla="*/ 0 w 1082040"/>
                <a:gd name="connsiteY5" fmla="*/ 13447 h 1110727"/>
                <a:gd name="connsiteX0" fmla="*/ 0 w 1082040"/>
                <a:gd name="connsiteY0" fmla="*/ 34409 h 1131689"/>
                <a:gd name="connsiteX1" fmla="*/ 121920 w 1082040"/>
                <a:gd name="connsiteY1" fmla="*/ 1131689 h 1131689"/>
                <a:gd name="connsiteX2" fmla="*/ 929640 w 1082040"/>
                <a:gd name="connsiteY2" fmla="*/ 979289 h 1131689"/>
                <a:gd name="connsiteX3" fmla="*/ 1082040 w 1082040"/>
                <a:gd name="connsiteY3" fmla="*/ 560189 h 1131689"/>
                <a:gd name="connsiteX4" fmla="*/ 759460 w 1082040"/>
                <a:gd name="connsiteY4" fmla="*/ 108069 h 1131689"/>
                <a:gd name="connsiteX5" fmla="*/ 0 w 1082040"/>
                <a:gd name="connsiteY5" fmla="*/ 34409 h 1131689"/>
                <a:gd name="connsiteX0" fmla="*/ 0 w 1082040"/>
                <a:gd name="connsiteY0" fmla="*/ 29033 h 1126313"/>
                <a:gd name="connsiteX1" fmla="*/ 121920 w 1082040"/>
                <a:gd name="connsiteY1" fmla="*/ 1126313 h 1126313"/>
                <a:gd name="connsiteX2" fmla="*/ 929640 w 1082040"/>
                <a:gd name="connsiteY2" fmla="*/ 973913 h 1126313"/>
                <a:gd name="connsiteX3" fmla="*/ 1082040 w 1082040"/>
                <a:gd name="connsiteY3" fmla="*/ 554813 h 1126313"/>
                <a:gd name="connsiteX4" fmla="*/ 759460 w 1082040"/>
                <a:gd name="connsiteY4" fmla="*/ 102693 h 1126313"/>
                <a:gd name="connsiteX5" fmla="*/ 0 w 1082040"/>
                <a:gd name="connsiteY5" fmla="*/ 29033 h 1126313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8690 w 1101090"/>
                <a:gd name="connsiteY2" fmla="*/ 98259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8690 w 1101090"/>
                <a:gd name="connsiteY2" fmla="*/ 98259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8690 w 1101090"/>
                <a:gd name="connsiteY2" fmla="*/ 98259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8690 w 1101090"/>
                <a:gd name="connsiteY2" fmla="*/ 98259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8690 w 1101090"/>
                <a:gd name="connsiteY2" fmla="*/ 98259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98088"/>
                <a:gd name="connsiteX1" fmla="*/ 140970 w 1101090"/>
                <a:gd name="connsiteY1" fmla="*/ 1134995 h 1198088"/>
                <a:gd name="connsiteX2" fmla="*/ 948690 w 1101090"/>
                <a:gd name="connsiteY2" fmla="*/ 982595 h 1198088"/>
                <a:gd name="connsiteX3" fmla="*/ 1101090 w 1101090"/>
                <a:gd name="connsiteY3" fmla="*/ 563495 h 1198088"/>
                <a:gd name="connsiteX4" fmla="*/ 778510 w 1101090"/>
                <a:gd name="connsiteY4" fmla="*/ 111375 h 1198088"/>
                <a:gd name="connsiteX5" fmla="*/ 0 w 1101090"/>
                <a:gd name="connsiteY5" fmla="*/ 37715 h 1198088"/>
                <a:gd name="connsiteX0" fmla="*/ 0 w 1101090"/>
                <a:gd name="connsiteY0" fmla="*/ 37715 h 1189237"/>
                <a:gd name="connsiteX1" fmla="*/ 140970 w 1101090"/>
                <a:gd name="connsiteY1" fmla="*/ 1134995 h 1189237"/>
                <a:gd name="connsiteX2" fmla="*/ 948690 w 1101090"/>
                <a:gd name="connsiteY2" fmla="*/ 982595 h 1189237"/>
                <a:gd name="connsiteX3" fmla="*/ 1101090 w 1101090"/>
                <a:gd name="connsiteY3" fmla="*/ 563495 h 1189237"/>
                <a:gd name="connsiteX4" fmla="*/ 778510 w 1101090"/>
                <a:gd name="connsiteY4" fmla="*/ 111375 h 1189237"/>
                <a:gd name="connsiteX5" fmla="*/ 0 w 1101090"/>
                <a:gd name="connsiteY5" fmla="*/ 37715 h 1189237"/>
                <a:gd name="connsiteX0" fmla="*/ 0 w 1101090"/>
                <a:gd name="connsiteY0" fmla="*/ 37715 h 1186478"/>
                <a:gd name="connsiteX1" fmla="*/ 140970 w 1101090"/>
                <a:gd name="connsiteY1" fmla="*/ 1134995 h 1186478"/>
                <a:gd name="connsiteX2" fmla="*/ 961390 w 1101090"/>
                <a:gd name="connsiteY2" fmla="*/ 963545 h 1186478"/>
                <a:gd name="connsiteX3" fmla="*/ 1101090 w 1101090"/>
                <a:gd name="connsiteY3" fmla="*/ 563495 h 1186478"/>
                <a:gd name="connsiteX4" fmla="*/ 778510 w 1101090"/>
                <a:gd name="connsiteY4" fmla="*/ 111375 h 1186478"/>
                <a:gd name="connsiteX5" fmla="*/ 0 w 1101090"/>
                <a:gd name="connsiteY5" fmla="*/ 37715 h 1186478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61390 w 1101090"/>
                <a:gd name="connsiteY2" fmla="*/ 96354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61390 w 1101090"/>
                <a:gd name="connsiteY2" fmla="*/ 96354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61390 w 1101090"/>
                <a:gd name="connsiteY2" fmla="*/ 96354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2340 w 1101090"/>
                <a:gd name="connsiteY2" fmla="*/ 96354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082040"/>
                <a:gd name="connsiteY0" fmla="*/ 37715 h 1134995"/>
                <a:gd name="connsiteX1" fmla="*/ 140970 w 1082040"/>
                <a:gd name="connsiteY1" fmla="*/ 1134995 h 1134995"/>
                <a:gd name="connsiteX2" fmla="*/ 942340 w 1082040"/>
                <a:gd name="connsiteY2" fmla="*/ 963545 h 1134995"/>
                <a:gd name="connsiteX3" fmla="*/ 1082040 w 1082040"/>
                <a:gd name="connsiteY3" fmla="*/ 563495 h 1134995"/>
                <a:gd name="connsiteX4" fmla="*/ 778510 w 1082040"/>
                <a:gd name="connsiteY4" fmla="*/ 111375 h 1134995"/>
                <a:gd name="connsiteX5" fmla="*/ 0 w 1082040"/>
                <a:gd name="connsiteY5" fmla="*/ 37715 h 1134995"/>
                <a:gd name="connsiteX0" fmla="*/ 0 w 983901"/>
                <a:gd name="connsiteY0" fmla="*/ 37715 h 1134995"/>
                <a:gd name="connsiteX1" fmla="*/ 140970 w 983901"/>
                <a:gd name="connsiteY1" fmla="*/ 1134995 h 1134995"/>
                <a:gd name="connsiteX2" fmla="*/ 942340 w 983901"/>
                <a:gd name="connsiteY2" fmla="*/ 963545 h 1134995"/>
                <a:gd name="connsiteX3" fmla="*/ 778510 w 983901"/>
                <a:gd name="connsiteY3" fmla="*/ 111375 h 1134995"/>
                <a:gd name="connsiteX4" fmla="*/ 0 w 983901"/>
                <a:gd name="connsiteY4" fmla="*/ 37715 h 1134995"/>
                <a:gd name="connsiteX0" fmla="*/ 0 w 1033650"/>
                <a:gd name="connsiteY0" fmla="*/ 52605 h 1149885"/>
                <a:gd name="connsiteX1" fmla="*/ 140970 w 1033650"/>
                <a:gd name="connsiteY1" fmla="*/ 1149885 h 1149885"/>
                <a:gd name="connsiteX2" fmla="*/ 999490 w 1033650"/>
                <a:gd name="connsiteY2" fmla="*/ 933985 h 1149885"/>
                <a:gd name="connsiteX3" fmla="*/ 778510 w 1033650"/>
                <a:gd name="connsiteY3" fmla="*/ 126265 h 1149885"/>
                <a:gd name="connsiteX4" fmla="*/ 0 w 1033650"/>
                <a:gd name="connsiteY4" fmla="*/ 52605 h 1149885"/>
                <a:gd name="connsiteX0" fmla="*/ 0 w 1056496"/>
                <a:gd name="connsiteY0" fmla="*/ 51985 h 1149265"/>
                <a:gd name="connsiteX1" fmla="*/ 140970 w 1056496"/>
                <a:gd name="connsiteY1" fmla="*/ 1149265 h 1149265"/>
                <a:gd name="connsiteX2" fmla="*/ 1024890 w 1056496"/>
                <a:gd name="connsiteY2" fmla="*/ 920665 h 1149265"/>
                <a:gd name="connsiteX3" fmla="*/ 778510 w 1056496"/>
                <a:gd name="connsiteY3" fmla="*/ 125645 h 1149265"/>
                <a:gd name="connsiteX4" fmla="*/ 0 w 1056496"/>
                <a:gd name="connsiteY4" fmla="*/ 51985 h 1149265"/>
                <a:gd name="connsiteX0" fmla="*/ 0 w 1058985"/>
                <a:gd name="connsiteY0" fmla="*/ 51985 h 1149265"/>
                <a:gd name="connsiteX1" fmla="*/ 140970 w 1058985"/>
                <a:gd name="connsiteY1" fmla="*/ 1149265 h 1149265"/>
                <a:gd name="connsiteX2" fmla="*/ 1024890 w 1058985"/>
                <a:gd name="connsiteY2" fmla="*/ 920665 h 1149265"/>
                <a:gd name="connsiteX3" fmla="*/ 778510 w 1058985"/>
                <a:gd name="connsiteY3" fmla="*/ 125645 h 1149265"/>
                <a:gd name="connsiteX4" fmla="*/ 0 w 1058985"/>
                <a:gd name="connsiteY4" fmla="*/ 51985 h 1149265"/>
                <a:gd name="connsiteX0" fmla="*/ 0 w 1058802"/>
                <a:gd name="connsiteY0" fmla="*/ 45717 h 1142997"/>
                <a:gd name="connsiteX1" fmla="*/ 140970 w 1058802"/>
                <a:gd name="connsiteY1" fmla="*/ 1142997 h 1142997"/>
                <a:gd name="connsiteX2" fmla="*/ 1024890 w 1058802"/>
                <a:gd name="connsiteY2" fmla="*/ 914397 h 1142997"/>
                <a:gd name="connsiteX3" fmla="*/ 791210 w 1058802"/>
                <a:gd name="connsiteY3" fmla="*/ 138427 h 1142997"/>
                <a:gd name="connsiteX4" fmla="*/ 0 w 1058802"/>
                <a:gd name="connsiteY4" fmla="*/ 45717 h 1142997"/>
                <a:gd name="connsiteX0" fmla="*/ 0 w 1064369"/>
                <a:gd name="connsiteY0" fmla="*/ 37131 h 1134411"/>
                <a:gd name="connsiteX1" fmla="*/ 140970 w 1064369"/>
                <a:gd name="connsiteY1" fmla="*/ 1134411 h 1134411"/>
                <a:gd name="connsiteX2" fmla="*/ 1024890 w 1064369"/>
                <a:gd name="connsiteY2" fmla="*/ 905811 h 1134411"/>
                <a:gd name="connsiteX3" fmla="*/ 791210 w 1064369"/>
                <a:gd name="connsiteY3" fmla="*/ 129841 h 1134411"/>
                <a:gd name="connsiteX4" fmla="*/ 0 w 1064369"/>
                <a:gd name="connsiteY4" fmla="*/ 37131 h 1134411"/>
                <a:gd name="connsiteX0" fmla="*/ 0 w 1072221"/>
                <a:gd name="connsiteY0" fmla="*/ 30947 h 1128227"/>
                <a:gd name="connsiteX1" fmla="*/ 140970 w 1072221"/>
                <a:gd name="connsiteY1" fmla="*/ 1128227 h 1128227"/>
                <a:gd name="connsiteX2" fmla="*/ 1024890 w 1072221"/>
                <a:gd name="connsiteY2" fmla="*/ 899627 h 1128227"/>
                <a:gd name="connsiteX3" fmla="*/ 822960 w 1072221"/>
                <a:gd name="connsiteY3" fmla="*/ 155407 h 1128227"/>
                <a:gd name="connsiteX4" fmla="*/ 0 w 1072221"/>
                <a:gd name="connsiteY4" fmla="*/ 30947 h 1128227"/>
                <a:gd name="connsiteX0" fmla="*/ 0 w 1072221"/>
                <a:gd name="connsiteY0" fmla="*/ 30947 h 1128227"/>
                <a:gd name="connsiteX1" fmla="*/ 140970 w 1072221"/>
                <a:gd name="connsiteY1" fmla="*/ 1128227 h 1128227"/>
                <a:gd name="connsiteX2" fmla="*/ 1024890 w 1072221"/>
                <a:gd name="connsiteY2" fmla="*/ 899627 h 1128227"/>
                <a:gd name="connsiteX3" fmla="*/ 822960 w 1072221"/>
                <a:gd name="connsiteY3" fmla="*/ 155407 h 1128227"/>
                <a:gd name="connsiteX4" fmla="*/ 0 w 1072221"/>
                <a:gd name="connsiteY4" fmla="*/ 30947 h 1128227"/>
                <a:gd name="connsiteX0" fmla="*/ 0 w 1061159"/>
                <a:gd name="connsiteY0" fmla="*/ 30947 h 1128227"/>
                <a:gd name="connsiteX1" fmla="*/ 140970 w 1061159"/>
                <a:gd name="connsiteY1" fmla="*/ 1128227 h 1128227"/>
                <a:gd name="connsiteX2" fmla="*/ 1024890 w 1061159"/>
                <a:gd name="connsiteY2" fmla="*/ 899627 h 1128227"/>
                <a:gd name="connsiteX3" fmla="*/ 822960 w 1061159"/>
                <a:gd name="connsiteY3" fmla="*/ 155407 h 1128227"/>
                <a:gd name="connsiteX4" fmla="*/ 0 w 1061159"/>
                <a:gd name="connsiteY4" fmla="*/ 30947 h 1128227"/>
                <a:gd name="connsiteX0" fmla="*/ 0 w 1061159"/>
                <a:gd name="connsiteY0" fmla="*/ 30947 h 1184617"/>
                <a:gd name="connsiteX1" fmla="*/ 140970 w 1061159"/>
                <a:gd name="connsiteY1" fmla="*/ 1128227 h 1184617"/>
                <a:gd name="connsiteX2" fmla="*/ 1024890 w 1061159"/>
                <a:gd name="connsiteY2" fmla="*/ 899627 h 1184617"/>
                <a:gd name="connsiteX3" fmla="*/ 822960 w 1061159"/>
                <a:gd name="connsiteY3" fmla="*/ 155407 h 1184617"/>
                <a:gd name="connsiteX4" fmla="*/ 0 w 1061159"/>
                <a:gd name="connsiteY4" fmla="*/ 30947 h 1184617"/>
                <a:gd name="connsiteX0" fmla="*/ 0 w 925273"/>
                <a:gd name="connsiteY0" fmla="*/ 60201 h 1131321"/>
                <a:gd name="connsiteX1" fmla="*/ 13970 w 925273"/>
                <a:gd name="connsiteY1" fmla="*/ 1074931 h 1131321"/>
                <a:gd name="connsiteX2" fmla="*/ 897890 w 925273"/>
                <a:gd name="connsiteY2" fmla="*/ 846331 h 1131321"/>
                <a:gd name="connsiteX3" fmla="*/ 695960 w 925273"/>
                <a:gd name="connsiteY3" fmla="*/ 102111 h 1131321"/>
                <a:gd name="connsiteX4" fmla="*/ 0 w 925273"/>
                <a:gd name="connsiteY4" fmla="*/ 60201 h 1131321"/>
                <a:gd name="connsiteX0" fmla="*/ 29 w 925302"/>
                <a:gd name="connsiteY0" fmla="*/ 169950 h 1241070"/>
                <a:gd name="connsiteX1" fmla="*/ 13999 w 925302"/>
                <a:gd name="connsiteY1" fmla="*/ 1184680 h 1241070"/>
                <a:gd name="connsiteX2" fmla="*/ 897919 w 925302"/>
                <a:gd name="connsiteY2" fmla="*/ 956080 h 1241070"/>
                <a:gd name="connsiteX3" fmla="*/ 695989 w 925302"/>
                <a:gd name="connsiteY3" fmla="*/ 211860 h 1241070"/>
                <a:gd name="connsiteX4" fmla="*/ 29 w 925302"/>
                <a:gd name="connsiteY4" fmla="*/ 169950 h 1241070"/>
                <a:gd name="connsiteX0" fmla="*/ 74455 w 999728"/>
                <a:gd name="connsiteY0" fmla="*/ 111525 h 1182645"/>
                <a:gd name="connsiteX1" fmla="*/ 88425 w 999728"/>
                <a:gd name="connsiteY1" fmla="*/ 1126255 h 1182645"/>
                <a:gd name="connsiteX2" fmla="*/ 972345 w 999728"/>
                <a:gd name="connsiteY2" fmla="*/ 897655 h 1182645"/>
                <a:gd name="connsiteX3" fmla="*/ 770415 w 999728"/>
                <a:gd name="connsiteY3" fmla="*/ 153435 h 1182645"/>
                <a:gd name="connsiteX4" fmla="*/ 74455 w 999728"/>
                <a:gd name="connsiteY4" fmla="*/ 111525 h 1182645"/>
                <a:gd name="connsiteX0" fmla="*/ 79369 w 985250"/>
                <a:gd name="connsiteY0" fmla="*/ 119473 h 1165193"/>
                <a:gd name="connsiteX1" fmla="*/ 74289 w 985250"/>
                <a:gd name="connsiteY1" fmla="*/ 1108803 h 1165193"/>
                <a:gd name="connsiteX2" fmla="*/ 958209 w 985250"/>
                <a:gd name="connsiteY2" fmla="*/ 880203 h 1165193"/>
                <a:gd name="connsiteX3" fmla="*/ 756279 w 985250"/>
                <a:gd name="connsiteY3" fmla="*/ 135983 h 1165193"/>
                <a:gd name="connsiteX4" fmla="*/ 79369 w 985250"/>
                <a:gd name="connsiteY4" fmla="*/ 119473 h 1165193"/>
                <a:gd name="connsiteX0" fmla="*/ 85008 w 990889"/>
                <a:gd name="connsiteY0" fmla="*/ 111446 h 1157166"/>
                <a:gd name="connsiteX1" fmla="*/ 79928 w 990889"/>
                <a:gd name="connsiteY1" fmla="*/ 1100776 h 1157166"/>
                <a:gd name="connsiteX2" fmla="*/ 963848 w 990889"/>
                <a:gd name="connsiteY2" fmla="*/ 872176 h 1157166"/>
                <a:gd name="connsiteX3" fmla="*/ 761918 w 990889"/>
                <a:gd name="connsiteY3" fmla="*/ 127956 h 1157166"/>
                <a:gd name="connsiteX4" fmla="*/ 85008 w 990889"/>
                <a:gd name="connsiteY4" fmla="*/ 111446 h 1157166"/>
                <a:gd name="connsiteX0" fmla="*/ 48659 w 963901"/>
                <a:gd name="connsiteY0" fmla="*/ 97233 h 1077983"/>
                <a:gd name="connsiteX1" fmla="*/ 56279 w 963901"/>
                <a:gd name="connsiteY1" fmla="*/ 1023063 h 1077983"/>
                <a:gd name="connsiteX2" fmla="*/ 927499 w 963901"/>
                <a:gd name="connsiteY2" fmla="*/ 857963 h 1077983"/>
                <a:gd name="connsiteX3" fmla="*/ 725569 w 963901"/>
                <a:gd name="connsiteY3" fmla="*/ 113743 h 1077983"/>
                <a:gd name="connsiteX4" fmla="*/ 48659 w 963901"/>
                <a:gd name="connsiteY4" fmla="*/ 97233 h 1077983"/>
                <a:gd name="connsiteX0" fmla="*/ 89820 w 1005062"/>
                <a:gd name="connsiteY0" fmla="*/ 97233 h 1077983"/>
                <a:gd name="connsiteX1" fmla="*/ 97440 w 1005062"/>
                <a:gd name="connsiteY1" fmla="*/ 1023063 h 1077983"/>
                <a:gd name="connsiteX2" fmla="*/ 968660 w 1005062"/>
                <a:gd name="connsiteY2" fmla="*/ 857963 h 1077983"/>
                <a:gd name="connsiteX3" fmla="*/ 766730 w 1005062"/>
                <a:gd name="connsiteY3" fmla="*/ 113743 h 1077983"/>
                <a:gd name="connsiteX4" fmla="*/ 89820 w 1005062"/>
                <a:gd name="connsiteY4" fmla="*/ 97233 h 1077983"/>
                <a:gd name="connsiteX0" fmla="*/ 117822 w 1036097"/>
                <a:gd name="connsiteY0" fmla="*/ 94215 h 1038565"/>
                <a:gd name="connsiteX1" fmla="*/ 80992 w 1036097"/>
                <a:gd name="connsiteY1" fmla="*/ 975595 h 1038565"/>
                <a:gd name="connsiteX2" fmla="*/ 996662 w 1036097"/>
                <a:gd name="connsiteY2" fmla="*/ 854945 h 1038565"/>
                <a:gd name="connsiteX3" fmla="*/ 794732 w 1036097"/>
                <a:gd name="connsiteY3" fmla="*/ 110725 h 1038565"/>
                <a:gd name="connsiteX4" fmla="*/ 117822 w 1036097"/>
                <a:gd name="connsiteY4" fmla="*/ 94215 h 1038565"/>
                <a:gd name="connsiteX0" fmla="*/ 97358 w 1013465"/>
                <a:gd name="connsiteY0" fmla="*/ 92501 h 1017048"/>
                <a:gd name="connsiteX1" fmla="*/ 92278 w 1013465"/>
                <a:gd name="connsiteY1" fmla="*/ 948481 h 1017048"/>
                <a:gd name="connsiteX2" fmla="*/ 976198 w 1013465"/>
                <a:gd name="connsiteY2" fmla="*/ 853231 h 1017048"/>
                <a:gd name="connsiteX3" fmla="*/ 774268 w 1013465"/>
                <a:gd name="connsiteY3" fmla="*/ 109011 h 1017048"/>
                <a:gd name="connsiteX4" fmla="*/ 97358 w 1013465"/>
                <a:gd name="connsiteY4" fmla="*/ 92501 h 1017048"/>
                <a:gd name="connsiteX0" fmla="*/ 97358 w 908526"/>
                <a:gd name="connsiteY0" fmla="*/ 95782 h 1039479"/>
                <a:gd name="connsiteX1" fmla="*/ 92278 w 908526"/>
                <a:gd name="connsiteY1" fmla="*/ 951762 h 1039479"/>
                <a:gd name="connsiteX2" fmla="*/ 849198 w 908526"/>
                <a:gd name="connsiteY2" fmla="*/ 913662 h 1039479"/>
                <a:gd name="connsiteX3" fmla="*/ 774268 w 908526"/>
                <a:gd name="connsiteY3" fmla="*/ 112292 h 1039479"/>
                <a:gd name="connsiteX4" fmla="*/ 97358 w 908526"/>
                <a:gd name="connsiteY4" fmla="*/ 95782 h 1039479"/>
                <a:gd name="connsiteX0" fmla="*/ 99959 w 930166"/>
                <a:gd name="connsiteY0" fmla="*/ 117126 h 1062869"/>
                <a:gd name="connsiteX1" fmla="*/ 94879 w 930166"/>
                <a:gd name="connsiteY1" fmla="*/ 973106 h 1062869"/>
                <a:gd name="connsiteX2" fmla="*/ 851799 w 930166"/>
                <a:gd name="connsiteY2" fmla="*/ 935006 h 1062869"/>
                <a:gd name="connsiteX3" fmla="*/ 821319 w 930166"/>
                <a:gd name="connsiteY3" fmla="*/ 95536 h 1062869"/>
                <a:gd name="connsiteX4" fmla="*/ 99959 w 930166"/>
                <a:gd name="connsiteY4" fmla="*/ 117126 h 1062869"/>
                <a:gd name="connsiteX0" fmla="*/ 99959 w 930166"/>
                <a:gd name="connsiteY0" fmla="*/ 108427 h 1073220"/>
                <a:gd name="connsiteX1" fmla="*/ 94879 w 930166"/>
                <a:gd name="connsiteY1" fmla="*/ 983457 h 1073220"/>
                <a:gd name="connsiteX2" fmla="*/ 851799 w 930166"/>
                <a:gd name="connsiteY2" fmla="*/ 945357 h 1073220"/>
                <a:gd name="connsiteX3" fmla="*/ 821319 w 930166"/>
                <a:gd name="connsiteY3" fmla="*/ 105887 h 1073220"/>
                <a:gd name="connsiteX4" fmla="*/ 99959 w 930166"/>
                <a:gd name="connsiteY4" fmla="*/ 108427 h 1073220"/>
                <a:gd name="connsiteX0" fmla="*/ 192550 w 882391"/>
                <a:gd name="connsiteY0" fmla="*/ 83027 h 1117670"/>
                <a:gd name="connsiteX1" fmla="*/ 54120 w 882391"/>
                <a:gd name="connsiteY1" fmla="*/ 1027907 h 1117670"/>
                <a:gd name="connsiteX2" fmla="*/ 811040 w 882391"/>
                <a:gd name="connsiteY2" fmla="*/ 989807 h 1117670"/>
                <a:gd name="connsiteX3" fmla="*/ 780560 w 882391"/>
                <a:gd name="connsiteY3" fmla="*/ 150337 h 1117670"/>
                <a:gd name="connsiteX4" fmla="*/ 192550 w 882391"/>
                <a:gd name="connsiteY4" fmla="*/ 83027 h 1117670"/>
                <a:gd name="connsiteX0" fmla="*/ 210830 w 900671"/>
                <a:gd name="connsiteY0" fmla="*/ 69332 h 1103975"/>
                <a:gd name="connsiteX1" fmla="*/ 72400 w 900671"/>
                <a:gd name="connsiteY1" fmla="*/ 1014212 h 1103975"/>
                <a:gd name="connsiteX2" fmla="*/ 829320 w 900671"/>
                <a:gd name="connsiteY2" fmla="*/ 976112 h 1103975"/>
                <a:gd name="connsiteX3" fmla="*/ 798840 w 900671"/>
                <a:gd name="connsiteY3" fmla="*/ 136642 h 1103975"/>
                <a:gd name="connsiteX4" fmla="*/ 210830 w 900671"/>
                <a:gd name="connsiteY4" fmla="*/ 69332 h 1103975"/>
                <a:gd name="connsiteX0" fmla="*/ 242162 w 932003"/>
                <a:gd name="connsiteY0" fmla="*/ 85783 h 1120426"/>
                <a:gd name="connsiteX1" fmla="*/ 103732 w 932003"/>
                <a:gd name="connsiteY1" fmla="*/ 1030663 h 1120426"/>
                <a:gd name="connsiteX2" fmla="*/ 860652 w 932003"/>
                <a:gd name="connsiteY2" fmla="*/ 992563 h 1120426"/>
                <a:gd name="connsiteX3" fmla="*/ 830172 w 932003"/>
                <a:gd name="connsiteY3" fmla="*/ 153093 h 1120426"/>
                <a:gd name="connsiteX4" fmla="*/ 242162 w 932003"/>
                <a:gd name="connsiteY4" fmla="*/ 85783 h 1120426"/>
                <a:gd name="connsiteX0" fmla="*/ 235996 w 925837"/>
                <a:gd name="connsiteY0" fmla="*/ 58516 h 1093159"/>
                <a:gd name="connsiteX1" fmla="*/ 97566 w 925837"/>
                <a:gd name="connsiteY1" fmla="*/ 1003396 h 1093159"/>
                <a:gd name="connsiteX2" fmla="*/ 854486 w 925837"/>
                <a:gd name="connsiteY2" fmla="*/ 965296 h 1093159"/>
                <a:gd name="connsiteX3" fmla="*/ 824006 w 925837"/>
                <a:gd name="connsiteY3" fmla="*/ 125826 h 1093159"/>
                <a:gd name="connsiteX4" fmla="*/ 235996 w 925837"/>
                <a:gd name="connsiteY4" fmla="*/ 58516 h 1093159"/>
                <a:gd name="connsiteX0" fmla="*/ 255997 w 912503"/>
                <a:gd name="connsiteY0" fmla="*/ 47464 h 1120207"/>
                <a:gd name="connsiteX1" fmla="*/ 85817 w 912503"/>
                <a:gd name="connsiteY1" fmla="*/ 1030444 h 1120207"/>
                <a:gd name="connsiteX2" fmla="*/ 842737 w 912503"/>
                <a:gd name="connsiteY2" fmla="*/ 992344 h 1120207"/>
                <a:gd name="connsiteX3" fmla="*/ 812257 w 912503"/>
                <a:gd name="connsiteY3" fmla="*/ 152874 h 1120207"/>
                <a:gd name="connsiteX4" fmla="*/ 255997 w 912503"/>
                <a:gd name="connsiteY4" fmla="*/ 47464 h 1120207"/>
                <a:gd name="connsiteX0" fmla="*/ 273220 w 903082"/>
                <a:gd name="connsiteY0" fmla="*/ 43056 h 1134849"/>
                <a:gd name="connsiteX1" fmla="*/ 77640 w 903082"/>
                <a:gd name="connsiteY1" fmla="*/ 1045086 h 1134849"/>
                <a:gd name="connsiteX2" fmla="*/ 834560 w 903082"/>
                <a:gd name="connsiteY2" fmla="*/ 1006986 h 1134849"/>
                <a:gd name="connsiteX3" fmla="*/ 804080 w 903082"/>
                <a:gd name="connsiteY3" fmla="*/ 167516 h 1134849"/>
                <a:gd name="connsiteX4" fmla="*/ 273220 w 903082"/>
                <a:gd name="connsiteY4" fmla="*/ 43056 h 1134849"/>
                <a:gd name="connsiteX0" fmla="*/ 249550 w 879412"/>
                <a:gd name="connsiteY0" fmla="*/ 14852 h 1106645"/>
                <a:gd name="connsiteX1" fmla="*/ 53970 w 879412"/>
                <a:gd name="connsiteY1" fmla="*/ 1016882 h 1106645"/>
                <a:gd name="connsiteX2" fmla="*/ 810890 w 879412"/>
                <a:gd name="connsiteY2" fmla="*/ 978782 h 1106645"/>
                <a:gd name="connsiteX3" fmla="*/ 780410 w 879412"/>
                <a:gd name="connsiteY3" fmla="*/ 139312 h 1106645"/>
                <a:gd name="connsiteX4" fmla="*/ 249550 w 879412"/>
                <a:gd name="connsiteY4" fmla="*/ 14852 h 1106645"/>
                <a:gd name="connsiteX0" fmla="*/ 250597 w 880459"/>
                <a:gd name="connsiteY0" fmla="*/ 14852 h 1106645"/>
                <a:gd name="connsiteX1" fmla="*/ 55017 w 880459"/>
                <a:gd name="connsiteY1" fmla="*/ 1016882 h 1106645"/>
                <a:gd name="connsiteX2" fmla="*/ 811937 w 880459"/>
                <a:gd name="connsiteY2" fmla="*/ 978782 h 1106645"/>
                <a:gd name="connsiteX3" fmla="*/ 781457 w 880459"/>
                <a:gd name="connsiteY3" fmla="*/ 139312 h 1106645"/>
                <a:gd name="connsiteX4" fmla="*/ 250597 w 880459"/>
                <a:gd name="connsiteY4" fmla="*/ 14852 h 1106645"/>
                <a:gd name="connsiteX0" fmla="*/ 303593 w 938483"/>
                <a:gd name="connsiteY0" fmla="*/ 66099 h 1138498"/>
                <a:gd name="connsiteX1" fmla="*/ 38163 w 938483"/>
                <a:gd name="connsiteY1" fmla="*/ 1036379 h 1138498"/>
                <a:gd name="connsiteX2" fmla="*/ 864933 w 938483"/>
                <a:gd name="connsiteY2" fmla="*/ 1030029 h 1138498"/>
                <a:gd name="connsiteX3" fmla="*/ 834453 w 938483"/>
                <a:gd name="connsiteY3" fmla="*/ 190559 h 1138498"/>
                <a:gd name="connsiteX4" fmla="*/ 303593 w 938483"/>
                <a:gd name="connsiteY4" fmla="*/ 66099 h 1138498"/>
                <a:gd name="connsiteX0" fmla="*/ 251848 w 882623"/>
                <a:gd name="connsiteY0" fmla="*/ 68451 h 1160244"/>
                <a:gd name="connsiteX1" fmla="*/ 43568 w 882623"/>
                <a:gd name="connsiteY1" fmla="*/ 1070481 h 1160244"/>
                <a:gd name="connsiteX2" fmla="*/ 813188 w 882623"/>
                <a:gd name="connsiteY2" fmla="*/ 1032381 h 1160244"/>
                <a:gd name="connsiteX3" fmla="*/ 782708 w 882623"/>
                <a:gd name="connsiteY3" fmla="*/ 192911 h 1160244"/>
                <a:gd name="connsiteX4" fmla="*/ 251848 w 882623"/>
                <a:gd name="connsiteY4" fmla="*/ 68451 h 1160244"/>
                <a:gd name="connsiteX0" fmla="*/ 265552 w 896327"/>
                <a:gd name="connsiteY0" fmla="*/ 62808 h 1154601"/>
                <a:gd name="connsiteX1" fmla="*/ 57272 w 896327"/>
                <a:gd name="connsiteY1" fmla="*/ 1064838 h 1154601"/>
                <a:gd name="connsiteX2" fmla="*/ 826892 w 896327"/>
                <a:gd name="connsiteY2" fmla="*/ 1026738 h 1154601"/>
                <a:gd name="connsiteX3" fmla="*/ 796412 w 896327"/>
                <a:gd name="connsiteY3" fmla="*/ 187268 h 1154601"/>
                <a:gd name="connsiteX4" fmla="*/ 265552 w 896327"/>
                <a:gd name="connsiteY4" fmla="*/ 62808 h 1154601"/>
                <a:gd name="connsiteX0" fmla="*/ 255481 w 899572"/>
                <a:gd name="connsiteY0" fmla="*/ 73812 h 1121155"/>
                <a:gd name="connsiteX1" fmla="*/ 59901 w 899572"/>
                <a:gd name="connsiteY1" fmla="*/ 1031392 h 1121155"/>
                <a:gd name="connsiteX2" fmla="*/ 829521 w 899572"/>
                <a:gd name="connsiteY2" fmla="*/ 993292 h 1121155"/>
                <a:gd name="connsiteX3" fmla="*/ 799041 w 899572"/>
                <a:gd name="connsiteY3" fmla="*/ 153822 h 1121155"/>
                <a:gd name="connsiteX4" fmla="*/ 255481 w 899572"/>
                <a:gd name="connsiteY4" fmla="*/ 73812 h 1121155"/>
                <a:gd name="connsiteX0" fmla="*/ 255481 w 899572"/>
                <a:gd name="connsiteY0" fmla="*/ 73812 h 1121155"/>
                <a:gd name="connsiteX1" fmla="*/ 59901 w 899572"/>
                <a:gd name="connsiteY1" fmla="*/ 1031392 h 1121155"/>
                <a:gd name="connsiteX2" fmla="*/ 829521 w 899572"/>
                <a:gd name="connsiteY2" fmla="*/ 993292 h 1121155"/>
                <a:gd name="connsiteX3" fmla="*/ 799041 w 899572"/>
                <a:gd name="connsiteY3" fmla="*/ 153822 h 1121155"/>
                <a:gd name="connsiteX4" fmla="*/ 255481 w 899572"/>
                <a:gd name="connsiteY4" fmla="*/ 73812 h 1121155"/>
                <a:gd name="connsiteX0" fmla="*/ 255481 w 899572"/>
                <a:gd name="connsiteY0" fmla="*/ 73812 h 1121155"/>
                <a:gd name="connsiteX1" fmla="*/ 59901 w 899572"/>
                <a:gd name="connsiteY1" fmla="*/ 1031392 h 1121155"/>
                <a:gd name="connsiteX2" fmla="*/ 829521 w 899572"/>
                <a:gd name="connsiteY2" fmla="*/ 993292 h 1121155"/>
                <a:gd name="connsiteX3" fmla="*/ 799041 w 899572"/>
                <a:gd name="connsiteY3" fmla="*/ 153822 h 1121155"/>
                <a:gd name="connsiteX4" fmla="*/ 255481 w 899572"/>
                <a:gd name="connsiteY4" fmla="*/ 73812 h 1121155"/>
                <a:gd name="connsiteX0" fmla="*/ 255481 w 899572"/>
                <a:gd name="connsiteY0" fmla="*/ 73812 h 1121155"/>
                <a:gd name="connsiteX1" fmla="*/ 59901 w 899572"/>
                <a:gd name="connsiteY1" fmla="*/ 1031392 h 1121155"/>
                <a:gd name="connsiteX2" fmla="*/ 829521 w 899572"/>
                <a:gd name="connsiteY2" fmla="*/ 993292 h 1121155"/>
                <a:gd name="connsiteX3" fmla="*/ 799041 w 899572"/>
                <a:gd name="connsiteY3" fmla="*/ 153822 h 1121155"/>
                <a:gd name="connsiteX4" fmla="*/ 255481 w 899572"/>
                <a:gd name="connsiteY4" fmla="*/ 73812 h 1121155"/>
                <a:gd name="connsiteX0" fmla="*/ 212939 w 914180"/>
                <a:gd name="connsiteY0" fmla="*/ 82846 h 1104789"/>
                <a:gd name="connsiteX1" fmla="*/ 74509 w 914180"/>
                <a:gd name="connsiteY1" fmla="*/ 1015026 h 1104789"/>
                <a:gd name="connsiteX2" fmla="*/ 844129 w 914180"/>
                <a:gd name="connsiteY2" fmla="*/ 976926 h 1104789"/>
                <a:gd name="connsiteX3" fmla="*/ 813649 w 914180"/>
                <a:gd name="connsiteY3" fmla="*/ 137456 h 1104789"/>
                <a:gd name="connsiteX4" fmla="*/ 212939 w 914180"/>
                <a:gd name="connsiteY4" fmla="*/ 82846 h 1104789"/>
                <a:gd name="connsiteX0" fmla="*/ 212939 w 914180"/>
                <a:gd name="connsiteY0" fmla="*/ 69578 h 1091521"/>
                <a:gd name="connsiteX1" fmla="*/ 74509 w 914180"/>
                <a:gd name="connsiteY1" fmla="*/ 1001758 h 1091521"/>
                <a:gd name="connsiteX2" fmla="*/ 844129 w 914180"/>
                <a:gd name="connsiteY2" fmla="*/ 963658 h 1091521"/>
                <a:gd name="connsiteX3" fmla="*/ 813649 w 914180"/>
                <a:gd name="connsiteY3" fmla="*/ 124188 h 1091521"/>
                <a:gd name="connsiteX4" fmla="*/ 212939 w 914180"/>
                <a:gd name="connsiteY4" fmla="*/ 69578 h 1091521"/>
                <a:gd name="connsiteX0" fmla="*/ 260493 w 898234"/>
                <a:gd name="connsiteY0" fmla="*/ 52074 h 1124817"/>
                <a:gd name="connsiteX1" fmla="*/ 58563 w 898234"/>
                <a:gd name="connsiteY1" fmla="*/ 1035054 h 1124817"/>
                <a:gd name="connsiteX2" fmla="*/ 828183 w 898234"/>
                <a:gd name="connsiteY2" fmla="*/ 996954 h 1124817"/>
                <a:gd name="connsiteX3" fmla="*/ 797703 w 898234"/>
                <a:gd name="connsiteY3" fmla="*/ 157484 h 1124817"/>
                <a:gd name="connsiteX4" fmla="*/ 260493 w 898234"/>
                <a:gd name="connsiteY4" fmla="*/ 52074 h 1124817"/>
                <a:gd name="connsiteX0" fmla="*/ 235968 w 905459"/>
                <a:gd name="connsiteY0" fmla="*/ 55822 h 1115865"/>
                <a:gd name="connsiteX1" fmla="*/ 65788 w 905459"/>
                <a:gd name="connsiteY1" fmla="*/ 1026102 h 1115865"/>
                <a:gd name="connsiteX2" fmla="*/ 835408 w 905459"/>
                <a:gd name="connsiteY2" fmla="*/ 988002 h 1115865"/>
                <a:gd name="connsiteX3" fmla="*/ 804928 w 905459"/>
                <a:gd name="connsiteY3" fmla="*/ 148532 h 1115865"/>
                <a:gd name="connsiteX4" fmla="*/ 235968 w 905459"/>
                <a:gd name="connsiteY4" fmla="*/ 55822 h 1115865"/>
                <a:gd name="connsiteX0" fmla="*/ 235968 w 905459"/>
                <a:gd name="connsiteY0" fmla="*/ 41876 h 1101919"/>
                <a:gd name="connsiteX1" fmla="*/ 65788 w 905459"/>
                <a:gd name="connsiteY1" fmla="*/ 1012156 h 1101919"/>
                <a:gd name="connsiteX2" fmla="*/ 835408 w 905459"/>
                <a:gd name="connsiteY2" fmla="*/ 974056 h 1101919"/>
                <a:gd name="connsiteX3" fmla="*/ 804928 w 905459"/>
                <a:gd name="connsiteY3" fmla="*/ 134586 h 1101919"/>
                <a:gd name="connsiteX4" fmla="*/ 235968 w 905459"/>
                <a:gd name="connsiteY4" fmla="*/ 41876 h 1101919"/>
                <a:gd name="connsiteX0" fmla="*/ 235968 w 905459"/>
                <a:gd name="connsiteY0" fmla="*/ 41876 h 1101919"/>
                <a:gd name="connsiteX1" fmla="*/ 65788 w 905459"/>
                <a:gd name="connsiteY1" fmla="*/ 1012156 h 1101919"/>
                <a:gd name="connsiteX2" fmla="*/ 835408 w 905459"/>
                <a:gd name="connsiteY2" fmla="*/ 974056 h 1101919"/>
                <a:gd name="connsiteX3" fmla="*/ 804928 w 905459"/>
                <a:gd name="connsiteY3" fmla="*/ 134586 h 1101919"/>
                <a:gd name="connsiteX4" fmla="*/ 235968 w 905459"/>
                <a:gd name="connsiteY4" fmla="*/ 41876 h 1101919"/>
                <a:gd name="connsiteX0" fmla="*/ 235968 w 905459"/>
                <a:gd name="connsiteY0" fmla="*/ 28053 h 1088096"/>
                <a:gd name="connsiteX1" fmla="*/ 65788 w 905459"/>
                <a:gd name="connsiteY1" fmla="*/ 998333 h 1088096"/>
                <a:gd name="connsiteX2" fmla="*/ 835408 w 905459"/>
                <a:gd name="connsiteY2" fmla="*/ 960233 h 1088096"/>
                <a:gd name="connsiteX3" fmla="*/ 804928 w 905459"/>
                <a:gd name="connsiteY3" fmla="*/ 120763 h 1088096"/>
                <a:gd name="connsiteX4" fmla="*/ 235968 w 905459"/>
                <a:gd name="connsiteY4" fmla="*/ 28053 h 1088096"/>
                <a:gd name="connsiteX0" fmla="*/ 250521 w 920012"/>
                <a:gd name="connsiteY0" fmla="*/ 28053 h 1067482"/>
                <a:gd name="connsiteX1" fmla="*/ 61291 w 920012"/>
                <a:gd name="connsiteY1" fmla="*/ 960233 h 1067482"/>
                <a:gd name="connsiteX2" fmla="*/ 849961 w 920012"/>
                <a:gd name="connsiteY2" fmla="*/ 960233 h 1067482"/>
                <a:gd name="connsiteX3" fmla="*/ 819481 w 920012"/>
                <a:gd name="connsiteY3" fmla="*/ 120763 h 1067482"/>
                <a:gd name="connsiteX4" fmla="*/ 250521 w 920012"/>
                <a:gd name="connsiteY4" fmla="*/ 28053 h 1067482"/>
                <a:gd name="connsiteX0" fmla="*/ 293470 w 962961"/>
                <a:gd name="connsiteY0" fmla="*/ 28053 h 1067482"/>
                <a:gd name="connsiteX1" fmla="*/ 104240 w 962961"/>
                <a:gd name="connsiteY1" fmla="*/ 960233 h 1067482"/>
                <a:gd name="connsiteX2" fmla="*/ 892910 w 962961"/>
                <a:gd name="connsiteY2" fmla="*/ 960233 h 1067482"/>
                <a:gd name="connsiteX3" fmla="*/ 862430 w 962961"/>
                <a:gd name="connsiteY3" fmla="*/ 120763 h 1067482"/>
                <a:gd name="connsiteX4" fmla="*/ 293470 w 962961"/>
                <a:gd name="connsiteY4" fmla="*/ 28053 h 1067482"/>
                <a:gd name="connsiteX0" fmla="*/ 301756 w 971247"/>
                <a:gd name="connsiteY0" fmla="*/ 28053 h 1067482"/>
                <a:gd name="connsiteX1" fmla="*/ 112526 w 971247"/>
                <a:gd name="connsiteY1" fmla="*/ 960233 h 1067482"/>
                <a:gd name="connsiteX2" fmla="*/ 901196 w 971247"/>
                <a:gd name="connsiteY2" fmla="*/ 960233 h 1067482"/>
                <a:gd name="connsiteX3" fmla="*/ 870716 w 971247"/>
                <a:gd name="connsiteY3" fmla="*/ 120763 h 1067482"/>
                <a:gd name="connsiteX4" fmla="*/ 301756 w 971247"/>
                <a:gd name="connsiteY4" fmla="*/ 28053 h 1067482"/>
                <a:gd name="connsiteX0" fmla="*/ 301756 w 963093"/>
                <a:gd name="connsiteY0" fmla="*/ 28053 h 1067482"/>
                <a:gd name="connsiteX1" fmla="*/ 112526 w 963093"/>
                <a:gd name="connsiteY1" fmla="*/ 960233 h 1067482"/>
                <a:gd name="connsiteX2" fmla="*/ 901196 w 963093"/>
                <a:gd name="connsiteY2" fmla="*/ 960233 h 1067482"/>
                <a:gd name="connsiteX3" fmla="*/ 870716 w 963093"/>
                <a:gd name="connsiteY3" fmla="*/ 120763 h 1067482"/>
                <a:gd name="connsiteX4" fmla="*/ 301756 w 963093"/>
                <a:gd name="connsiteY4" fmla="*/ 28053 h 1067482"/>
                <a:gd name="connsiteX0" fmla="*/ 870716 w 972761"/>
                <a:gd name="connsiteY0" fmla="*/ 120763 h 1067482"/>
                <a:gd name="connsiteX1" fmla="*/ 301756 w 972761"/>
                <a:gd name="connsiteY1" fmla="*/ 28053 h 1067482"/>
                <a:gd name="connsiteX2" fmla="*/ 112526 w 972761"/>
                <a:gd name="connsiteY2" fmla="*/ 960233 h 1067482"/>
                <a:gd name="connsiteX3" fmla="*/ 901196 w 972761"/>
                <a:gd name="connsiteY3" fmla="*/ 960233 h 1067482"/>
                <a:gd name="connsiteX4" fmla="*/ 962156 w 972761"/>
                <a:gd name="connsiteY4" fmla="*/ 212203 h 1067482"/>
                <a:gd name="connsiteX0" fmla="*/ 870716 w 969217"/>
                <a:gd name="connsiteY0" fmla="*/ 120763 h 1067482"/>
                <a:gd name="connsiteX1" fmla="*/ 301756 w 969217"/>
                <a:gd name="connsiteY1" fmla="*/ 28053 h 1067482"/>
                <a:gd name="connsiteX2" fmla="*/ 112526 w 969217"/>
                <a:gd name="connsiteY2" fmla="*/ 960233 h 1067482"/>
                <a:gd name="connsiteX3" fmla="*/ 901196 w 969217"/>
                <a:gd name="connsiteY3" fmla="*/ 960233 h 1067482"/>
                <a:gd name="connsiteX4" fmla="*/ 955806 w 969217"/>
                <a:gd name="connsiteY4" fmla="*/ 650353 h 1067482"/>
                <a:gd name="connsiteX0" fmla="*/ 870716 w 915722"/>
                <a:gd name="connsiteY0" fmla="*/ 120763 h 1067482"/>
                <a:gd name="connsiteX1" fmla="*/ 301756 w 915722"/>
                <a:gd name="connsiteY1" fmla="*/ 28053 h 1067482"/>
                <a:gd name="connsiteX2" fmla="*/ 112526 w 915722"/>
                <a:gd name="connsiteY2" fmla="*/ 960233 h 1067482"/>
                <a:gd name="connsiteX3" fmla="*/ 901196 w 915722"/>
                <a:gd name="connsiteY3" fmla="*/ 960233 h 1067482"/>
                <a:gd name="connsiteX4" fmla="*/ 511306 w 915722"/>
                <a:gd name="connsiteY4" fmla="*/ 624953 h 1067482"/>
                <a:gd name="connsiteX0" fmla="*/ 870716 w 933401"/>
                <a:gd name="connsiteY0" fmla="*/ 120763 h 1067482"/>
                <a:gd name="connsiteX1" fmla="*/ 301756 w 933401"/>
                <a:gd name="connsiteY1" fmla="*/ 28053 h 1067482"/>
                <a:gd name="connsiteX2" fmla="*/ 112526 w 933401"/>
                <a:gd name="connsiteY2" fmla="*/ 960233 h 1067482"/>
                <a:gd name="connsiteX3" fmla="*/ 901196 w 933401"/>
                <a:gd name="connsiteY3" fmla="*/ 960233 h 1067482"/>
                <a:gd name="connsiteX4" fmla="*/ 511306 w 933401"/>
                <a:gd name="connsiteY4" fmla="*/ 624953 h 1067482"/>
                <a:gd name="connsiteX0" fmla="*/ 870716 w 938513"/>
                <a:gd name="connsiteY0" fmla="*/ 120763 h 1067482"/>
                <a:gd name="connsiteX1" fmla="*/ 301756 w 938513"/>
                <a:gd name="connsiteY1" fmla="*/ 28053 h 1067482"/>
                <a:gd name="connsiteX2" fmla="*/ 112526 w 938513"/>
                <a:gd name="connsiteY2" fmla="*/ 960233 h 1067482"/>
                <a:gd name="connsiteX3" fmla="*/ 901196 w 938513"/>
                <a:gd name="connsiteY3" fmla="*/ 960233 h 1067482"/>
                <a:gd name="connsiteX4" fmla="*/ 511306 w 938513"/>
                <a:gd name="connsiteY4" fmla="*/ 624953 h 1067482"/>
                <a:gd name="connsiteX0" fmla="*/ 870716 w 916988"/>
                <a:gd name="connsiteY0" fmla="*/ 120763 h 1058269"/>
                <a:gd name="connsiteX1" fmla="*/ 301756 w 916988"/>
                <a:gd name="connsiteY1" fmla="*/ 28053 h 1058269"/>
                <a:gd name="connsiteX2" fmla="*/ 112526 w 916988"/>
                <a:gd name="connsiteY2" fmla="*/ 960233 h 1058269"/>
                <a:gd name="connsiteX3" fmla="*/ 875796 w 916988"/>
                <a:gd name="connsiteY3" fmla="*/ 941183 h 1058269"/>
                <a:gd name="connsiteX4" fmla="*/ 511306 w 916988"/>
                <a:gd name="connsiteY4" fmla="*/ 624953 h 1058269"/>
                <a:gd name="connsiteX0" fmla="*/ 870716 w 938819"/>
                <a:gd name="connsiteY0" fmla="*/ 120763 h 1058269"/>
                <a:gd name="connsiteX1" fmla="*/ 301756 w 938819"/>
                <a:gd name="connsiteY1" fmla="*/ 28053 h 1058269"/>
                <a:gd name="connsiteX2" fmla="*/ 112526 w 938819"/>
                <a:gd name="connsiteY2" fmla="*/ 960233 h 1058269"/>
                <a:gd name="connsiteX3" fmla="*/ 875796 w 938819"/>
                <a:gd name="connsiteY3" fmla="*/ 941183 h 1058269"/>
                <a:gd name="connsiteX4" fmla="*/ 511306 w 938819"/>
                <a:gd name="connsiteY4" fmla="*/ 624953 h 1058269"/>
                <a:gd name="connsiteX0" fmla="*/ 870716 w 938819"/>
                <a:gd name="connsiteY0" fmla="*/ 120763 h 1074659"/>
                <a:gd name="connsiteX1" fmla="*/ 301756 w 938819"/>
                <a:gd name="connsiteY1" fmla="*/ 28053 h 1074659"/>
                <a:gd name="connsiteX2" fmla="*/ 112526 w 938819"/>
                <a:gd name="connsiteY2" fmla="*/ 960233 h 1074659"/>
                <a:gd name="connsiteX3" fmla="*/ 875796 w 938819"/>
                <a:gd name="connsiteY3" fmla="*/ 941183 h 1074659"/>
                <a:gd name="connsiteX4" fmla="*/ 511306 w 938819"/>
                <a:gd name="connsiteY4" fmla="*/ 624953 h 1074659"/>
                <a:gd name="connsiteX0" fmla="*/ 870716 w 938819"/>
                <a:gd name="connsiteY0" fmla="*/ 120763 h 1087029"/>
                <a:gd name="connsiteX1" fmla="*/ 301756 w 938819"/>
                <a:gd name="connsiteY1" fmla="*/ 28053 h 1087029"/>
                <a:gd name="connsiteX2" fmla="*/ 112526 w 938819"/>
                <a:gd name="connsiteY2" fmla="*/ 960233 h 1087029"/>
                <a:gd name="connsiteX3" fmla="*/ 875796 w 938819"/>
                <a:gd name="connsiteY3" fmla="*/ 941183 h 1087029"/>
                <a:gd name="connsiteX4" fmla="*/ 511306 w 938819"/>
                <a:gd name="connsiteY4" fmla="*/ 624953 h 1087029"/>
                <a:gd name="connsiteX0" fmla="*/ 881173 w 949276"/>
                <a:gd name="connsiteY0" fmla="*/ 120763 h 1087029"/>
                <a:gd name="connsiteX1" fmla="*/ 312213 w 949276"/>
                <a:gd name="connsiteY1" fmla="*/ 28053 h 1087029"/>
                <a:gd name="connsiteX2" fmla="*/ 122983 w 949276"/>
                <a:gd name="connsiteY2" fmla="*/ 960233 h 1087029"/>
                <a:gd name="connsiteX3" fmla="*/ 886253 w 949276"/>
                <a:gd name="connsiteY3" fmla="*/ 941183 h 1087029"/>
                <a:gd name="connsiteX4" fmla="*/ 521763 w 949276"/>
                <a:gd name="connsiteY4" fmla="*/ 624953 h 1087029"/>
                <a:gd name="connsiteX0" fmla="*/ 868850 w 936953"/>
                <a:gd name="connsiteY0" fmla="*/ 105683 h 1071949"/>
                <a:gd name="connsiteX1" fmla="*/ 331640 w 936953"/>
                <a:gd name="connsiteY1" fmla="*/ 38373 h 1071949"/>
                <a:gd name="connsiteX2" fmla="*/ 110660 w 936953"/>
                <a:gd name="connsiteY2" fmla="*/ 945153 h 1071949"/>
                <a:gd name="connsiteX3" fmla="*/ 873930 w 936953"/>
                <a:gd name="connsiteY3" fmla="*/ 926103 h 1071949"/>
                <a:gd name="connsiteX4" fmla="*/ 509440 w 936953"/>
                <a:gd name="connsiteY4" fmla="*/ 609873 h 1071949"/>
                <a:gd name="connsiteX0" fmla="*/ 868850 w 936953"/>
                <a:gd name="connsiteY0" fmla="*/ 88297 h 1054563"/>
                <a:gd name="connsiteX1" fmla="*/ 331640 w 936953"/>
                <a:gd name="connsiteY1" fmla="*/ 20987 h 1054563"/>
                <a:gd name="connsiteX2" fmla="*/ 110660 w 936953"/>
                <a:gd name="connsiteY2" fmla="*/ 927767 h 1054563"/>
                <a:gd name="connsiteX3" fmla="*/ 873930 w 936953"/>
                <a:gd name="connsiteY3" fmla="*/ 908717 h 1054563"/>
                <a:gd name="connsiteX4" fmla="*/ 509440 w 936953"/>
                <a:gd name="connsiteY4" fmla="*/ 592487 h 1054563"/>
                <a:gd name="connsiteX0" fmla="*/ 875200 w 936953"/>
                <a:gd name="connsiteY0" fmla="*/ 113259 h 1047775"/>
                <a:gd name="connsiteX1" fmla="*/ 331640 w 936953"/>
                <a:gd name="connsiteY1" fmla="*/ 14199 h 1047775"/>
                <a:gd name="connsiteX2" fmla="*/ 110660 w 936953"/>
                <a:gd name="connsiteY2" fmla="*/ 920979 h 1047775"/>
                <a:gd name="connsiteX3" fmla="*/ 873930 w 936953"/>
                <a:gd name="connsiteY3" fmla="*/ 901929 h 1047775"/>
                <a:gd name="connsiteX4" fmla="*/ 509440 w 936953"/>
                <a:gd name="connsiteY4" fmla="*/ 585699 h 1047775"/>
                <a:gd name="connsiteX0" fmla="*/ 875200 w 1187337"/>
                <a:gd name="connsiteY0" fmla="*/ 113259 h 1047775"/>
                <a:gd name="connsiteX1" fmla="*/ 331640 w 1187337"/>
                <a:gd name="connsiteY1" fmla="*/ 14199 h 1047775"/>
                <a:gd name="connsiteX2" fmla="*/ 110660 w 1187337"/>
                <a:gd name="connsiteY2" fmla="*/ 920979 h 1047775"/>
                <a:gd name="connsiteX3" fmla="*/ 873930 w 1187337"/>
                <a:gd name="connsiteY3" fmla="*/ 901929 h 1047775"/>
                <a:gd name="connsiteX4" fmla="*/ 1019028 w 1187337"/>
                <a:gd name="connsiteY4" fmla="*/ 647612 h 1047775"/>
                <a:gd name="connsiteX0" fmla="*/ 875200 w 1019028"/>
                <a:gd name="connsiteY0" fmla="*/ 113259 h 1047775"/>
                <a:gd name="connsiteX1" fmla="*/ 331640 w 1019028"/>
                <a:gd name="connsiteY1" fmla="*/ 14199 h 1047775"/>
                <a:gd name="connsiteX2" fmla="*/ 110660 w 1019028"/>
                <a:gd name="connsiteY2" fmla="*/ 920979 h 1047775"/>
                <a:gd name="connsiteX3" fmla="*/ 873930 w 1019028"/>
                <a:gd name="connsiteY3" fmla="*/ 901929 h 1047775"/>
                <a:gd name="connsiteX4" fmla="*/ 1019028 w 1019028"/>
                <a:gd name="connsiteY4" fmla="*/ 647612 h 1047775"/>
                <a:gd name="connsiteX0" fmla="*/ 875200 w 953383"/>
                <a:gd name="connsiteY0" fmla="*/ 113259 h 1102653"/>
                <a:gd name="connsiteX1" fmla="*/ 331640 w 953383"/>
                <a:gd name="connsiteY1" fmla="*/ 14199 h 1102653"/>
                <a:gd name="connsiteX2" fmla="*/ 110660 w 953383"/>
                <a:gd name="connsiteY2" fmla="*/ 920979 h 1102653"/>
                <a:gd name="connsiteX3" fmla="*/ 873930 w 953383"/>
                <a:gd name="connsiteY3" fmla="*/ 901929 h 1102653"/>
                <a:gd name="connsiteX4" fmla="*/ 933303 w 953383"/>
                <a:gd name="connsiteY4" fmla="*/ 1100049 h 1102653"/>
                <a:gd name="connsiteX0" fmla="*/ 875200 w 953383"/>
                <a:gd name="connsiteY0" fmla="*/ 279274 h 1266938"/>
                <a:gd name="connsiteX1" fmla="*/ 331640 w 953383"/>
                <a:gd name="connsiteY1" fmla="*/ 180214 h 1266938"/>
                <a:gd name="connsiteX2" fmla="*/ 110660 w 953383"/>
                <a:gd name="connsiteY2" fmla="*/ 1086994 h 1266938"/>
                <a:gd name="connsiteX3" fmla="*/ 873930 w 953383"/>
                <a:gd name="connsiteY3" fmla="*/ 29719 h 1266938"/>
                <a:gd name="connsiteX4" fmla="*/ 933303 w 953383"/>
                <a:gd name="connsiteY4" fmla="*/ 1266064 h 1266938"/>
                <a:gd name="connsiteX0" fmla="*/ 875200 w 953383"/>
                <a:gd name="connsiteY0" fmla="*/ 279274 h 1266938"/>
                <a:gd name="connsiteX1" fmla="*/ 331640 w 953383"/>
                <a:gd name="connsiteY1" fmla="*/ 180214 h 1266938"/>
                <a:gd name="connsiteX2" fmla="*/ 110660 w 953383"/>
                <a:gd name="connsiteY2" fmla="*/ 1086994 h 1266938"/>
                <a:gd name="connsiteX3" fmla="*/ 873930 w 953383"/>
                <a:gd name="connsiteY3" fmla="*/ 29719 h 1266938"/>
                <a:gd name="connsiteX4" fmla="*/ 933303 w 953383"/>
                <a:gd name="connsiteY4" fmla="*/ 1266064 h 1266938"/>
                <a:gd name="connsiteX0" fmla="*/ 952195 w 1030378"/>
                <a:gd name="connsiteY0" fmla="*/ 279274 h 1266938"/>
                <a:gd name="connsiteX1" fmla="*/ 408635 w 1030378"/>
                <a:gd name="connsiteY1" fmla="*/ 180214 h 1266938"/>
                <a:gd name="connsiteX2" fmla="*/ 78118 w 1030378"/>
                <a:gd name="connsiteY2" fmla="*/ 1158431 h 1266938"/>
                <a:gd name="connsiteX3" fmla="*/ 950925 w 1030378"/>
                <a:gd name="connsiteY3" fmla="*/ 29719 h 1266938"/>
                <a:gd name="connsiteX4" fmla="*/ 1010298 w 1030378"/>
                <a:gd name="connsiteY4" fmla="*/ 1266064 h 1266938"/>
                <a:gd name="connsiteX0" fmla="*/ 944945 w 1023128"/>
                <a:gd name="connsiteY0" fmla="*/ 279274 h 1266938"/>
                <a:gd name="connsiteX1" fmla="*/ 401385 w 1023128"/>
                <a:gd name="connsiteY1" fmla="*/ 180214 h 1266938"/>
                <a:gd name="connsiteX2" fmla="*/ 80393 w 1023128"/>
                <a:gd name="connsiteY2" fmla="*/ 667893 h 1266938"/>
                <a:gd name="connsiteX3" fmla="*/ 943675 w 1023128"/>
                <a:gd name="connsiteY3" fmla="*/ 29719 h 1266938"/>
                <a:gd name="connsiteX4" fmla="*/ 1003048 w 1023128"/>
                <a:gd name="connsiteY4" fmla="*/ 1266064 h 1266938"/>
                <a:gd name="connsiteX0" fmla="*/ 1069210 w 1147393"/>
                <a:gd name="connsiteY0" fmla="*/ 279274 h 1266938"/>
                <a:gd name="connsiteX1" fmla="*/ 235138 w 1147393"/>
                <a:gd name="connsiteY1" fmla="*/ 1118427 h 1266938"/>
                <a:gd name="connsiteX2" fmla="*/ 204658 w 1147393"/>
                <a:gd name="connsiteY2" fmla="*/ 667893 h 1266938"/>
                <a:gd name="connsiteX3" fmla="*/ 1067940 w 1147393"/>
                <a:gd name="connsiteY3" fmla="*/ 29719 h 1266938"/>
                <a:gd name="connsiteX4" fmla="*/ 1127313 w 1147393"/>
                <a:gd name="connsiteY4" fmla="*/ 1266064 h 1266938"/>
                <a:gd name="connsiteX0" fmla="*/ 226248 w 1147393"/>
                <a:gd name="connsiteY0" fmla="*/ 131636 h 1266938"/>
                <a:gd name="connsiteX1" fmla="*/ 235138 w 1147393"/>
                <a:gd name="connsiteY1" fmla="*/ 1118427 h 1266938"/>
                <a:gd name="connsiteX2" fmla="*/ 204658 w 1147393"/>
                <a:gd name="connsiteY2" fmla="*/ 667893 h 1266938"/>
                <a:gd name="connsiteX3" fmla="*/ 1067940 w 1147393"/>
                <a:gd name="connsiteY3" fmla="*/ 29719 h 1266938"/>
                <a:gd name="connsiteX4" fmla="*/ 1127313 w 1147393"/>
                <a:gd name="connsiteY4" fmla="*/ 1266064 h 1266938"/>
                <a:gd name="connsiteX0" fmla="*/ 231011 w 1147393"/>
                <a:gd name="connsiteY0" fmla="*/ 155449 h 1266938"/>
                <a:gd name="connsiteX1" fmla="*/ 235138 w 1147393"/>
                <a:gd name="connsiteY1" fmla="*/ 1118427 h 1266938"/>
                <a:gd name="connsiteX2" fmla="*/ 204658 w 1147393"/>
                <a:gd name="connsiteY2" fmla="*/ 667893 h 1266938"/>
                <a:gd name="connsiteX3" fmla="*/ 1067940 w 1147393"/>
                <a:gd name="connsiteY3" fmla="*/ 29719 h 1266938"/>
                <a:gd name="connsiteX4" fmla="*/ 1127313 w 1147393"/>
                <a:gd name="connsiteY4" fmla="*/ 1266064 h 1266938"/>
                <a:gd name="connsiteX0" fmla="*/ 216723 w 1147393"/>
                <a:gd name="connsiteY0" fmla="*/ 164974 h 1266938"/>
                <a:gd name="connsiteX1" fmla="*/ 235138 w 1147393"/>
                <a:gd name="connsiteY1" fmla="*/ 1118427 h 1266938"/>
                <a:gd name="connsiteX2" fmla="*/ 204658 w 1147393"/>
                <a:gd name="connsiteY2" fmla="*/ 667893 h 1266938"/>
                <a:gd name="connsiteX3" fmla="*/ 1067940 w 1147393"/>
                <a:gd name="connsiteY3" fmla="*/ 29719 h 1266938"/>
                <a:gd name="connsiteX4" fmla="*/ 1127313 w 1147393"/>
                <a:gd name="connsiteY4" fmla="*/ 1266064 h 1266938"/>
                <a:gd name="connsiteX0" fmla="*/ 216723 w 1147393"/>
                <a:gd name="connsiteY0" fmla="*/ 164974 h 1266938"/>
                <a:gd name="connsiteX1" fmla="*/ 235138 w 1147393"/>
                <a:gd name="connsiteY1" fmla="*/ 1147002 h 1266938"/>
                <a:gd name="connsiteX2" fmla="*/ 204658 w 1147393"/>
                <a:gd name="connsiteY2" fmla="*/ 667893 h 1266938"/>
                <a:gd name="connsiteX3" fmla="*/ 1067940 w 1147393"/>
                <a:gd name="connsiteY3" fmla="*/ 29719 h 1266938"/>
                <a:gd name="connsiteX4" fmla="*/ 1127313 w 1147393"/>
                <a:gd name="connsiteY4" fmla="*/ 1266064 h 1266938"/>
                <a:gd name="connsiteX0" fmla="*/ 82083 w 1012753"/>
                <a:gd name="connsiteY0" fmla="*/ 164974 h 1266938"/>
                <a:gd name="connsiteX1" fmla="*/ 100498 w 1012753"/>
                <a:gd name="connsiteY1" fmla="*/ 1147002 h 1266938"/>
                <a:gd name="connsiteX2" fmla="*/ 70018 w 1012753"/>
                <a:gd name="connsiteY2" fmla="*/ 667893 h 1266938"/>
                <a:gd name="connsiteX3" fmla="*/ 933300 w 1012753"/>
                <a:gd name="connsiteY3" fmla="*/ 29719 h 1266938"/>
                <a:gd name="connsiteX4" fmla="*/ 992673 w 1012753"/>
                <a:gd name="connsiteY4" fmla="*/ 1266064 h 1266938"/>
                <a:gd name="connsiteX0" fmla="*/ 90964 w 1021634"/>
                <a:gd name="connsiteY0" fmla="*/ 164974 h 1266938"/>
                <a:gd name="connsiteX1" fmla="*/ 76042 w 1021634"/>
                <a:gd name="connsiteY1" fmla="*/ 1132714 h 1266938"/>
                <a:gd name="connsiteX2" fmla="*/ 78899 w 1021634"/>
                <a:gd name="connsiteY2" fmla="*/ 667893 h 1266938"/>
                <a:gd name="connsiteX3" fmla="*/ 942181 w 1021634"/>
                <a:gd name="connsiteY3" fmla="*/ 29719 h 1266938"/>
                <a:gd name="connsiteX4" fmla="*/ 1001554 w 1021634"/>
                <a:gd name="connsiteY4" fmla="*/ 1266064 h 1266938"/>
                <a:gd name="connsiteX0" fmla="*/ 97741 w 1028411"/>
                <a:gd name="connsiteY0" fmla="*/ 164974 h 1266938"/>
                <a:gd name="connsiteX1" fmla="*/ 82819 w 1028411"/>
                <a:gd name="connsiteY1" fmla="*/ 1132714 h 1266938"/>
                <a:gd name="connsiteX2" fmla="*/ 76151 w 1028411"/>
                <a:gd name="connsiteY2" fmla="*/ 653606 h 1266938"/>
                <a:gd name="connsiteX3" fmla="*/ 948958 w 1028411"/>
                <a:gd name="connsiteY3" fmla="*/ 29719 h 1266938"/>
                <a:gd name="connsiteX4" fmla="*/ 1008331 w 1028411"/>
                <a:gd name="connsiteY4" fmla="*/ 1266064 h 1266938"/>
                <a:gd name="connsiteX0" fmla="*/ 97741 w 1028411"/>
                <a:gd name="connsiteY0" fmla="*/ 164974 h 1266938"/>
                <a:gd name="connsiteX1" fmla="*/ 82819 w 1028411"/>
                <a:gd name="connsiteY1" fmla="*/ 1132714 h 1266938"/>
                <a:gd name="connsiteX2" fmla="*/ 76151 w 1028411"/>
                <a:gd name="connsiteY2" fmla="*/ 653606 h 1266938"/>
                <a:gd name="connsiteX3" fmla="*/ 948958 w 1028411"/>
                <a:gd name="connsiteY3" fmla="*/ 29719 h 1266938"/>
                <a:gd name="connsiteX4" fmla="*/ 1008331 w 1028411"/>
                <a:gd name="connsiteY4" fmla="*/ 1266064 h 1266938"/>
                <a:gd name="connsiteX0" fmla="*/ 83454 w 1028411"/>
                <a:gd name="connsiteY0" fmla="*/ 160211 h 1266938"/>
                <a:gd name="connsiteX1" fmla="*/ 82819 w 1028411"/>
                <a:gd name="connsiteY1" fmla="*/ 1132714 h 1266938"/>
                <a:gd name="connsiteX2" fmla="*/ 76151 w 1028411"/>
                <a:gd name="connsiteY2" fmla="*/ 653606 h 1266938"/>
                <a:gd name="connsiteX3" fmla="*/ 948958 w 1028411"/>
                <a:gd name="connsiteY3" fmla="*/ 29719 h 1266938"/>
                <a:gd name="connsiteX4" fmla="*/ 1008331 w 1028411"/>
                <a:gd name="connsiteY4" fmla="*/ 1266064 h 1266938"/>
                <a:gd name="connsiteX0" fmla="*/ 83454 w 1028411"/>
                <a:gd name="connsiteY0" fmla="*/ 160211 h 1266938"/>
                <a:gd name="connsiteX1" fmla="*/ 82819 w 1028411"/>
                <a:gd name="connsiteY1" fmla="*/ 1132714 h 1266938"/>
                <a:gd name="connsiteX2" fmla="*/ 76151 w 1028411"/>
                <a:gd name="connsiteY2" fmla="*/ 653606 h 1266938"/>
                <a:gd name="connsiteX3" fmla="*/ 948958 w 1028411"/>
                <a:gd name="connsiteY3" fmla="*/ 29719 h 1266938"/>
                <a:gd name="connsiteX4" fmla="*/ 1008331 w 1028411"/>
                <a:gd name="connsiteY4" fmla="*/ 1266064 h 1266938"/>
                <a:gd name="connsiteX0" fmla="*/ 63723 w 1008680"/>
                <a:gd name="connsiteY0" fmla="*/ 160211 h 1266938"/>
                <a:gd name="connsiteX1" fmla="*/ 63088 w 1008680"/>
                <a:gd name="connsiteY1" fmla="*/ 1132714 h 1266938"/>
                <a:gd name="connsiteX2" fmla="*/ 84995 w 1008680"/>
                <a:gd name="connsiteY2" fmla="*/ 663131 h 1266938"/>
                <a:gd name="connsiteX3" fmla="*/ 929227 w 1008680"/>
                <a:gd name="connsiteY3" fmla="*/ 29719 h 1266938"/>
                <a:gd name="connsiteX4" fmla="*/ 988600 w 1008680"/>
                <a:gd name="connsiteY4" fmla="*/ 1266064 h 1266938"/>
                <a:gd name="connsiteX0" fmla="*/ 8706 w 953663"/>
                <a:gd name="connsiteY0" fmla="*/ 160211 h 1266938"/>
                <a:gd name="connsiteX1" fmla="*/ 8071 w 953663"/>
                <a:gd name="connsiteY1" fmla="*/ 1132714 h 1266938"/>
                <a:gd name="connsiteX2" fmla="*/ 29978 w 953663"/>
                <a:gd name="connsiteY2" fmla="*/ 663131 h 1266938"/>
                <a:gd name="connsiteX3" fmla="*/ 874210 w 953663"/>
                <a:gd name="connsiteY3" fmla="*/ 29719 h 1266938"/>
                <a:gd name="connsiteX4" fmla="*/ 933583 w 953663"/>
                <a:gd name="connsiteY4" fmla="*/ 1266064 h 1266938"/>
                <a:gd name="connsiteX0" fmla="*/ 31115 w 976072"/>
                <a:gd name="connsiteY0" fmla="*/ 160211 h 1266938"/>
                <a:gd name="connsiteX1" fmla="*/ 30480 w 976072"/>
                <a:gd name="connsiteY1" fmla="*/ 1132714 h 1266938"/>
                <a:gd name="connsiteX2" fmla="*/ 0 w 976072"/>
                <a:gd name="connsiteY2" fmla="*/ 634556 h 1266938"/>
                <a:gd name="connsiteX3" fmla="*/ 896619 w 976072"/>
                <a:gd name="connsiteY3" fmla="*/ 29719 h 1266938"/>
                <a:gd name="connsiteX4" fmla="*/ 955992 w 976072"/>
                <a:gd name="connsiteY4" fmla="*/ 1266064 h 1266938"/>
                <a:gd name="connsiteX0" fmla="*/ 31115 w 976072"/>
                <a:gd name="connsiteY0" fmla="*/ 160211 h 1266938"/>
                <a:gd name="connsiteX1" fmla="*/ 30480 w 976072"/>
                <a:gd name="connsiteY1" fmla="*/ 1132714 h 1266938"/>
                <a:gd name="connsiteX2" fmla="*/ 0 w 976072"/>
                <a:gd name="connsiteY2" fmla="*/ 634556 h 1266938"/>
                <a:gd name="connsiteX3" fmla="*/ 896619 w 976072"/>
                <a:gd name="connsiteY3" fmla="*/ 29719 h 1266938"/>
                <a:gd name="connsiteX4" fmla="*/ 955992 w 976072"/>
                <a:gd name="connsiteY4" fmla="*/ 1266064 h 1266938"/>
                <a:gd name="connsiteX0" fmla="*/ 31115 w 976072"/>
                <a:gd name="connsiteY0" fmla="*/ 160211 h 1266938"/>
                <a:gd name="connsiteX1" fmla="*/ 40005 w 976072"/>
                <a:gd name="connsiteY1" fmla="*/ 1113664 h 1266938"/>
                <a:gd name="connsiteX2" fmla="*/ 0 w 976072"/>
                <a:gd name="connsiteY2" fmla="*/ 634556 h 1266938"/>
                <a:gd name="connsiteX3" fmla="*/ 896619 w 976072"/>
                <a:gd name="connsiteY3" fmla="*/ 29719 h 1266938"/>
                <a:gd name="connsiteX4" fmla="*/ 955992 w 976072"/>
                <a:gd name="connsiteY4" fmla="*/ 1266064 h 1266938"/>
                <a:gd name="connsiteX0" fmla="*/ 31115 w 976072"/>
                <a:gd name="connsiteY0" fmla="*/ 160211 h 1266938"/>
                <a:gd name="connsiteX1" fmla="*/ 40005 w 976072"/>
                <a:gd name="connsiteY1" fmla="*/ 1113664 h 1266938"/>
                <a:gd name="connsiteX2" fmla="*/ 0 w 976072"/>
                <a:gd name="connsiteY2" fmla="*/ 634556 h 1266938"/>
                <a:gd name="connsiteX3" fmla="*/ 896619 w 976072"/>
                <a:gd name="connsiteY3" fmla="*/ 29719 h 1266938"/>
                <a:gd name="connsiteX4" fmla="*/ 955992 w 976072"/>
                <a:gd name="connsiteY4" fmla="*/ 1266064 h 1266938"/>
                <a:gd name="connsiteX0" fmla="*/ 31115 w 976072"/>
                <a:gd name="connsiteY0" fmla="*/ 160211 h 1266938"/>
                <a:gd name="connsiteX1" fmla="*/ 40005 w 976072"/>
                <a:gd name="connsiteY1" fmla="*/ 1113664 h 1266938"/>
                <a:gd name="connsiteX2" fmla="*/ 0 w 976072"/>
                <a:gd name="connsiteY2" fmla="*/ 634556 h 1266938"/>
                <a:gd name="connsiteX3" fmla="*/ 896619 w 976072"/>
                <a:gd name="connsiteY3" fmla="*/ 29719 h 1266938"/>
                <a:gd name="connsiteX4" fmla="*/ 955992 w 976072"/>
                <a:gd name="connsiteY4" fmla="*/ 1266064 h 1266938"/>
                <a:gd name="connsiteX0" fmla="*/ 31115 w 976072"/>
                <a:gd name="connsiteY0" fmla="*/ 160211 h 1266938"/>
                <a:gd name="connsiteX1" fmla="*/ 40005 w 976072"/>
                <a:gd name="connsiteY1" fmla="*/ 1113664 h 1266938"/>
                <a:gd name="connsiteX2" fmla="*/ 0 w 976072"/>
                <a:gd name="connsiteY2" fmla="*/ 620268 h 1266938"/>
                <a:gd name="connsiteX3" fmla="*/ 896619 w 976072"/>
                <a:gd name="connsiteY3" fmla="*/ 29719 h 1266938"/>
                <a:gd name="connsiteX4" fmla="*/ 955992 w 976072"/>
                <a:gd name="connsiteY4" fmla="*/ 1266064 h 1266938"/>
                <a:gd name="connsiteX0" fmla="*/ 31115 w 976072"/>
                <a:gd name="connsiteY0" fmla="*/ 160211 h 1266938"/>
                <a:gd name="connsiteX1" fmla="*/ 40005 w 976072"/>
                <a:gd name="connsiteY1" fmla="*/ 1113664 h 1266938"/>
                <a:gd name="connsiteX2" fmla="*/ 0 w 976072"/>
                <a:gd name="connsiteY2" fmla="*/ 605981 h 1266938"/>
                <a:gd name="connsiteX3" fmla="*/ 896619 w 976072"/>
                <a:gd name="connsiteY3" fmla="*/ 29719 h 1266938"/>
                <a:gd name="connsiteX4" fmla="*/ 955992 w 976072"/>
                <a:gd name="connsiteY4" fmla="*/ 1266064 h 1266938"/>
                <a:gd name="connsiteX0" fmla="*/ 31115 w 976072"/>
                <a:gd name="connsiteY0" fmla="*/ 160211 h 1266938"/>
                <a:gd name="connsiteX1" fmla="*/ 40005 w 976072"/>
                <a:gd name="connsiteY1" fmla="*/ 1113664 h 1266938"/>
                <a:gd name="connsiteX2" fmla="*/ 0 w 976072"/>
                <a:gd name="connsiteY2" fmla="*/ 605981 h 1266938"/>
                <a:gd name="connsiteX3" fmla="*/ 896619 w 976072"/>
                <a:gd name="connsiteY3" fmla="*/ 29719 h 1266938"/>
                <a:gd name="connsiteX4" fmla="*/ 955992 w 976072"/>
                <a:gd name="connsiteY4" fmla="*/ 1266064 h 1266938"/>
                <a:gd name="connsiteX0" fmla="*/ 31115 w 976072"/>
                <a:gd name="connsiteY0" fmla="*/ 160211 h 1266938"/>
                <a:gd name="connsiteX1" fmla="*/ 40005 w 976072"/>
                <a:gd name="connsiteY1" fmla="*/ 1113664 h 1266938"/>
                <a:gd name="connsiteX2" fmla="*/ 0 w 976072"/>
                <a:gd name="connsiteY2" fmla="*/ 605981 h 1266938"/>
                <a:gd name="connsiteX3" fmla="*/ 896619 w 976072"/>
                <a:gd name="connsiteY3" fmla="*/ 29719 h 1266938"/>
                <a:gd name="connsiteX4" fmla="*/ 955992 w 976072"/>
                <a:gd name="connsiteY4" fmla="*/ 1266064 h 1266938"/>
                <a:gd name="connsiteX0" fmla="*/ 31115 w 976072"/>
                <a:gd name="connsiteY0" fmla="*/ 160211 h 1266938"/>
                <a:gd name="connsiteX1" fmla="*/ 40005 w 976072"/>
                <a:gd name="connsiteY1" fmla="*/ 1113664 h 1266938"/>
                <a:gd name="connsiteX2" fmla="*/ 0 w 976072"/>
                <a:gd name="connsiteY2" fmla="*/ 605981 h 1266938"/>
                <a:gd name="connsiteX3" fmla="*/ 896619 w 976072"/>
                <a:gd name="connsiteY3" fmla="*/ 29719 h 1266938"/>
                <a:gd name="connsiteX4" fmla="*/ 955992 w 976072"/>
                <a:gd name="connsiteY4" fmla="*/ 1266064 h 1266938"/>
                <a:gd name="connsiteX0" fmla="*/ 31115 w 955992"/>
                <a:gd name="connsiteY0" fmla="*/ 130492 h 1238086"/>
                <a:gd name="connsiteX1" fmla="*/ 40005 w 955992"/>
                <a:gd name="connsiteY1" fmla="*/ 1083945 h 1238086"/>
                <a:gd name="connsiteX2" fmla="*/ 0 w 955992"/>
                <a:gd name="connsiteY2" fmla="*/ 576262 h 1238086"/>
                <a:gd name="connsiteX3" fmla="*/ 896619 w 955992"/>
                <a:gd name="connsiteY3" fmla="*/ 0 h 1238086"/>
                <a:gd name="connsiteX4" fmla="*/ 955992 w 955992"/>
                <a:gd name="connsiteY4" fmla="*/ 1236345 h 1238086"/>
                <a:gd name="connsiteX0" fmla="*/ 31115 w 955992"/>
                <a:gd name="connsiteY0" fmla="*/ 130492 h 1238173"/>
                <a:gd name="connsiteX1" fmla="*/ 40005 w 955992"/>
                <a:gd name="connsiteY1" fmla="*/ 1083945 h 1238173"/>
                <a:gd name="connsiteX2" fmla="*/ 0 w 955992"/>
                <a:gd name="connsiteY2" fmla="*/ 576262 h 1238173"/>
                <a:gd name="connsiteX3" fmla="*/ 896619 w 955992"/>
                <a:gd name="connsiteY3" fmla="*/ 0 h 1238173"/>
                <a:gd name="connsiteX4" fmla="*/ 955992 w 955992"/>
                <a:gd name="connsiteY4" fmla="*/ 1236345 h 1238173"/>
                <a:gd name="connsiteX0" fmla="*/ 31115 w 955992"/>
                <a:gd name="connsiteY0" fmla="*/ 130492 h 1238173"/>
                <a:gd name="connsiteX1" fmla="*/ 40005 w 955992"/>
                <a:gd name="connsiteY1" fmla="*/ 1083945 h 1238173"/>
                <a:gd name="connsiteX2" fmla="*/ 0 w 955992"/>
                <a:gd name="connsiteY2" fmla="*/ 576262 h 1238173"/>
                <a:gd name="connsiteX3" fmla="*/ 896619 w 955992"/>
                <a:gd name="connsiteY3" fmla="*/ 0 h 1238173"/>
                <a:gd name="connsiteX4" fmla="*/ 955992 w 955992"/>
                <a:gd name="connsiteY4" fmla="*/ 1236345 h 1238173"/>
                <a:gd name="connsiteX0" fmla="*/ 31115 w 955992"/>
                <a:gd name="connsiteY0" fmla="*/ 130492 h 1238173"/>
                <a:gd name="connsiteX1" fmla="*/ 40005 w 955992"/>
                <a:gd name="connsiteY1" fmla="*/ 1083945 h 1238173"/>
                <a:gd name="connsiteX2" fmla="*/ 0 w 955992"/>
                <a:gd name="connsiteY2" fmla="*/ 576262 h 1238173"/>
                <a:gd name="connsiteX3" fmla="*/ 896619 w 955992"/>
                <a:gd name="connsiteY3" fmla="*/ 0 h 1238173"/>
                <a:gd name="connsiteX4" fmla="*/ 955992 w 955992"/>
                <a:gd name="connsiteY4" fmla="*/ 1236345 h 1238173"/>
                <a:gd name="connsiteX0" fmla="*/ 31115 w 955992"/>
                <a:gd name="connsiteY0" fmla="*/ 130492 h 1238173"/>
                <a:gd name="connsiteX1" fmla="*/ 40005 w 955992"/>
                <a:gd name="connsiteY1" fmla="*/ 1083945 h 1238173"/>
                <a:gd name="connsiteX2" fmla="*/ 0 w 955992"/>
                <a:gd name="connsiteY2" fmla="*/ 576262 h 1238173"/>
                <a:gd name="connsiteX3" fmla="*/ 896619 w 955992"/>
                <a:gd name="connsiteY3" fmla="*/ 0 h 1238173"/>
                <a:gd name="connsiteX4" fmla="*/ 955992 w 955992"/>
                <a:gd name="connsiteY4" fmla="*/ 1236345 h 1238173"/>
                <a:gd name="connsiteX0" fmla="*/ 31115 w 955992"/>
                <a:gd name="connsiteY0" fmla="*/ 144470 h 1252151"/>
                <a:gd name="connsiteX1" fmla="*/ 40005 w 955992"/>
                <a:gd name="connsiteY1" fmla="*/ 1097923 h 1252151"/>
                <a:gd name="connsiteX2" fmla="*/ 0 w 955992"/>
                <a:gd name="connsiteY2" fmla="*/ 590240 h 1252151"/>
                <a:gd name="connsiteX3" fmla="*/ 806710 w 955992"/>
                <a:gd name="connsiteY3" fmla="*/ 583686 h 1252151"/>
                <a:gd name="connsiteX4" fmla="*/ 896619 w 955992"/>
                <a:gd name="connsiteY4" fmla="*/ 13978 h 1252151"/>
                <a:gd name="connsiteX5" fmla="*/ 955992 w 955992"/>
                <a:gd name="connsiteY5" fmla="*/ 1250323 h 1252151"/>
                <a:gd name="connsiteX0" fmla="*/ 31115 w 955992"/>
                <a:gd name="connsiteY0" fmla="*/ 144274 h 1251955"/>
                <a:gd name="connsiteX1" fmla="*/ 40005 w 955992"/>
                <a:gd name="connsiteY1" fmla="*/ 1097727 h 1251955"/>
                <a:gd name="connsiteX2" fmla="*/ 0 w 955992"/>
                <a:gd name="connsiteY2" fmla="*/ 590044 h 1251955"/>
                <a:gd name="connsiteX3" fmla="*/ 887673 w 955992"/>
                <a:gd name="connsiteY3" fmla="*/ 593015 h 1251955"/>
                <a:gd name="connsiteX4" fmla="*/ 896619 w 955992"/>
                <a:gd name="connsiteY4" fmla="*/ 13782 h 1251955"/>
                <a:gd name="connsiteX5" fmla="*/ 955992 w 955992"/>
                <a:gd name="connsiteY5" fmla="*/ 1250127 h 1251955"/>
                <a:gd name="connsiteX0" fmla="*/ 31115 w 955992"/>
                <a:gd name="connsiteY0" fmla="*/ 144965 h 1252646"/>
                <a:gd name="connsiteX1" fmla="*/ 40005 w 955992"/>
                <a:gd name="connsiteY1" fmla="*/ 1098418 h 1252646"/>
                <a:gd name="connsiteX2" fmla="*/ 0 w 955992"/>
                <a:gd name="connsiteY2" fmla="*/ 590735 h 1252646"/>
                <a:gd name="connsiteX3" fmla="*/ 887673 w 955992"/>
                <a:gd name="connsiteY3" fmla="*/ 593706 h 1252646"/>
                <a:gd name="connsiteX4" fmla="*/ 896619 w 955992"/>
                <a:gd name="connsiteY4" fmla="*/ 14473 h 1252646"/>
                <a:gd name="connsiteX5" fmla="*/ 955992 w 955992"/>
                <a:gd name="connsiteY5" fmla="*/ 1250818 h 1252646"/>
                <a:gd name="connsiteX0" fmla="*/ 31115 w 955992"/>
                <a:gd name="connsiteY0" fmla="*/ 144965 h 1252646"/>
                <a:gd name="connsiteX1" fmla="*/ 40005 w 955992"/>
                <a:gd name="connsiteY1" fmla="*/ 1098418 h 1252646"/>
                <a:gd name="connsiteX2" fmla="*/ 0 w 955992"/>
                <a:gd name="connsiteY2" fmla="*/ 590735 h 1252646"/>
                <a:gd name="connsiteX3" fmla="*/ 887673 w 955992"/>
                <a:gd name="connsiteY3" fmla="*/ 593706 h 1252646"/>
                <a:gd name="connsiteX4" fmla="*/ 896619 w 955992"/>
                <a:gd name="connsiteY4" fmla="*/ 14473 h 1252646"/>
                <a:gd name="connsiteX5" fmla="*/ 955992 w 955992"/>
                <a:gd name="connsiteY5" fmla="*/ 1250818 h 1252646"/>
                <a:gd name="connsiteX0" fmla="*/ 31115 w 955992"/>
                <a:gd name="connsiteY0" fmla="*/ 144965 h 1252646"/>
                <a:gd name="connsiteX1" fmla="*/ 40005 w 955992"/>
                <a:gd name="connsiteY1" fmla="*/ 1098418 h 1252646"/>
                <a:gd name="connsiteX2" fmla="*/ 0 w 955992"/>
                <a:gd name="connsiteY2" fmla="*/ 590735 h 1252646"/>
                <a:gd name="connsiteX3" fmla="*/ 887673 w 955992"/>
                <a:gd name="connsiteY3" fmla="*/ 593706 h 1252646"/>
                <a:gd name="connsiteX4" fmla="*/ 896619 w 955992"/>
                <a:gd name="connsiteY4" fmla="*/ 14473 h 1252646"/>
                <a:gd name="connsiteX5" fmla="*/ 955992 w 955992"/>
                <a:gd name="connsiteY5" fmla="*/ 1250818 h 1252646"/>
                <a:gd name="connsiteX0" fmla="*/ 31115 w 955992"/>
                <a:gd name="connsiteY0" fmla="*/ 144965 h 1252646"/>
                <a:gd name="connsiteX1" fmla="*/ 40005 w 955992"/>
                <a:gd name="connsiteY1" fmla="*/ 1098418 h 1252646"/>
                <a:gd name="connsiteX2" fmla="*/ 0 w 955992"/>
                <a:gd name="connsiteY2" fmla="*/ 619310 h 1252646"/>
                <a:gd name="connsiteX3" fmla="*/ 887673 w 955992"/>
                <a:gd name="connsiteY3" fmla="*/ 593706 h 1252646"/>
                <a:gd name="connsiteX4" fmla="*/ 896619 w 955992"/>
                <a:gd name="connsiteY4" fmla="*/ 14473 h 1252646"/>
                <a:gd name="connsiteX5" fmla="*/ 955992 w 955992"/>
                <a:gd name="connsiteY5" fmla="*/ 1250818 h 1252646"/>
                <a:gd name="connsiteX0" fmla="*/ 27186 w 952063"/>
                <a:gd name="connsiteY0" fmla="*/ 144965 h 1252646"/>
                <a:gd name="connsiteX1" fmla="*/ 36076 w 952063"/>
                <a:gd name="connsiteY1" fmla="*/ 1098418 h 1252646"/>
                <a:gd name="connsiteX2" fmla="*/ 5596 w 952063"/>
                <a:gd name="connsiteY2" fmla="*/ 605022 h 1252646"/>
                <a:gd name="connsiteX3" fmla="*/ 883744 w 952063"/>
                <a:gd name="connsiteY3" fmla="*/ 593706 h 1252646"/>
                <a:gd name="connsiteX4" fmla="*/ 892690 w 952063"/>
                <a:gd name="connsiteY4" fmla="*/ 14473 h 1252646"/>
                <a:gd name="connsiteX5" fmla="*/ 952063 w 952063"/>
                <a:gd name="connsiteY5" fmla="*/ 1250818 h 1252646"/>
                <a:gd name="connsiteX0" fmla="*/ 35878 w 960755"/>
                <a:gd name="connsiteY0" fmla="*/ 144965 h 1252646"/>
                <a:gd name="connsiteX1" fmla="*/ 44768 w 960755"/>
                <a:gd name="connsiteY1" fmla="*/ 1098418 h 1252646"/>
                <a:gd name="connsiteX2" fmla="*/ 0 w 960755"/>
                <a:gd name="connsiteY2" fmla="*/ 605022 h 1252646"/>
                <a:gd name="connsiteX3" fmla="*/ 892436 w 960755"/>
                <a:gd name="connsiteY3" fmla="*/ 593706 h 1252646"/>
                <a:gd name="connsiteX4" fmla="*/ 901382 w 960755"/>
                <a:gd name="connsiteY4" fmla="*/ 14473 h 1252646"/>
                <a:gd name="connsiteX5" fmla="*/ 960755 w 960755"/>
                <a:gd name="connsiteY5" fmla="*/ 1250818 h 1252646"/>
                <a:gd name="connsiteX0" fmla="*/ 35878 w 960755"/>
                <a:gd name="connsiteY0" fmla="*/ 144652 h 1252333"/>
                <a:gd name="connsiteX1" fmla="*/ 44768 w 960755"/>
                <a:gd name="connsiteY1" fmla="*/ 1098105 h 1252333"/>
                <a:gd name="connsiteX2" fmla="*/ 0 w 960755"/>
                <a:gd name="connsiteY2" fmla="*/ 604709 h 1252333"/>
                <a:gd name="connsiteX3" fmla="*/ 916248 w 960755"/>
                <a:gd name="connsiteY3" fmla="*/ 607681 h 1252333"/>
                <a:gd name="connsiteX4" fmla="*/ 901382 w 960755"/>
                <a:gd name="connsiteY4" fmla="*/ 14160 h 1252333"/>
                <a:gd name="connsiteX5" fmla="*/ 960755 w 960755"/>
                <a:gd name="connsiteY5" fmla="*/ 1250505 h 1252333"/>
                <a:gd name="connsiteX0" fmla="*/ 35878 w 960755"/>
                <a:gd name="connsiteY0" fmla="*/ 144751 h 1252432"/>
                <a:gd name="connsiteX1" fmla="*/ 44768 w 960755"/>
                <a:gd name="connsiteY1" fmla="*/ 1098204 h 1252432"/>
                <a:gd name="connsiteX2" fmla="*/ 0 w 960755"/>
                <a:gd name="connsiteY2" fmla="*/ 604808 h 1252432"/>
                <a:gd name="connsiteX3" fmla="*/ 916248 w 960755"/>
                <a:gd name="connsiteY3" fmla="*/ 607780 h 1252432"/>
                <a:gd name="connsiteX4" fmla="*/ 901382 w 960755"/>
                <a:gd name="connsiteY4" fmla="*/ 14259 h 1252432"/>
                <a:gd name="connsiteX5" fmla="*/ 960755 w 960755"/>
                <a:gd name="connsiteY5" fmla="*/ 1250604 h 1252432"/>
                <a:gd name="connsiteX0" fmla="*/ 35878 w 960755"/>
                <a:gd name="connsiteY0" fmla="*/ 144649 h 1252330"/>
                <a:gd name="connsiteX1" fmla="*/ 44768 w 960755"/>
                <a:gd name="connsiteY1" fmla="*/ 1098102 h 1252330"/>
                <a:gd name="connsiteX2" fmla="*/ 0 w 960755"/>
                <a:gd name="connsiteY2" fmla="*/ 604706 h 1252330"/>
                <a:gd name="connsiteX3" fmla="*/ 949586 w 960755"/>
                <a:gd name="connsiteY3" fmla="*/ 612441 h 1252330"/>
                <a:gd name="connsiteX4" fmla="*/ 901382 w 960755"/>
                <a:gd name="connsiteY4" fmla="*/ 14157 h 1252330"/>
                <a:gd name="connsiteX5" fmla="*/ 960755 w 960755"/>
                <a:gd name="connsiteY5" fmla="*/ 1250502 h 1252330"/>
                <a:gd name="connsiteX0" fmla="*/ 35878 w 960755"/>
                <a:gd name="connsiteY0" fmla="*/ 144649 h 1252330"/>
                <a:gd name="connsiteX1" fmla="*/ 44768 w 960755"/>
                <a:gd name="connsiteY1" fmla="*/ 1098102 h 1252330"/>
                <a:gd name="connsiteX2" fmla="*/ 0 w 960755"/>
                <a:gd name="connsiteY2" fmla="*/ 604706 h 1252330"/>
                <a:gd name="connsiteX3" fmla="*/ 916248 w 960755"/>
                <a:gd name="connsiteY3" fmla="*/ 612441 h 1252330"/>
                <a:gd name="connsiteX4" fmla="*/ 901382 w 960755"/>
                <a:gd name="connsiteY4" fmla="*/ 14157 h 1252330"/>
                <a:gd name="connsiteX5" fmla="*/ 960755 w 960755"/>
                <a:gd name="connsiteY5" fmla="*/ 1250502 h 1252330"/>
                <a:gd name="connsiteX0" fmla="*/ 35878 w 960755"/>
                <a:gd name="connsiteY0" fmla="*/ 144649 h 1250502"/>
                <a:gd name="connsiteX1" fmla="*/ 44768 w 960755"/>
                <a:gd name="connsiteY1" fmla="*/ 1098102 h 1250502"/>
                <a:gd name="connsiteX2" fmla="*/ 0 w 960755"/>
                <a:gd name="connsiteY2" fmla="*/ 604706 h 1250502"/>
                <a:gd name="connsiteX3" fmla="*/ 916248 w 960755"/>
                <a:gd name="connsiteY3" fmla="*/ 612441 h 1250502"/>
                <a:gd name="connsiteX4" fmla="*/ 901382 w 960755"/>
                <a:gd name="connsiteY4" fmla="*/ 14157 h 1250502"/>
                <a:gd name="connsiteX5" fmla="*/ 960755 w 960755"/>
                <a:gd name="connsiteY5" fmla="*/ 1250502 h 1250502"/>
                <a:gd name="connsiteX0" fmla="*/ 35878 w 916892"/>
                <a:gd name="connsiteY0" fmla="*/ 144649 h 1221927"/>
                <a:gd name="connsiteX1" fmla="*/ 44768 w 916892"/>
                <a:gd name="connsiteY1" fmla="*/ 1098102 h 1221927"/>
                <a:gd name="connsiteX2" fmla="*/ 0 w 916892"/>
                <a:gd name="connsiteY2" fmla="*/ 604706 h 1221927"/>
                <a:gd name="connsiteX3" fmla="*/ 916248 w 916892"/>
                <a:gd name="connsiteY3" fmla="*/ 612441 h 1221927"/>
                <a:gd name="connsiteX4" fmla="*/ 901382 w 916892"/>
                <a:gd name="connsiteY4" fmla="*/ 14157 h 1221927"/>
                <a:gd name="connsiteX5" fmla="*/ 898843 w 916892"/>
                <a:gd name="connsiteY5" fmla="*/ 1221927 h 1221927"/>
                <a:gd name="connsiteX0" fmla="*/ 35878 w 925636"/>
                <a:gd name="connsiteY0" fmla="*/ 144649 h 1221927"/>
                <a:gd name="connsiteX1" fmla="*/ 44768 w 925636"/>
                <a:gd name="connsiteY1" fmla="*/ 1098102 h 1221927"/>
                <a:gd name="connsiteX2" fmla="*/ 0 w 925636"/>
                <a:gd name="connsiteY2" fmla="*/ 604706 h 1221927"/>
                <a:gd name="connsiteX3" fmla="*/ 916248 w 925636"/>
                <a:gd name="connsiteY3" fmla="*/ 612441 h 1221927"/>
                <a:gd name="connsiteX4" fmla="*/ 901382 w 925636"/>
                <a:gd name="connsiteY4" fmla="*/ 14157 h 1221927"/>
                <a:gd name="connsiteX5" fmla="*/ 898843 w 925636"/>
                <a:gd name="connsiteY5" fmla="*/ 1221927 h 1221927"/>
                <a:gd name="connsiteX0" fmla="*/ 35878 w 919449"/>
                <a:gd name="connsiteY0" fmla="*/ 144649 h 1221927"/>
                <a:gd name="connsiteX1" fmla="*/ 44768 w 919449"/>
                <a:gd name="connsiteY1" fmla="*/ 1098102 h 1221927"/>
                <a:gd name="connsiteX2" fmla="*/ 0 w 919449"/>
                <a:gd name="connsiteY2" fmla="*/ 604706 h 1221927"/>
                <a:gd name="connsiteX3" fmla="*/ 916248 w 919449"/>
                <a:gd name="connsiteY3" fmla="*/ 612441 h 1221927"/>
                <a:gd name="connsiteX4" fmla="*/ 901382 w 919449"/>
                <a:gd name="connsiteY4" fmla="*/ 14157 h 1221927"/>
                <a:gd name="connsiteX5" fmla="*/ 898843 w 919449"/>
                <a:gd name="connsiteY5" fmla="*/ 1221927 h 1221927"/>
                <a:gd name="connsiteX0" fmla="*/ 35878 w 923492"/>
                <a:gd name="connsiteY0" fmla="*/ 121367 h 1198645"/>
                <a:gd name="connsiteX1" fmla="*/ 44768 w 923492"/>
                <a:gd name="connsiteY1" fmla="*/ 1074820 h 1198645"/>
                <a:gd name="connsiteX2" fmla="*/ 0 w 923492"/>
                <a:gd name="connsiteY2" fmla="*/ 581424 h 1198645"/>
                <a:gd name="connsiteX3" fmla="*/ 916248 w 923492"/>
                <a:gd name="connsiteY3" fmla="*/ 589159 h 1198645"/>
                <a:gd name="connsiteX4" fmla="*/ 910907 w 923492"/>
                <a:gd name="connsiteY4" fmla="*/ 14687 h 1198645"/>
                <a:gd name="connsiteX5" fmla="*/ 898843 w 923492"/>
                <a:gd name="connsiteY5" fmla="*/ 1198645 h 1198645"/>
                <a:gd name="connsiteX0" fmla="*/ 35878 w 923492"/>
                <a:gd name="connsiteY0" fmla="*/ 106680 h 1183958"/>
                <a:gd name="connsiteX1" fmla="*/ 44768 w 923492"/>
                <a:gd name="connsiteY1" fmla="*/ 1060133 h 1183958"/>
                <a:gd name="connsiteX2" fmla="*/ 0 w 923492"/>
                <a:gd name="connsiteY2" fmla="*/ 566737 h 1183958"/>
                <a:gd name="connsiteX3" fmla="*/ 916248 w 923492"/>
                <a:gd name="connsiteY3" fmla="*/ 574472 h 1183958"/>
                <a:gd name="connsiteX4" fmla="*/ 910907 w 923492"/>
                <a:gd name="connsiteY4" fmla="*/ 0 h 1183958"/>
                <a:gd name="connsiteX5" fmla="*/ 898843 w 923492"/>
                <a:gd name="connsiteY5" fmla="*/ 1183958 h 1183958"/>
                <a:gd name="connsiteX0" fmla="*/ 35878 w 925998"/>
                <a:gd name="connsiteY0" fmla="*/ 87630 h 1164908"/>
                <a:gd name="connsiteX1" fmla="*/ 44768 w 925998"/>
                <a:gd name="connsiteY1" fmla="*/ 1041083 h 1164908"/>
                <a:gd name="connsiteX2" fmla="*/ 0 w 925998"/>
                <a:gd name="connsiteY2" fmla="*/ 547687 h 1164908"/>
                <a:gd name="connsiteX3" fmla="*/ 916248 w 925998"/>
                <a:gd name="connsiteY3" fmla="*/ 555422 h 1164908"/>
                <a:gd name="connsiteX4" fmla="*/ 915669 w 925998"/>
                <a:gd name="connsiteY4" fmla="*/ 0 h 1164908"/>
                <a:gd name="connsiteX5" fmla="*/ 898843 w 925998"/>
                <a:gd name="connsiteY5" fmla="*/ 1164908 h 1164908"/>
                <a:gd name="connsiteX0" fmla="*/ 35878 w 923492"/>
                <a:gd name="connsiteY0" fmla="*/ 101918 h 1179196"/>
                <a:gd name="connsiteX1" fmla="*/ 44768 w 923492"/>
                <a:gd name="connsiteY1" fmla="*/ 1055371 h 1179196"/>
                <a:gd name="connsiteX2" fmla="*/ 0 w 923492"/>
                <a:gd name="connsiteY2" fmla="*/ 561975 h 1179196"/>
                <a:gd name="connsiteX3" fmla="*/ 916248 w 923492"/>
                <a:gd name="connsiteY3" fmla="*/ 569710 h 1179196"/>
                <a:gd name="connsiteX4" fmla="*/ 910907 w 923492"/>
                <a:gd name="connsiteY4" fmla="*/ 0 h 1179196"/>
                <a:gd name="connsiteX5" fmla="*/ 898843 w 923492"/>
                <a:gd name="connsiteY5" fmla="*/ 1179196 h 1179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23492" h="1179196">
                  <a:moveTo>
                    <a:pt x="35878" y="101918"/>
                  </a:moveTo>
                  <a:cubicBezTo>
                    <a:pt x="-13758" y="286808"/>
                    <a:pt x="13970" y="883709"/>
                    <a:pt x="44768" y="1055371"/>
                  </a:cubicBezTo>
                  <a:cubicBezTo>
                    <a:pt x="21590" y="893658"/>
                    <a:pt x="8043" y="717445"/>
                    <a:pt x="0" y="561975"/>
                  </a:cubicBezTo>
                  <a:cubicBezTo>
                    <a:pt x="151596" y="566756"/>
                    <a:pt x="747762" y="556217"/>
                    <a:pt x="916248" y="569710"/>
                  </a:cubicBezTo>
                  <a:cubicBezTo>
                    <a:pt x="922810" y="435565"/>
                    <a:pt x="909839" y="88919"/>
                    <a:pt x="910907" y="0"/>
                  </a:cubicBezTo>
                  <a:cubicBezTo>
                    <a:pt x="922973" y="563351"/>
                    <a:pt x="936413" y="1012403"/>
                    <a:pt x="898843" y="1179196"/>
                  </a:cubicBezTo>
                </a:path>
              </a:pathLst>
            </a:custGeom>
            <a:noFill/>
            <a:ln w="685800" cap="rnd">
              <a:solidFill>
                <a:srgbClr val="003368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86D6FB5E-9035-AEB3-E106-707ABA7FCEDE}"/>
                </a:ext>
              </a:extLst>
            </p:cNvPr>
            <p:cNvSpPr/>
            <p:nvPr/>
          </p:nvSpPr>
          <p:spPr>
            <a:xfrm>
              <a:off x="6539033" y="4139962"/>
              <a:ext cx="952588" cy="1110142"/>
            </a:xfrm>
            <a:custGeom>
              <a:avLst/>
              <a:gdLst>
                <a:gd name="connsiteX0" fmla="*/ 0 w 1082040"/>
                <a:gd name="connsiteY0" fmla="*/ 0 h 1097280"/>
                <a:gd name="connsiteX1" fmla="*/ 121920 w 1082040"/>
                <a:gd name="connsiteY1" fmla="*/ 1097280 h 1097280"/>
                <a:gd name="connsiteX2" fmla="*/ 929640 w 1082040"/>
                <a:gd name="connsiteY2" fmla="*/ 944880 h 1097280"/>
                <a:gd name="connsiteX3" fmla="*/ 1082040 w 1082040"/>
                <a:gd name="connsiteY3" fmla="*/ 525780 h 1097280"/>
                <a:gd name="connsiteX4" fmla="*/ 746760 w 1082040"/>
                <a:gd name="connsiteY4" fmla="*/ 22860 h 1097280"/>
                <a:gd name="connsiteX5" fmla="*/ 0 w 1082040"/>
                <a:gd name="connsiteY5" fmla="*/ 0 h 1097280"/>
                <a:gd name="connsiteX0" fmla="*/ 0 w 1082040"/>
                <a:gd name="connsiteY0" fmla="*/ 94636 h 1191916"/>
                <a:gd name="connsiteX1" fmla="*/ 121920 w 1082040"/>
                <a:gd name="connsiteY1" fmla="*/ 1191916 h 1191916"/>
                <a:gd name="connsiteX2" fmla="*/ 929640 w 1082040"/>
                <a:gd name="connsiteY2" fmla="*/ 1039516 h 1191916"/>
                <a:gd name="connsiteX3" fmla="*/ 1082040 w 1082040"/>
                <a:gd name="connsiteY3" fmla="*/ 620416 h 1191916"/>
                <a:gd name="connsiteX4" fmla="*/ 746760 w 1082040"/>
                <a:gd name="connsiteY4" fmla="*/ 117496 h 1191916"/>
                <a:gd name="connsiteX5" fmla="*/ 0 w 1082040"/>
                <a:gd name="connsiteY5" fmla="*/ 94636 h 1191916"/>
                <a:gd name="connsiteX0" fmla="*/ 0 w 1082040"/>
                <a:gd name="connsiteY0" fmla="*/ 81612 h 1178892"/>
                <a:gd name="connsiteX1" fmla="*/ 121920 w 1082040"/>
                <a:gd name="connsiteY1" fmla="*/ 1178892 h 1178892"/>
                <a:gd name="connsiteX2" fmla="*/ 929640 w 1082040"/>
                <a:gd name="connsiteY2" fmla="*/ 1026492 h 1178892"/>
                <a:gd name="connsiteX3" fmla="*/ 1082040 w 1082040"/>
                <a:gd name="connsiteY3" fmla="*/ 607392 h 1178892"/>
                <a:gd name="connsiteX4" fmla="*/ 727710 w 1082040"/>
                <a:gd name="connsiteY4" fmla="*/ 148922 h 1178892"/>
                <a:gd name="connsiteX5" fmla="*/ 0 w 1082040"/>
                <a:gd name="connsiteY5" fmla="*/ 81612 h 1178892"/>
                <a:gd name="connsiteX0" fmla="*/ 0 w 1082040"/>
                <a:gd name="connsiteY0" fmla="*/ 80009 h 1177289"/>
                <a:gd name="connsiteX1" fmla="*/ 121920 w 1082040"/>
                <a:gd name="connsiteY1" fmla="*/ 1177289 h 1177289"/>
                <a:gd name="connsiteX2" fmla="*/ 929640 w 1082040"/>
                <a:gd name="connsiteY2" fmla="*/ 1024889 h 1177289"/>
                <a:gd name="connsiteX3" fmla="*/ 1082040 w 1082040"/>
                <a:gd name="connsiteY3" fmla="*/ 605789 h 1177289"/>
                <a:gd name="connsiteX4" fmla="*/ 759460 w 1082040"/>
                <a:gd name="connsiteY4" fmla="*/ 153669 h 1177289"/>
                <a:gd name="connsiteX5" fmla="*/ 0 w 1082040"/>
                <a:gd name="connsiteY5" fmla="*/ 80009 h 1177289"/>
                <a:gd name="connsiteX0" fmla="*/ 0 w 1082040"/>
                <a:gd name="connsiteY0" fmla="*/ 70151 h 1167431"/>
                <a:gd name="connsiteX1" fmla="*/ 121920 w 1082040"/>
                <a:gd name="connsiteY1" fmla="*/ 1167431 h 1167431"/>
                <a:gd name="connsiteX2" fmla="*/ 929640 w 1082040"/>
                <a:gd name="connsiteY2" fmla="*/ 1015031 h 1167431"/>
                <a:gd name="connsiteX3" fmla="*/ 1082040 w 1082040"/>
                <a:gd name="connsiteY3" fmla="*/ 595931 h 1167431"/>
                <a:gd name="connsiteX4" fmla="*/ 759460 w 1082040"/>
                <a:gd name="connsiteY4" fmla="*/ 143811 h 1167431"/>
                <a:gd name="connsiteX5" fmla="*/ 0 w 1082040"/>
                <a:gd name="connsiteY5" fmla="*/ 70151 h 1167431"/>
                <a:gd name="connsiteX0" fmla="*/ 0 w 1082040"/>
                <a:gd name="connsiteY0" fmla="*/ 10997 h 1108277"/>
                <a:gd name="connsiteX1" fmla="*/ 121920 w 1082040"/>
                <a:gd name="connsiteY1" fmla="*/ 1108277 h 1108277"/>
                <a:gd name="connsiteX2" fmla="*/ 929640 w 1082040"/>
                <a:gd name="connsiteY2" fmla="*/ 955877 h 1108277"/>
                <a:gd name="connsiteX3" fmla="*/ 1082040 w 1082040"/>
                <a:gd name="connsiteY3" fmla="*/ 536777 h 1108277"/>
                <a:gd name="connsiteX4" fmla="*/ 759460 w 1082040"/>
                <a:gd name="connsiteY4" fmla="*/ 84657 h 1108277"/>
                <a:gd name="connsiteX5" fmla="*/ 0 w 1082040"/>
                <a:gd name="connsiteY5" fmla="*/ 10997 h 1108277"/>
                <a:gd name="connsiteX0" fmla="*/ 0 w 1082040"/>
                <a:gd name="connsiteY0" fmla="*/ 21102 h 1118382"/>
                <a:gd name="connsiteX1" fmla="*/ 121920 w 1082040"/>
                <a:gd name="connsiteY1" fmla="*/ 1118382 h 1118382"/>
                <a:gd name="connsiteX2" fmla="*/ 929640 w 1082040"/>
                <a:gd name="connsiteY2" fmla="*/ 965982 h 1118382"/>
                <a:gd name="connsiteX3" fmla="*/ 1082040 w 1082040"/>
                <a:gd name="connsiteY3" fmla="*/ 546882 h 1118382"/>
                <a:gd name="connsiteX4" fmla="*/ 759460 w 1082040"/>
                <a:gd name="connsiteY4" fmla="*/ 94762 h 1118382"/>
                <a:gd name="connsiteX5" fmla="*/ 0 w 1082040"/>
                <a:gd name="connsiteY5" fmla="*/ 21102 h 1118382"/>
                <a:gd name="connsiteX0" fmla="*/ 0 w 1082040"/>
                <a:gd name="connsiteY0" fmla="*/ 13447 h 1110727"/>
                <a:gd name="connsiteX1" fmla="*/ 121920 w 1082040"/>
                <a:gd name="connsiteY1" fmla="*/ 1110727 h 1110727"/>
                <a:gd name="connsiteX2" fmla="*/ 929640 w 1082040"/>
                <a:gd name="connsiteY2" fmla="*/ 958327 h 1110727"/>
                <a:gd name="connsiteX3" fmla="*/ 1082040 w 1082040"/>
                <a:gd name="connsiteY3" fmla="*/ 539227 h 1110727"/>
                <a:gd name="connsiteX4" fmla="*/ 759460 w 1082040"/>
                <a:gd name="connsiteY4" fmla="*/ 87107 h 1110727"/>
                <a:gd name="connsiteX5" fmla="*/ 0 w 1082040"/>
                <a:gd name="connsiteY5" fmla="*/ 13447 h 1110727"/>
                <a:gd name="connsiteX0" fmla="*/ 0 w 1082040"/>
                <a:gd name="connsiteY0" fmla="*/ 34409 h 1131689"/>
                <a:gd name="connsiteX1" fmla="*/ 121920 w 1082040"/>
                <a:gd name="connsiteY1" fmla="*/ 1131689 h 1131689"/>
                <a:gd name="connsiteX2" fmla="*/ 929640 w 1082040"/>
                <a:gd name="connsiteY2" fmla="*/ 979289 h 1131689"/>
                <a:gd name="connsiteX3" fmla="*/ 1082040 w 1082040"/>
                <a:gd name="connsiteY3" fmla="*/ 560189 h 1131689"/>
                <a:gd name="connsiteX4" fmla="*/ 759460 w 1082040"/>
                <a:gd name="connsiteY4" fmla="*/ 108069 h 1131689"/>
                <a:gd name="connsiteX5" fmla="*/ 0 w 1082040"/>
                <a:gd name="connsiteY5" fmla="*/ 34409 h 1131689"/>
                <a:gd name="connsiteX0" fmla="*/ 0 w 1082040"/>
                <a:gd name="connsiteY0" fmla="*/ 29033 h 1126313"/>
                <a:gd name="connsiteX1" fmla="*/ 121920 w 1082040"/>
                <a:gd name="connsiteY1" fmla="*/ 1126313 h 1126313"/>
                <a:gd name="connsiteX2" fmla="*/ 929640 w 1082040"/>
                <a:gd name="connsiteY2" fmla="*/ 973913 h 1126313"/>
                <a:gd name="connsiteX3" fmla="*/ 1082040 w 1082040"/>
                <a:gd name="connsiteY3" fmla="*/ 554813 h 1126313"/>
                <a:gd name="connsiteX4" fmla="*/ 759460 w 1082040"/>
                <a:gd name="connsiteY4" fmla="*/ 102693 h 1126313"/>
                <a:gd name="connsiteX5" fmla="*/ 0 w 1082040"/>
                <a:gd name="connsiteY5" fmla="*/ 29033 h 1126313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8690 w 1101090"/>
                <a:gd name="connsiteY2" fmla="*/ 98259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8690 w 1101090"/>
                <a:gd name="connsiteY2" fmla="*/ 98259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8690 w 1101090"/>
                <a:gd name="connsiteY2" fmla="*/ 98259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8690 w 1101090"/>
                <a:gd name="connsiteY2" fmla="*/ 98259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8690 w 1101090"/>
                <a:gd name="connsiteY2" fmla="*/ 98259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98088"/>
                <a:gd name="connsiteX1" fmla="*/ 140970 w 1101090"/>
                <a:gd name="connsiteY1" fmla="*/ 1134995 h 1198088"/>
                <a:gd name="connsiteX2" fmla="*/ 948690 w 1101090"/>
                <a:gd name="connsiteY2" fmla="*/ 982595 h 1198088"/>
                <a:gd name="connsiteX3" fmla="*/ 1101090 w 1101090"/>
                <a:gd name="connsiteY3" fmla="*/ 563495 h 1198088"/>
                <a:gd name="connsiteX4" fmla="*/ 778510 w 1101090"/>
                <a:gd name="connsiteY4" fmla="*/ 111375 h 1198088"/>
                <a:gd name="connsiteX5" fmla="*/ 0 w 1101090"/>
                <a:gd name="connsiteY5" fmla="*/ 37715 h 1198088"/>
                <a:gd name="connsiteX0" fmla="*/ 0 w 1101090"/>
                <a:gd name="connsiteY0" fmla="*/ 37715 h 1189237"/>
                <a:gd name="connsiteX1" fmla="*/ 140970 w 1101090"/>
                <a:gd name="connsiteY1" fmla="*/ 1134995 h 1189237"/>
                <a:gd name="connsiteX2" fmla="*/ 948690 w 1101090"/>
                <a:gd name="connsiteY2" fmla="*/ 982595 h 1189237"/>
                <a:gd name="connsiteX3" fmla="*/ 1101090 w 1101090"/>
                <a:gd name="connsiteY3" fmla="*/ 563495 h 1189237"/>
                <a:gd name="connsiteX4" fmla="*/ 778510 w 1101090"/>
                <a:gd name="connsiteY4" fmla="*/ 111375 h 1189237"/>
                <a:gd name="connsiteX5" fmla="*/ 0 w 1101090"/>
                <a:gd name="connsiteY5" fmla="*/ 37715 h 1189237"/>
                <a:gd name="connsiteX0" fmla="*/ 0 w 1101090"/>
                <a:gd name="connsiteY0" fmla="*/ 37715 h 1186478"/>
                <a:gd name="connsiteX1" fmla="*/ 140970 w 1101090"/>
                <a:gd name="connsiteY1" fmla="*/ 1134995 h 1186478"/>
                <a:gd name="connsiteX2" fmla="*/ 961390 w 1101090"/>
                <a:gd name="connsiteY2" fmla="*/ 963545 h 1186478"/>
                <a:gd name="connsiteX3" fmla="*/ 1101090 w 1101090"/>
                <a:gd name="connsiteY3" fmla="*/ 563495 h 1186478"/>
                <a:gd name="connsiteX4" fmla="*/ 778510 w 1101090"/>
                <a:gd name="connsiteY4" fmla="*/ 111375 h 1186478"/>
                <a:gd name="connsiteX5" fmla="*/ 0 w 1101090"/>
                <a:gd name="connsiteY5" fmla="*/ 37715 h 1186478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61390 w 1101090"/>
                <a:gd name="connsiteY2" fmla="*/ 96354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61390 w 1101090"/>
                <a:gd name="connsiteY2" fmla="*/ 96354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61390 w 1101090"/>
                <a:gd name="connsiteY2" fmla="*/ 96354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2340 w 1101090"/>
                <a:gd name="connsiteY2" fmla="*/ 96354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082040"/>
                <a:gd name="connsiteY0" fmla="*/ 37715 h 1134995"/>
                <a:gd name="connsiteX1" fmla="*/ 140970 w 1082040"/>
                <a:gd name="connsiteY1" fmla="*/ 1134995 h 1134995"/>
                <a:gd name="connsiteX2" fmla="*/ 942340 w 1082040"/>
                <a:gd name="connsiteY2" fmla="*/ 963545 h 1134995"/>
                <a:gd name="connsiteX3" fmla="*/ 1082040 w 1082040"/>
                <a:gd name="connsiteY3" fmla="*/ 563495 h 1134995"/>
                <a:gd name="connsiteX4" fmla="*/ 778510 w 1082040"/>
                <a:gd name="connsiteY4" fmla="*/ 111375 h 1134995"/>
                <a:gd name="connsiteX5" fmla="*/ 0 w 1082040"/>
                <a:gd name="connsiteY5" fmla="*/ 37715 h 1134995"/>
                <a:gd name="connsiteX0" fmla="*/ 0 w 983901"/>
                <a:gd name="connsiteY0" fmla="*/ 37715 h 1134995"/>
                <a:gd name="connsiteX1" fmla="*/ 140970 w 983901"/>
                <a:gd name="connsiteY1" fmla="*/ 1134995 h 1134995"/>
                <a:gd name="connsiteX2" fmla="*/ 942340 w 983901"/>
                <a:gd name="connsiteY2" fmla="*/ 963545 h 1134995"/>
                <a:gd name="connsiteX3" fmla="*/ 778510 w 983901"/>
                <a:gd name="connsiteY3" fmla="*/ 111375 h 1134995"/>
                <a:gd name="connsiteX4" fmla="*/ 0 w 983901"/>
                <a:gd name="connsiteY4" fmla="*/ 37715 h 1134995"/>
                <a:gd name="connsiteX0" fmla="*/ 0 w 1033650"/>
                <a:gd name="connsiteY0" fmla="*/ 52605 h 1149885"/>
                <a:gd name="connsiteX1" fmla="*/ 140970 w 1033650"/>
                <a:gd name="connsiteY1" fmla="*/ 1149885 h 1149885"/>
                <a:gd name="connsiteX2" fmla="*/ 999490 w 1033650"/>
                <a:gd name="connsiteY2" fmla="*/ 933985 h 1149885"/>
                <a:gd name="connsiteX3" fmla="*/ 778510 w 1033650"/>
                <a:gd name="connsiteY3" fmla="*/ 126265 h 1149885"/>
                <a:gd name="connsiteX4" fmla="*/ 0 w 1033650"/>
                <a:gd name="connsiteY4" fmla="*/ 52605 h 1149885"/>
                <a:gd name="connsiteX0" fmla="*/ 0 w 1056496"/>
                <a:gd name="connsiteY0" fmla="*/ 51985 h 1149265"/>
                <a:gd name="connsiteX1" fmla="*/ 140970 w 1056496"/>
                <a:gd name="connsiteY1" fmla="*/ 1149265 h 1149265"/>
                <a:gd name="connsiteX2" fmla="*/ 1024890 w 1056496"/>
                <a:gd name="connsiteY2" fmla="*/ 920665 h 1149265"/>
                <a:gd name="connsiteX3" fmla="*/ 778510 w 1056496"/>
                <a:gd name="connsiteY3" fmla="*/ 125645 h 1149265"/>
                <a:gd name="connsiteX4" fmla="*/ 0 w 1056496"/>
                <a:gd name="connsiteY4" fmla="*/ 51985 h 1149265"/>
                <a:gd name="connsiteX0" fmla="*/ 0 w 1058985"/>
                <a:gd name="connsiteY0" fmla="*/ 51985 h 1149265"/>
                <a:gd name="connsiteX1" fmla="*/ 140970 w 1058985"/>
                <a:gd name="connsiteY1" fmla="*/ 1149265 h 1149265"/>
                <a:gd name="connsiteX2" fmla="*/ 1024890 w 1058985"/>
                <a:gd name="connsiteY2" fmla="*/ 920665 h 1149265"/>
                <a:gd name="connsiteX3" fmla="*/ 778510 w 1058985"/>
                <a:gd name="connsiteY3" fmla="*/ 125645 h 1149265"/>
                <a:gd name="connsiteX4" fmla="*/ 0 w 1058985"/>
                <a:gd name="connsiteY4" fmla="*/ 51985 h 1149265"/>
                <a:gd name="connsiteX0" fmla="*/ 0 w 1058802"/>
                <a:gd name="connsiteY0" fmla="*/ 45717 h 1142997"/>
                <a:gd name="connsiteX1" fmla="*/ 140970 w 1058802"/>
                <a:gd name="connsiteY1" fmla="*/ 1142997 h 1142997"/>
                <a:gd name="connsiteX2" fmla="*/ 1024890 w 1058802"/>
                <a:gd name="connsiteY2" fmla="*/ 914397 h 1142997"/>
                <a:gd name="connsiteX3" fmla="*/ 791210 w 1058802"/>
                <a:gd name="connsiteY3" fmla="*/ 138427 h 1142997"/>
                <a:gd name="connsiteX4" fmla="*/ 0 w 1058802"/>
                <a:gd name="connsiteY4" fmla="*/ 45717 h 1142997"/>
                <a:gd name="connsiteX0" fmla="*/ 0 w 1064369"/>
                <a:gd name="connsiteY0" fmla="*/ 37131 h 1134411"/>
                <a:gd name="connsiteX1" fmla="*/ 140970 w 1064369"/>
                <a:gd name="connsiteY1" fmla="*/ 1134411 h 1134411"/>
                <a:gd name="connsiteX2" fmla="*/ 1024890 w 1064369"/>
                <a:gd name="connsiteY2" fmla="*/ 905811 h 1134411"/>
                <a:gd name="connsiteX3" fmla="*/ 791210 w 1064369"/>
                <a:gd name="connsiteY3" fmla="*/ 129841 h 1134411"/>
                <a:gd name="connsiteX4" fmla="*/ 0 w 1064369"/>
                <a:gd name="connsiteY4" fmla="*/ 37131 h 1134411"/>
                <a:gd name="connsiteX0" fmla="*/ 0 w 1072221"/>
                <a:gd name="connsiteY0" fmla="*/ 30947 h 1128227"/>
                <a:gd name="connsiteX1" fmla="*/ 140970 w 1072221"/>
                <a:gd name="connsiteY1" fmla="*/ 1128227 h 1128227"/>
                <a:gd name="connsiteX2" fmla="*/ 1024890 w 1072221"/>
                <a:gd name="connsiteY2" fmla="*/ 899627 h 1128227"/>
                <a:gd name="connsiteX3" fmla="*/ 822960 w 1072221"/>
                <a:gd name="connsiteY3" fmla="*/ 155407 h 1128227"/>
                <a:gd name="connsiteX4" fmla="*/ 0 w 1072221"/>
                <a:gd name="connsiteY4" fmla="*/ 30947 h 1128227"/>
                <a:gd name="connsiteX0" fmla="*/ 0 w 1072221"/>
                <a:gd name="connsiteY0" fmla="*/ 30947 h 1128227"/>
                <a:gd name="connsiteX1" fmla="*/ 140970 w 1072221"/>
                <a:gd name="connsiteY1" fmla="*/ 1128227 h 1128227"/>
                <a:gd name="connsiteX2" fmla="*/ 1024890 w 1072221"/>
                <a:gd name="connsiteY2" fmla="*/ 899627 h 1128227"/>
                <a:gd name="connsiteX3" fmla="*/ 822960 w 1072221"/>
                <a:gd name="connsiteY3" fmla="*/ 155407 h 1128227"/>
                <a:gd name="connsiteX4" fmla="*/ 0 w 1072221"/>
                <a:gd name="connsiteY4" fmla="*/ 30947 h 1128227"/>
                <a:gd name="connsiteX0" fmla="*/ 0 w 1061159"/>
                <a:gd name="connsiteY0" fmla="*/ 30947 h 1128227"/>
                <a:gd name="connsiteX1" fmla="*/ 140970 w 1061159"/>
                <a:gd name="connsiteY1" fmla="*/ 1128227 h 1128227"/>
                <a:gd name="connsiteX2" fmla="*/ 1024890 w 1061159"/>
                <a:gd name="connsiteY2" fmla="*/ 899627 h 1128227"/>
                <a:gd name="connsiteX3" fmla="*/ 822960 w 1061159"/>
                <a:gd name="connsiteY3" fmla="*/ 155407 h 1128227"/>
                <a:gd name="connsiteX4" fmla="*/ 0 w 1061159"/>
                <a:gd name="connsiteY4" fmla="*/ 30947 h 1128227"/>
                <a:gd name="connsiteX0" fmla="*/ 0 w 1061159"/>
                <a:gd name="connsiteY0" fmla="*/ 30947 h 1184617"/>
                <a:gd name="connsiteX1" fmla="*/ 140970 w 1061159"/>
                <a:gd name="connsiteY1" fmla="*/ 1128227 h 1184617"/>
                <a:gd name="connsiteX2" fmla="*/ 1024890 w 1061159"/>
                <a:gd name="connsiteY2" fmla="*/ 899627 h 1184617"/>
                <a:gd name="connsiteX3" fmla="*/ 822960 w 1061159"/>
                <a:gd name="connsiteY3" fmla="*/ 155407 h 1184617"/>
                <a:gd name="connsiteX4" fmla="*/ 0 w 1061159"/>
                <a:gd name="connsiteY4" fmla="*/ 30947 h 1184617"/>
                <a:gd name="connsiteX0" fmla="*/ 0 w 925273"/>
                <a:gd name="connsiteY0" fmla="*/ 60201 h 1131321"/>
                <a:gd name="connsiteX1" fmla="*/ 13970 w 925273"/>
                <a:gd name="connsiteY1" fmla="*/ 1074931 h 1131321"/>
                <a:gd name="connsiteX2" fmla="*/ 897890 w 925273"/>
                <a:gd name="connsiteY2" fmla="*/ 846331 h 1131321"/>
                <a:gd name="connsiteX3" fmla="*/ 695960 w 925273"/>
                <a:gd name="connsiteY3" fmla="*/ 102111 h 1131321"/>
                <a:gd name="connsiteX4" fmla="*/ 0 w 925273"/>
                <a:gd name="connsiteY4" fmla="*/ 60201 h 1131321"/>
                <a:gd name="connsiteX0" fmla="*/ 29 w 925302"/>
                <a:gd name="connsiteY0" fmla="*/ 169950 h 1241070"/>
                <a:gd name="connsiteX1" fmla="*/ 13999 w 925302"/>
                <a:gd name="connsiteY1" fmla="*/ 1184680 h 1241070"/>
                <a:gd name="connsiteX2" fmla="*/ 897919 w 925302"/>
                <a:gd name="connsiteY2" fmla="*/ 956080 h 1241070"/>
                <a:gd name="connsiteX3" fmla="*/ 695989 w 925302"/>
                <a:gd name="connsiteY3" fmla="*/ 211860 h 1241070"/>
                <a:gd name="connsiteX4" fmla="*/ 29 w 925302"/>
                <a:gd name="connsiteY4" fmla="*/ 169950 h 1241070"/>
                <a:gd name="connsiteX0" fmla="*/ 74455 w 999728"/>
                <a:gd name="connsiteY0" fmla="*/ 111525 h 1182645"/>
                <a:gd name="connsiteX1" fmla="*/ 88425 w 999728"/>
                <a:gd name="connsiteY1" fmla="*/ 1126255 h 1182645"/>
                <a:gd name="connsiteX2" fmla="*/ 972345 w 999728"/>
                <a:gd name="connsiteY2" fmla="*/ 897655 h 1182645"/>
                <a:gd name="connsiteX3" fmla="*/ 770415 w 999728"/>
                <a:gd name="connsiteY3" fmla="*/ 153435 h 1182645"/>
                <a:gd name="connsiteX4" fmla="*/ 74455 w 999728"/>
                <a:gd name="connsiteY4" fmla="*/ 111525 h 1182645"/>
                <a:gd name="connsiteX0" fmla="*/ 79369 w 985250"/>
                <a:gd name="connsiteY0" fmla="*/ 119473 h 1165193"/>
                <a:gd name="connsiteX1" fmla="*/ 74289 w 985250"/>
                <a:gd name="connsiteY1" fmla="*/ 1108803 h 1165193"/>
                <a:gd name="connsiteX2" fmla="*/ 958209 w 985250"/>
                <a:gd name="connsiteY2" fmla="*/ 880203 h 1165193"/>
                <a:gd name="connsiteX3" fmla="*/ 756279 w 985250"/>
                <a:gd name="connsiteY3" fmla="*/ 135983 h 1165193"/>
                <a:gd name="connsiteX4" fmla="*/ 79369 w 985250"/>
                <a:gd name="connsiteY4" fmla="*/ 119473 h 1165193"/>
                <a:gd name="connsiteX0" fmla="*/ 85008 w 990889"/>
                <a:gd name="connsiteY0" fmla="*/ 111446 h 1157166"/>
                <a:gd name="connsiteX1" fmla="*/ 79928 w 990889"/>
                <a:gd name="connsiteY1" fmla="*/ 1100776 h 1157166"/>
                <a:gd name="connsiteX2" fmla="*/ 963848 w 990889"/>
                <a:gd name="connsiteY2" fmla="*/ 872176 h 1157166"/>
                <a:gd name="connsiteX3" fmla="*/ 761918 w 990889"/>
                <a:gd name="connsiteY3" fmla="*/ 127956 h 1157166"/>
                <a:gd name="connsiteX4" fmla="*/ 85008 w 990889"/>
                <a:gd name="connsiteY4" fmla="*/ 111446 h 1157166"/>
                <a:gd name="connsiteX0" fmla="*/ 48659 w 963901"/>
                <a:gd name="connsiteY0" fmla="*/ 97233 h 1077983"/>
                <a:gd name="connsiteX1" fmla="*/ 56279 w 963901"/>
                <a:gd name="connsiteY1" fmla="*/ 1023063 h 1077983"/>
                <a:gd name="connsiteX2" fmla="*/ 927499 w 963901"/>
                <a:gd name="connsiteY2" fmla="*/ 857963 h 1077983"/>
                <a:gd name="connsiteX3" fmla="*/ 725569 w 963901"/>
                <a:gd name="connsiteY3" fmla="*/ 113743 h 1077983"/>
                <a:gd name="connsiteX4" fmla="*/ 48659 w 963901"/>
                <a:gd name="connsiteY4" fmla="*/ 97233 h 1077983"/>
                <a:gd name="connsiteX0" fmla="*/ 89820 w 1005062"/>
                <a:gd name="connsiteY0" fmla="*/ 97233 h 1077983"/>
                <a:gd name="connsiteX1" fmla="*/ 97440 w 1005062"/>
                <a:gd name="connsiteY1" fmla="*/ 1023063 h 1077983"/>
                <a:gd name="connsiteX2" fmla="*/ 968660 w 1005062"/>
                <a:gd name="connsiteY2" fmla="*/ 857963 h 1077983"/>
                <a:gd name="connsiteX3" fmla="*/ 766730 w 1005062"/>
                <a:gd name="connsiteY3" fmla="*/ 113743 h 1077983"/>
                <a:gd name="connsiteX4" fmla="*/ 89820 w 1005062"/>
                <a:gd name="connsiteY4" fmla="*/ 97233 h 1077983"/>
                <a:gd name="connsiteX0" fmla="*/ 117822 w 1036097"/>
                <a:gd name="connsiteY0" fmla="*/ 94215 h 1038565"/>
                <a:gd name="connsiteX1" fmla="*/ 80992 w 1036097"/>
                <a:gd name="connsiteY1" fmla="*/ 975595 h 1038565"/>
                <a:gd name="connsiteX2" fmla="*/ 996662 w 1036097"/>
                <a:gd name="connsiteY2" fmla="*/ 854945 h 1038565"/>
                <a:gd name="connsiteX3" fmla="*/ 794732 w 1036097"/>
                <a:gd name="connsiteY3" fmla="*/ 110725 h 1038565"/>
                <a:gd name="connsiteX4" fmla="*/ 117822 w 1036097"/>
                <a:gd name="connsiteY4" fmla="*/ 94215 h 1038565"/>
                <a:gd name="connsiteX0" fmla="*/ 97358 w 1013465"/>
                <a:gd name="connsiteY0" fmla="*/ 92501 h 1017048"/>
                <a:gd name="connsiteX1" fmla="*/ 92278 w 1013465"/>
                <a:gd name="connsiteY1" fmla="*/ 948481 h 1017048"/>
                <a:gd name="connsiteX2" fmla="*/ 976198 w 1013465"/>
                <a:gd name="connsiteY2" fmla="*/ 853231 h 1017048"/>
                <a:gd name="connsiteX3" fmla="*/ 774268 w 1013465"/>
                <a:gd name="connsiteY3" fmla="*/ 109011 h 1017048"/>
                <a:gd name="connsiteX4" fmla="*/ 97358 w 1013465"/>
                <a:gd name="connsiteY4" fmla="*/ 92501 h 1017048"/>
                <a:gd name="connsiteX0" fmla="*/ 97358 w 908526"/>
                <a:gd name="connsiteY0" fmla="*/ 95782 h 1039479"/>
                <a:gd name="connsiteX1" fmla="*/ 92278 w 908526"/>
                <a:gd name="connsiteY1" fmla="*/ 951762 h 1039479"/>
                <a:gd name="connsiteX2" fmla="*/ 849198 w 908526"/>
                <a:gd name="connsiteY2" fmla="*/ 913662 h 1039479"/>
                <a:gd name="connsiteX3" fmla="*/ 774268 w 908526"/>
                <a:gd name="connsiteY3" fmla="*/ 112292 h 1039479"/>
                <a:gd name="connsiteX4" fmla="*/ 97358 w 908526"/>
                <a:gd name="connsiteY4" fmla="*/ 95782 h 1039479"/>
                <a:gd name="connsiteX0" fmla="*/ 99959 w 930166"/>
                <a:gd name="connsiteY0" fmla="*/ 117126 h 1062869"/>
                <a:gd name="connsiteX1" fmla="*/ 94879 w 930166"/>
                <a:gd name="connsiteY1" fmla="*/ 973106 h 1062869"/>
                <a:gd name="connsiteX2" fmla="*/ 851799 w 930166"/>
                <a:gd name="connsiteY2" fmla="*/ 935006 h 1062869"/>
                <a:gd name="connsiteX3" fmla="*/ 821319 w 930166"/>
                <a:gd name="connsiteY3" fmla="*/ 95536 h 1062869"/>
                <a:gd name="connsiteX4" fmla="*/ 99959 w 930166"/>
                <a:gd name="connsiteY4" fmla="*/ 117126 h 1062869"/>
                <a:gd name="connsiteX0" fmla="*/ 99959 w 930166"/>
                <a:gd name="connsiteY0" fmla="*/ 108427 h 1073220"/>
                <a:gd name="connsiteX1" fmla="*/ 94879 w 930166"/>
                <a:gd name="connsiteY1" fmla="*/ 983457 h 1073220"/>
                <a:gd name="connsiteX2" fmla="*/ 851799 w 930166"/>
                <a:gd name="connsiteY2" fmla="*/ 945357 h 1073220"/>
                <a:gd name="connsiteX3" fmla="*/ 821319 w 930166"/>
                <a:gd name="connsiteY3" fmla="*/ 105887 h 1073220"/>
                <a:gd name="connsiteX4" fmla="*/ 99959 w 930166"/>
                <a:gd name="connsiteY4" fmla="*/ 108427 h 1073220"/>
                <a:gd name="connsiteX0" fmla="*/ 192550 w 882391"/>
                <a:gd name="connsiteY0" fmla="*/ 83027 h 1117670"/>
                <a:gd name="connsiteX1" fmla="*/ 54120 w 882391"/>
                <a:gd name="connsiteY1" fmla="*/ 1027907 h 1117670"/>
                <a:gd name="connsiteX2" fmla="*/ 811040 w 882391"/>
                <a:gd name="connsiteY2" fmla="*/ 989807 h 1117670"/>
                <a:gd name="connsiteX3" fmla="*/ 780560 w 882391"/>
                <a:gd name="connsiteY3" fmla="*/ 150337 h 1117670"/>
                <a:gd name="connsiteX4" fmla="*/ 192550 w 882391"/>
                <a:gd name="connsiteY4" fmla="*/ 83027 h 1117670"/>
                <a:gd name="connsiteX0" fmla="*/ 210830 w 900671"/>
                <a:gd name="connsiteY0" fmla="*/ 69332 h 1103975"/>
                <a:gd name="connsiteX1" fmla="*/ 72400 w 900671"/>
                <a:gd name="connsiteY1" fmla="*/ 1014212 h 1103975"/>
                <a:gd name="connsiteX2" fmla="*/ 829320 w 900671"/>
                <a:gd name="connsiteY2" fmla="*/ 976112 h 1103975"/>
                <a:gd name="connsiteX3" fmla="*/ 798840 w 900671"/>
                <a:gd name="connsiteY3" fmla="*/ 136642 h 1103975"/>
                <a:gd name="connsiteX4" fmla="*/ 210830 w 900671"/>
                <a:gd name="connsiteY4" fmla="*/ 69332 h 1103975"/>
                <a:gd name="connsiteX0" fmla="*/ 242162 w 932003"/>
                <a:gd name="connsiteY0" fmla="*/ 85783 h 1120426"/>
                <a:gd name="connsiteX1" fmla="*/ 103732 w 932003"/>
                <a:gd name="connsiteY1" fmla="*/ 1030663 h 1120426"/>
                <a:gd name="connsiteX2" fmla="*/ 860652 w 932003"/>
                <a:gd name="connsiteY2" fmla="*/ 992563 h 1120426"/>
                <a:gd name="connsiteX3" fmla="*/ 830172 w 932003"/>
                <a:gd name="connsiteY3" fmla="*/ 153093 h 1120426"/>
                <a:gd name="connsiteX4" fmla="*/ 242162 w 932003"/>
                <a:gd name="connsiteY4" fmla="*/ 85783 h 1120426"/>
                <a:gd name="connsiteX0" fmla="*/ 235996 w 925837"/>
                <a:gd name="connsiteY0" fmla="*/ 58516 h 1093159"/>
                <a:gd name="connsiteX1" fmla="*/ 97566 w 925837"/>
                <a:gd name="connsiteY1" fmla="*/ 1003396 h 1093159"/>
                <a:gd name="connsiteX2" fmla="*/ 854486 w 925837"/>
                <a:gd name="connsiteY2" fmla="*/ 965296 h 1093159"/>
                <a:gd name="connsiteX3" fmla="*/ 824006 w 925837"/>
                <a:gd name="connsiteY3" fmla="*/ 125826 h 1093159"/>
                <a:gd name="connsiteX4" fmla="*/ 235996 w 925837"/>
                <a:gd name="connsiteY4" fmla="*/ 58516 h 1093159"/>
                <a:gd name="connsiteX0" fmla="*/ 255997 w 912503"/>
                <a:gd name="connsiteY0" fmla="*/ 47464 h 1120207"/>
                <a:gd name="connsiteX1" fmla="*/ 85817 w 912503"/>
                <a:gd name="connsiteY1" fmla="*/ 1030444 h 1120207"/>
                <a:gd name="connsiteX2" fmla="*/ 842737 w 912503"/>
                <a:gd name="connsiteY2" fmla="*/ 992344 h 1120207"/>
                <a:gd name="connsiteX3" fmla="*/ 812257 w 912503"/>
                <a:gd name="connsiteY3" fmla="*/ 152874 h 1120207"/>
                <a:gd name="connsiteX4" fmla="*/ 255997 w 912503"/>
                <a:gd name="connsiteY4" fmla="*/ 47464 h 1120207"/>
                <a:gd name="connsiteX0" fmla="*/ 273220 w 903082"/>
                <a:gd name="connsiteY0" fmla="*/ 43056 h 1134849"/>
                <a:gd name="connsiteX1" fmla="*/ 77640 w 903082"/>
                <a:gd name="connsiteY1" fmla="*/ 1045086 h 1134849"/>
                <a:gd name="connsiteX2" fmla="*/ 834560 w 903082"/>
                <a:gd name="connsiteY2" fmla="*/ 1006986 h 1134849"/>
                <a:gd name="connsiteX3" fmla="*/ 804080 w 903082"/>
                <a:gd name="connsiteY3" fmla="*/ 167516 h 1134849"/>
                <a:gd name="connsiteX4" fmla="*/ 273220 w 903082"/>
                <a:gd name="connsiteY4" fmla="*/ 43056 h 1134849"/>
                <a:gd name="connsiteX0" fmla="*/ 249550 w 879412"/>
                <a:gd name="connsiteY0" fmla="*/ 14852 h 1106645"/>
                <a:gd name="connsiteX1" fmla="*/ 53970 w 879412"/>
                <a:gd name="connsiteY1" fmla="*/ 1016882 h 1106645"/>
                <a:gd name="connsiteX2" fmla="*/ 810890 w 879412"/>
                <a:gd name="connsiteY2" fmla="*/ 978782 h 1106645"/>
                <a:gd name="connsiteX3" fmla="*/ 780410 w 879412"/>
                <a:gd name="connsiteY3" fmla="*/ 139312 h 1106645"/>
                <a:gd name="connsiteX4" fmla="*/ 249550 w 879412"/>
                <a:gd name="connsiteY4" fmla="*/ 14852 h 1106645"/>
                <a:gd name="connsiteX0" fmla="*/ 250597 w 880459"/>
                <a:gd name="connsiteY0" fmla="*/ 14852 h 1106645"/>
                <a:gd name="connsiteX1" fmla="*/ 55017 w 880459"/>
                <a:gd name="connsiteY1" fmla="*/ 1016882 h 1106645"/>
                <a:gd name="connsiteX2" fmla="*/ 811937 w 880459"/>
                <a:gd name="connsiteY2" fmla="*/ 978782 h 1106645"/>
                <a:gd name="connsiteX3" fmla="*/ 781457 w 880459"/>
                <a:gd name="connsiteY3" fmla="*/ 139312 h 1106645"/>
                <a:gd name="connsiteX4" fmla="*/ 250597 w 880459"/>
                <a:gd name="connsiteY4" fmla="*/ 14852 h 1106645"/>
                <a:gd name="connsiteX0" fmla="*/ 303593 w 938483"/>
                <a:gd name="connsiteY0" fmla="*/ 66099 h 1138498"/>
                <a:gd name="connsiteX1" fmla="*/ 38163 w 938483"/>
                <a:gd name="connsiteY1" fmla="*/ 1036379 h 1138498"/>
                <a:gd name="connsiteX2" fmla="*/ 864933 w 938483"/>
                <a:gd name="connsiteY2" fmla="*/ 1030029 h 1138498"/>
                <a:gd name="connsiteX3" fmla="*/ 834453 w 938483"/>
                <a:gd name="connsiteY3" fmla="*/ 190559 h 1138498"/>
                <a:gd name="connsiteX4" fmla="*/ 303593 w 938483"/>
                <a:gd name="connsiteY4" fmla="*/ 66099 h 1138498"/>
                <a:gd name="connsiteX0" fmla="*/ 251848 w 882623"/>
                <a:gd name="connsiteY0" fmla="*/ 68451 h 1160244"/>
                <a:gd name="connsiteX1" fmla="*/ 43568 w 882623"/>
                <a:gd name="connsiteY1" fmla="*/ 1070481 h 1160244"/>
                <a:gd name="connsiteX2" fmla="*/ 813188 w 882623"/>
                <a:gd name="connsiteY2" fmla="*/ 1032381 h 1160244"/>
                <a:gd name="connsiteX3" fmla="*/ 782708 w 882623"/>
                <a:gd name="connsiteY3" fmla="*/ 192911 h 1160244"/>
                <a:gd name="connsiteX4" fmla="*/ 251848 w 882623"/>
                <a:gd name="connsiteY4" fmla="*/ 68451 h 1160244"/>
                <a:gd name="connsiteX0" fmla="*/ 265552 w 896327"/>
                <a:gd name="connsiteY0" fmla="*/ 62808 h 1154601"/>
                <a:gd name="connsiteX1" fmla="*/ 57272 w 896327"/>
                <a:gd name="connsiteY1" fmla="*/ 1064838 h 1154601"/>
                <a:gd name="connsiteX2" fmla="*/ 826892 w 896327"/>
                <a:gd name="connsiteY2" fmla="*/ 1026738 h 1154601"/>
                <a:gd name="connsiteX3" fmla="*/ 796412 w 896327"/>
                <a:gd name="connsiteY3" fmla="*/ 187268 h 1154601"/>
                <a:gd name="connsiteX4" fmla="*/ 265552 w 896327"/>
                <a:gd name="connsiteY4" fmla="*/ 62808 h 1154601"/>
                <a:gd name="connsiteX0" fmla="*/ 255481 w 899572"/>
                <a:gd name="connsiteY0" fmla="*/ 73812 h 1121155"/>
                <a:gd name="connsiteX1" fmla="*/ 59901 w 899572"/>
                <a:gd name="connsiteY1" fmla="*/ 1031392 h 1121155"/>
                <a:gd name="connsiteX2" fmla="*/ 829521 w 899572"/>
                <a:gd name="connsiteY2" fmla="*/ 993292 h 1121155"/>
                <a:gd name="connsiteX3" fmla="*/ 799041 w 899572"/>
                <a:gd name="connsiteY3" fmla="*/ 153822 h 1121155"/>
                <a:gd name="connsiteX4" fmla="*/ 255481 w 899572"/>
                <a:gd name="connsiteY4" fmla="*/ 73812 h 1121155"/>
                <a:gd name="connsiteX0" fmla="*/ 255481 w 899572"/>
                <a:gd name="connsiteY0" fmla="*/ 73812 h 1121155"/>
                <a:gd name="connsiteX1" fmla="*/ 59901 w 899572"/>
                <a:gd name="connsiteY1" fmla="*/ 1031392 h 1121155"/>
                <a:gd name="connsiteX2" fmla="*/ 829521 w 899572"/>
                <a:gd name="connsiteY2" fmla="*/ 993292 h 1121155"/>
                <a:gd name="connsiteX3" fmla="*/ 799041 w 899572"/>
                <a:gd name="connsiteY3" fmla="*/ 153822 h 1121155"/>
                <a:gd name="connsiteX4" fmla="*/ 255481 w 899572"/>
                <a:gd name="connsiteY4" fmla="*/ 73812 h 1121155"/>
                <a:gd name="connsiteX0" fmla="*/ 255481 w 899572"/>
                <a:gd name="connsiteY0" fmla="*/ 73812 h 1121155"/>
                <a:gd name="connsiteX1" fmla="*/ 59901 w 899572"/>
                <a:gd name="connsiteY1" fmla="*/ 1031392 h 1121155"/>
                <a:gd name="connsiteX2" fmla="*/ 829521 w 899572"/>
                <a:gd name="connsiteY2" fmla="*/ 993292 h 1121155"/>
                <a:gd name="connsiteX3" fmla="*/ 799041 w 899572"/>
                <a:gd name="connsiteY3" fmla="*/ 153822 h 1121155"/>
                <a:gd name="connsiteX4" fmla="*/ 255481 w 899572"/>
                <a:gd name="connsiteY4" fmla="*/ 73812 h 1121155"/>
                <a:gd name="connsiteX0" fmla="*/ 255481 w 899572"/>
                <a:gd name="connsiteY0" fmla="*/ 73812 h 1121155"/>
                <a:gd name="connsiteX1" fmla="*/ 59901 w 899572"/>
                <a:gd name="connsiteY1" fmla="*/ 1031392 h 1121155"/>
                <a:gd name="connsiteX2" fmla="*/ 829521 w 899572"/>
                <a:gd name="connsiteY2" fmla="*/ 993292 h 1121155"/>
                <a:gd name="connsiteX3" fmla="*/ 799041 w 899572"/>
                <a:gd name="connsiteY3" fmla="*/ 153822 h 1121155"/>
                <a:gd name="connsiteX4" fmla="*/ 255481 w 899572"/>
                <a:gd name="connsiteY4" fmla="*/ 73812 h 1121155"/>
                <a:gd name="connsiteX0" fmla="*/ 212939 w 914180"/>
                <a:gd name="connsiteY0" fmla="*/ 82846 h 1104789"/>
                <a:gd name="connsiteX1" fmla="*/ 74509 w 914180"/>
                <a:gd name="connsiteY1" fmla="*/ 1015026 h 1104789"/>
                <a:gd name="connsiteX2" fmla="*/ 844129 w 914180"/>
                <a:gd name="connsiteY2" fmla="*/ 976926 h 1104789"/>
                <a:gd name="connsiteX3" fmla="*/ 813649 w 914180"/>
                <a:gd name="connsiteY3" fmla="*/ 137456 h 1104789"/>
                <a:gd name="connsiteX4" fmla="*/ 212939 w 914180"/>
                <a:gd name="connsiteY4" fmla="*/ 82846 h 1104789"/>
                <a:gd name="connsiteX0" fmla="*/ 212939 w 914180"/>
                <a:gd name="connsiteY0" fmla="*/ 69578 h 1091521"/>
                <a:gd name="connsiteX1" fmla="*/ 74509 w 914180"/>
                <a:gd name="connsiteY1" fmla="*/ 1001758 h 1091521"/>
                <a:gd name="connsiteX2" fmla="*/ 844129 w 914180"/>
                <a:gd name="connsiteY2" fmla="*/ 963658 h 1091521"/>
                <a:gd name="connsiteX3" fmla="*/ 813649 w 914180"/>
                <a:gd name="connsiteY3" fmla="*/ 124188 h 1091521"/>
                <a:gd name="connsiteX4" fmla="*/ 212939 w 914180"/>
                <a:gd name="connsiteY4" fmla="*/ 69578 h 1091521"/>
                <a:gd name="connsiteX0" fmla="*/ 260493 w 898234"/>
                <a:gd name="connsiteY0" fmla="*/ 52074 h 1124817"/>
                <a:gd name="connsiteX1" fmla="*/ 58563 w 898234"/>
                <a:gd name="connsiteY1" fmla="*/ 1035054 h 1124817"/>
                <a:gd name="connsiteX2" fmla="*/ 828183 w 898234"/>
                <a:gd name="connsiteY2" fmla="*/ 996954 h 1124817"/>
                <a:gd name="connsiteX3" fmla="*/ 797703 w 898234"/>
                <a:gd name="connsiteY3" fmla="*/ 157484 h 1124817"/>
                <a:gd name="connsiteX4" fmla="*/ 260493 w 898234"/>
                <a:gd name="connsiteY4" fmla="*/ 52074 h 1124817"/>
                <a:gd name="connsiteX0" fmla="*/ 235968 w 905459"/>
                <a:gd name="connsiteY0" fmla="*/ 55822 h 1115865"/>
                <a:gd name="connsiteX1" fmla="*/ 65788 w 905459"/>
                <a:gd name="connsiteY1" fmla="*/ 1026102 h 1115865"/>
                <a:gd name="connsiteX2" fmla="*/ 835408 w 905459"/>
                <a:gd name="connsiteY2" fmla="*/ 988002 h 1115865"/>
                <a:gd name="connsiteX3" fmla="*/ 804928 w 905459"/>
                <a:gd name="connsiteY3" fmla="*/ 148532 h 1115865"/>
                <a:gd name="connsiteX4" fmla="*/ 235968 w 905459"/>
                <a:gd name="connsiteY4" fmla="*/ 55822 h 1115865"/>
                <a:gd name="connsiteX0" fmla="*/ 235968 w 905459"/>
                <a:gd name="connsiteY0" fmla="*/ 41876 h 1101919"/>
                <a:gd name="connsiteX1" fmla="*/ 65788 w 905459"/>
                <a:gd name="connsiteY1" fmla="*/ 1012156 h 1101919"/>
                <a:gd name="connsiteX2" fmla="*/ 835408 w 905459"/>
                <a:gd name="connsiteY2" fmla="*/ 974056 h 1101919"/>
                <a:gd name="connsiteX3" fmla="*/ 804928 w 905459"/>
                <a:gd name="connsiteY3" fmla="*/ 134586 h 1101919"/>
                <a:gd name="connsiteX4" fmla="*/ 235968 w 905459"/>
                <a:gd name="connsiteY4" fmla="*/ 41876 h 1101919"/>
                <a:gd name="connsiteX0" fmla="*/ 235968 w 905459"/>
                <a:gd name="connsiteY0" fmla="*/ 41876 h 1101919"/>
                <a:gd name="connsiteX1" fmla="*/ 65788 w 905459"/>
                <a:gd name="connsiteY1" fmla="*/ 1012156 h 1101919"/>
                <a:gd name="connsiteX2" fmla="*/ 835408 w 905459"/>
                <a:gd name="connsiteY2" fmla="*/ 974056 h 1101919"/>
                <a:gd name="connsiteX3" fmla="*/ 804928 w 905459"/>
                <a:gd name="connsiteY3" fmla="*/ 134586 h 1101919"/>
                <a:gd name="connsiteX4" fmla="*/ 235968 w 905459"/>
                <a:gd name="connsiteY4" fmla="*/ 41876 h 1101919"/>
                <a:gd name="connsiteX0" fmla="*/ 235968 w 905459"/>
                <a:gd name="connsiteY0" fmla="*/ 28053 h 1088096"/>
                <a:gd name="connsiteX1" fmla="*/ 65788 w 905459"/>
                <a:gd name="connsiteY1" fmla="*/ 998333 h 1088096"/>
                <a:gd name="connsiteX2" fmla="*/ 835408 w 905459"/>
                <a:gd name="connsiteY2" fmla="*/ 960233 h 1088096"/>
                <a:gd name="connsiteX3" fmla="*/ 804928 w 905459"/>
                <a:gd name="connsiteY3" fmla="*/ 120763 h 1088096"/>
                <a:gd name="connsiteX4" fmla="*/ 235968 w 905459"/>
                <a:gd name="connsiteY4" fmla="*/ 28053 h 1088096"/>
                <a:gd name="connsiteX0" fmla="*/ 250521 w 920012"/>
                <a:gd name="connsiteY0" fmla="*/ 28053 h 1067482"/>
                <a:gd name="connsiteX1" fmla="*/ 61291 w 920012"/>
                <a:gd name="connsiteY1" fmla="*/ 960233 h 1067482"/>
                <a:gd name="connsiteX2" fmla="*/ 849961 w 920012"/>
                <a:gd name="connsiteY2" fmla="*/ 960233 h 1067482"/>
                <a:gd name="connsiteX3" fmla="*/ 819481 w 920012"/>
                <a:gd name="connsiteY3" fmla="*/ 120763 h 1067482"/>
                <a:gd name="connsiteX4" fmla="*/ 250521 w 920012"/>
                <a:gd name="connsiteY4" fmla="*/ 28053 h 1067482"/>
                <a:gd name="connsiteX0" fmla="*/ 293470 w 962961"/>
                <a:gd name="connsiteY0" fmla="*/ 28053 h 1067482"/>
                <a:gd name="connsiteX1" fmla="*/ 104240 w 962961"/>
                <a:gd name="connsiteY1" fmla="*/ 960233 h 1067482"/>
                <a:gd name="connsiteX2" fmla="*/ 892910 w 962961"/>
                <a:gd name="connsiteY2" fmla="*/ 960233 h 1067482"/>
                <a:gd name="connsiteX3" fmla="*/ 862430 w 962961"/>
                <a:gd name="connsiteY3" fmla="*/ 120763 h 1067482"/>
                <a:gd name="connsiteX4" fmla="*/ 293470 w 962961"/>
                <a:gd name="connsiteY4" fmla="*/ 28053 h 1067482"/>
                <a:gd name="connsiteX0" fmla="*/ 301756 w 971247"/>
                <a:gd name="connsiteY0" fmla="*/ 28053 h 1067482"/>
                <a:gd name="connsiteX1" fmla="*/ 112526 w 971247"/>
                <a:gd name="connsiteY1" fmla="*/ 960233 h 1067482"/>
                <a:gd name="connsiteX2" fmla="*/ 901196 w 971247"/>
                <a:gd name="connsiteY2" fmla="*/ 960233 h 1067482"/>
                <a:gd name="connsiteX3" fmla="*/ 870716 w 971247"/>
                <a:gd name="connsiteY3" fmla="*/ 120763 h 1067482"/>
                <a:gd name="connsiteX4" fmla="*/ 301756 w 971247"/>
                <a:gd name="connsiteY4" fmla="*/ 28053 h 1067482"/>
                <a:gd name="connsiteX0" fmla="*/ 301756 w 963093"/>
                <a:gd name="connsiteY0" fmla="*/ 28053 h 1067482"/>
                <a:gd name="connsiteX1" fmla="*/ 112526 w 963093"/>
                <a:gd name="connsiteY1" fmla="*/ 960233 h 1067482"/>
                <a:gd name="connsiteX2" fmla="*/ 901196 w 963093"/>
                <a:gd name="connsiteY2" fmla="*/ 960233 h 1067482"/>
                <a:gd name="connsiteX3" fmla="*/ 870716 w 963093"/>
                <a:gd name="connsiteY3" fmla="*/ 120763 h 1067482"/>
                <a:gd name="connsiteX4" fmla="*/ 301756 w 963093"/>
                <a:gd name="connsiteY4" fmla="*/ 28053 h 1067482"/>
                <a:gd name="connsiteX0" fmla="*/ 291037 w 971424"/>
                <a:gd name="connsiteY0" fmla="*/ 20480 h 1085309"/>
                <a:gd name="connsiteX1" fmla="*/ 120857 w 971424"/>
                <a:gd name="connsiteY1" fmla="*/ 978060 h 1085309"/>
                <a:gd name="connsiteX2" fmla="*/ 909527 w 971424"/>
                <a:gd name="connsiteY2" fmla="*/ 978060 h 1085309"/>
                <a:gd name="connsiteX3" fmla="*/ 879047 w 971424"/>
                <a:gd name="connsiteY3" fmla="*/ 138590 h 1085309"/>
                <a:gd name="connsiteX4" fmla="*/ 291037 w 971424"/>
                <a:gd name="connsiteY4" fmla="*/ 20480 h 1085309"/>
                <a:gd name="connsiteX0" fmla="*/ 291037 w 971424"/>
                <a:gd name="connsiteY0" fmla="*/ 26122 h 1090951"/>
                <a:gd name="connsiteX1" fmla="*/ 120857 w 971424"/>
                <a:gd name="connsiteY1" fmla="*/ 983702 h 1090951"/>
                <a:gd name="connsiteX2" fmla="*/ 909527 w 971424"/>
                <a:gd name="connsiteY2" fmla="*/ 983702 h 1090951"/>
                <a:gd name="connsiteX3" fmla="*/ 879047 w 971424"/>
                <a:gd name="connsiteY3" fmla="*/ 144232 h 1090951"/>
                <a:gd name="connsiteX4" fmla="*/ 291037 w 971424"/>
                <a:gd name="connsiteY4" fmla="*/ 26122 h 1090951"/>
                <a:gd name="connsiteX0" fmla="*/ 291037 w 998731"/>
                <a:gd name="connsiteY0" fmla="*/ 35791 h 1100620"/>
                <a:gd name="connsiteX1" fmla="*/ 120857 w 998731"/>
                <a:gd name="connsiteY1" fmla="*/ 993371 h 1100620"/>
                <a:gd name="connsiteX2" fmla="*/ 909527 w 998731"/>
                <a:gd name="connsiteY2" fmla="*/ 993371 h 1100620"/>
                <a:gd name="connsiteX3" fmla="*/ 936197 w 998731"/>
                <a:gd name="connsiteY3" fmla="*/ 122151 h 1100620"/>
                <a:gd name="connsiteX4" fmla="*/ 291037 w 998731"/>
                <a:gd name="connsiteY4" fmla="*/ 35791 h 1100620"/>
                <a:gd name="connsiteX0" fmla="*/ 291037 w 998731"/>
                <a:gd name="connsiteY0" fmla="*/ 35791 h 1091732"/>
                <a:gd name="connsiteX1" fmla="*/ 120857 w 998731"/>
                <a:gd name="connsiteY1" fmla="*/ 974321 h 1091732"/>
                <a:gd name="connsiteX2" fmla="*/ 909527 w 998731"/>
                <a:gd name="connsiteY2" fmla="*/ 993371 h 1091732"/>
                <a:gd name="connsiteX3" fmla="*/ 936197 w 998731"/>
                <a:gd name="connsiteY3" fmla="*/ 122151 h 1091732"/>
                <a:gd name="connsiteX4" fmla="*/ 291037 w 998731"/>
                <a:gd name="connsiteY4" fmla="*/ 35791 h 1091732"/>
                <a:gd name="connsiteX0" fmla="*/ 291037 w 998731"/>
                <a:gd name="connsiteY0" fmla="*/ 35791 h 1110142"/>
                <a:gd name="connsiteX1" fmla="*/ 120857 w 998731"/>
                <a:gd name="connsiteY1" fmla="*/ 974321 h 1110142"/>
                <a:gd name="connsiteX2" fmla="*/ 909527 w 998731"/>
                <a:gd name="connsiteY2" fmla="*/ 993371 h 1110142"/>
                <a:gd name="connsiteX3" fmla="*/ 936197 w 998731"/>
                <a:gd name="connsiteY3" fmla="*/ 122151 h 1110142"/>
                <a:gd name="connsiteX4" fmla="*/ 291037 w 998731"/>
                <a:gd name="connsiteY4" fmla="*/ 35791 h 11101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98731" h="1110142">
                  <a:moveTo>
                    <a:pt x="291037" y="35791"/>
                  </a:moveTo>
                  <a:cubicBezTo>
                    <a:pt x="-117903" y="340803"/>
                    <a:pt x="-17150" y="744028"/>
                    <a:pt x="120857" y="974321"/>
                  </a:cubicBezTo>
                  <a:cubicBezTo>
                    <a:pt x="294212" y="1164821"/>
                    <a:pt x="786337" y="1139633"/>
                    <a:pt x="909527" y="993371"/>
                  </a:cubicBezTo>
                  <a:cubicBezTo>
                    <a:pt x="1013667" y="834409"/>
                    <a:pt x="1031870" y="275398"/>
                    <a:pt x="936197" y="122151"/>
                  </a:cubicBezTo>
                  <a:cubicBezTo>
                    <a:pt x="840524" y="-31096"/>
                    <a:pt x="496777" y="-15221"/>
                    <a:pt x="291037" y="35791"/>
                  </a:cubicBezTo>
                  <a:close/>
                </a:path>
              </a:pathLst>
            </a:custGeom>
            <a:noFill/>
            <a:ln w="685800" cap="rnd">
              <a:solidFill>
                <a:srgbClr val="003368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8BA5A6AD-47E8-B30D-624D-D7F12E24A335}"/>
                </a:ext>
              </a:extLst>
            </p:cNvPr>
            <p:cNvSpPr/>
            <p:nvPr/>
          </p:nvSpPr>
          <p:spPr>
            <a:xfrm>
              <a:off x="7491620" y="4191485"/>
              <a:ext cx="855230" cy="1079541"/>
            </a:xfrm>
            <a:custGeom>
              <a:avLst/>
              <a:gdLst>
                <a:gd name="connsiteX0" fmla="*/ 0 w 1082040"/>
                <a:gd name="connsiteY0" fmla="*/ 0 h 1097280"/>
                <a:gd name="connsiteX1" fmla="*/ 121920 w 1082040"/>
                <a:gd name="connsiteY1" fmla="*/ 1097280 h 1097280"/>
                <a:gd name="connsiteX2" fmla="*/ 929640 w 1082040"/>
                <a:gd name="connsiteY2" fmla="*/ 944880 h 1097280"/>
                <a:gd name="connsiteX3" fmla="*/ 1082040 w 1082040"/>
                <a:gd name="connsiteY3" fmla="*/ 525780 h 1097280"/>
                <a:gd name="connsiteX4" fmla="*/ 746760 w 1082040"/>
                <a:gd name="connsiteY4" fmla="*/ 22860 h 1097280"/>
                <a:gd name="connsiteX5" fmla="*/ 0 w 1082040"/>
                <a:gd name="connsiteY5" fmla="*/ 0 h 1097280"/>
                <a:gd name="connsiteX0" fmla="*/ 0 w 1082040"/>
                <a:gd name="connsiteY0" fmla="*/ 94636 h 1191916"/>
                <a:gd name="connsiteX1" fmla="*/ 121920 w 1082040"/>
                <a:gd name="connsiteY1" fmla="*/ 1191916 h 1191916"/>
                <a:gd name="connsiteX2" fmla="*/ 929640 w 1082040"/>
                <a:gd name="connsiteY2" fmla="*/ 1039516 h 1191916"/>
                <a:gd name="connsiteX3" fmla="*/ 1082040 w 1082040"/>
                <a:gd name="connsiteY3" fmla="*/ 620416 h 1191916"/>
                <a:gd name="connsiteX4" fmla="*/ 746760 w 1082040"/>
                <a:gd name="connsiteY4" fmla="*/ 117496 h 1191916"/>
                <a:gd name="connsiteX5" fmla="*/ 0 w 1082040"/>
                <a:gd name="connsiteY5" fmla="*/ 94636 h 1191916"/>
                <a:gd name="connsiteX0" fmla="*/ 0 w 1082040"/>
                <a:gd name="connsiteY0" fmla="*/ 81612 h 1178892"/>
                <a:gd name="connsiteX1" fmla="*/ 121920 w 1082040"/>
                <a:gd name="connsiteY1" fmla="*/ 1178892 h 1178892"/>
                <a:gd name="connsiteX2" fmla="*/ 929640 w 1082040"/>
                <a:gd name="connsiteY2" fmla="*/ 1026492 h 1178892"/>
                <a:gd name="connsiteX3" fmla="*/ 1082040 w 1082040"/>
                <a:gd name="connsiteY3" fmla="*/ 607392 h 1178892"/>
                <a:gd name="connsiteX4" fmla="*/ 727710 w 1082040"/>
                <a:gd name="connsiteY4" fmla="*/ 148922 h 1178892"/>
                <a:gd name="connsiteX5" fmla="*/ 0 w 1082040"/>
                <a:gd name="connsiteY5" fmla="*/ 81612 h 1178892"/>
                <a:gd name="connsiteX0" fmla="*/ 0 w 1082040"/>
                <a:gd name="connsiteY0" fmla="*/ 80009 h 1177289"/>
                <a:gd name="connsiteX1" fmla="*/ 121920 w 1082040"/>
                <a:gd name="connsiteY1" fmla="*/ 1177289 h 1177289"/>
                <a:gd name="connsiteX2" fmla="*/ 929640 w 1082040"/>
                <a:gd name="connsiteY2" fmla="*/ 1024889 h 1177289"/>
                <a:gd name="connsiteX3" fmla="*/ 1082040 w 1082040"/>
                <a:gd name="connsiteY3" fmla="*/ 605789 h 1177289"/>
                <a:gd name="connsiteX4" fmla="*/ 759460 w 1082040"/>
                <a:gd name="connsiteY4" fmla="*/ 153669 h 1177289"/>
                <a:gd name="connsiteX5" fmla="*/ 0 w 1082040"/>
                <a:gd name="connsiteY5" fmla="*/ 80009 h 1177289"/>
                <a:gd name="connsiteX0" fmla="*/ 0 w 1082040"/>
                <a:gd name="connsiteY0" fmla="*/ 70151 h 1167431"/>
                <a:gd name="connsiteX1" fmla="*/ 121920 w 1082040"/>
                <a:gd name="connsiteY1" fmla="*/ 1167431 h 1167431"/>
                <a:gd name="connsiteX2" fmla="*/ 929640 w 1082040"/>
                <a:gd name="connsiteY2" fmla="*/ 1015031 h 1167431"/>
                <a:gd name="connsiteX3" fmla="*/ 1082040 w 1082040"/>
                <a:gd name="connsiteY3" fmla="*/ 595931 h 1167431"/>
                <a:gd name="connsiteX4" fmla="*/ 759460 w 1082040"/>
                <a:gd name="connsiteY4" fmla="*/ 143811 h 1167431"/>
                <a:gd name="connsiteX5" fmla="*/ 0 w 1082040"/>
                <a:gd name="connsiteY5" fmla="*/ 70151 h 1167431"/>
                <a:gd name="connsiteX0" fmla="*/ 0 w 1082040"/>
                <a:gd name="connsiteY0" fmla="*/ 10997 h 1108277"/>
                <a:gd name="connsiteX1" fmla="*/ 121920 w 1082040"/>
                <a:gd name="connsiteY1" fmla="*/ 1108277 h 1108277"/>
                <a:gd name="connsiteX2" fmla="*/ 929640 w 1082040"/>
                <a:gd name="connsiteY2" fmla="*/ 955877 h 1108277"/>
                <a:gd name="connsiteX3" fmla="*/ 1082040 w 1082040"/>
                <a:gd name="connsiteY3" fmla="*/ 536777 h 1108277"/>
                <a:gd name="connsiteX4" fmla="*/ 759460 w 1082040"/>
                <a:gd name="connsiteY4" fmla="*/ 84657 h 1108277"/>
                <a:gd name="connsiteX5" fmla="*/ 0 w 1082040"/>
                <a:gd name="connsiteY5" fmla="*/ 10997 h 1108277"/>
                <a:gd name="connsiteX0" fmla="*/ 0 w 1082040"/>
                <a:gd name="connsiteY0" fmla="*/ 21102 h 1118382"/>
                <a:gd name="connsiteX1" fmla="*/ 121920 w 1082040"/>
                <a:gd name="connsiteY1" fmla="*/ 1118382 h 1118382"/>
                <a:gd name="connsiteX2" fmla="*/ 929640 w 1082040"/>
                <a:gd name="connsiteY2" fmla="*/ 965982 h 1118382"/>
                <a:gd name="connsiteX3" fmla="*/ 1082040 w 1082040"/>
                <a:gd name="connsiteY3" fmla="*/ 546882 h 1118382"/>
                <a:gd name="connsiteX4" fmla="*/ 759460 w 1082040"/>
                <a:gd name="connsiteY4" fmla="*/ 94762 h 1118382"/>
                <a:gd name="connsiteX5" fmla="*/ 0 w 1082040"/>
                <a:gd name="connsiteY5" fmla="*/ 21102 h 1118382"/>
                <a:gd name="connsiteX0" fmla="*/ 0 w 1082040"/>
                <a:gd name="connsiteY0" fmla="*/ 13447 h 1110727"/>
                <a:gd name="connsiteX1" fmla="*/ 121920 w 1082040"/>
                <a:gd name="connsiteY1" fmla="*/ 1110727 h 1110727"/>
                <a:gd name="connsiteX2" fmla="*/ 929640 w 1082040"/>
                <a:gd name="connsiteY2" fmla="*/ 958327 h 1110727"/>
                <a:gd name="connsiteX3" fmla="*/ 1082040 w 1082040"/>
                <a:gd name="connsiteY3" fmla="*/ 539227 h 1110727"/>
                <a:gd name="connsiteX4" fmla="*/ 759460 w 1082040"/>
                <a:gd name="connsiteY4" fmla="*/ 87107 h 1110727"/>
                <a:gd name="connsiteX5" fmla="*/ 0 w 1082040"/>
                <a:gd name="connsiteY5" fmla="*/ 13447 h 1110727"/>
                <a:gd name="connsiteX0" fmla="*/ 0 w 1082040"/>
                <a:gd name="connsiteY0" fmla="*/ 34409 h 1131689"/>
                <a:gd name="connsiteX1" fmla="*/ 121920 w 1082040"/>
                <a:gd name="connsiteY1" fmla="*/ 1131689 h 1131689"/>
                <a:gd name="connsiteX2" fmla="*/ 929640 w 1082040"/>
                <a:gd name="connsiteY2" fmla="*/ 979289 h 1131689"/>
                <a:gd name="connsiteX3" fmla="*/ 1082040 w 1082040"/>
                <a:gd name="connsiteY3" fmla="*/ 560189 h 1131689"/>
                <a:gd name="connsiteX4" fmla="*/ 759460 w 1082040"/>
                <a:gd name="connsiteY4" fmla="*/ 108069 h 1131689"/>
                <a:gd name="connsiteX5" fmla="*/ 0 w 1082040"/>
                <a:gd name="connsiteY5" fmla="*/ 34409 h 1131689"/>
                <a:gd name="connsiteX0" fmla="*/ 0 w 1082040"/>
                <a:gd name="connsiteY0" fmla="*/ 29033 h 1126313"/>
                <a:gd name="connsiteX1" fmla="*/ 121920 w 1082040"/>
                <a:gd name="connsiteY1" fmla="*/ 1126313 h 1126313"/>
                <a:gd name="connsiteX2" fmla="*/ 929640 w 1082040"/>
                <a:gd name="connsiteY2" fmla="*/ 973913 h 1126313"/>
                <a:gd name="connsiteX3" fmla="*/ 1082040 w 1082040"/>
                <a:gd name="connsiteY3" fmla="*/ 554813 h 1126313"/>
                <a:gd name="connsiteX4" fmla="*/ 759460 w 1082040"/>
                <a:gd name="connsiteY4" fmla="*/ 102693 h 1126313"/>
                <a:gd name="connsiteX5" fmla="*/ 0 w 1082040"/>
                <a:gd name="connsiteY5" fmla="*/ 29033 h 1126313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8690 w 1101090"/>
                <a:gd name="connsiteY2" fmla="*/ 98259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8690 w 1101090"/>
                <a:gd name="connsiteY2" fmla="*/ 98259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8690 w 1101090"/>
                <a:gd name="connsiteY2" fmla="*/ 98259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8690 w 1101090"/>
                <a:gd name="connsiteY2" fmla="*/ 98259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8690 w 1101090"/>
                <a:gd name="connsiteY2" fmla="*/ 98259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98088"/>
                <a:gd name="connsiteX1" fmla="*/ 140970 w 1101090"/>
                <a:gd name="connsiteY1" fmla="*/ 1134995 h 1198088"/>
                <a:gd name="connsiteX2" fmla="*/ 948690 w 1101090"/>
                <a:gd name="connsiteY2" fmla="*/ 982595 h 1198088"/>
                <a:gd name="connsiteX3" fmla="*/ 1101090 w 1101090"/>
                <a:gd name="connsiteY3" fmla="*/ 563495 h 1198088"/>
                <a:gd name="connsiteX4" fmla="*/ 778510 w 1101090"/>
                <a:gd name="connsiteY4" fmla="*/ 111375 h 1198088"/>
                <a:gd name="connsiteX5" fmla="*/ 0 w 1101090"/>
                <a:gd name="connsiteY5" fmla="*/ 37715 h 1198088"/>
                <a:gd name="connsiteX0" fmla="*/ 0 w 1101090"/>
                <a:gd name="connsiteY0" fmla="*/ 37715 h 1189237"/>
                <a:gd name="connsiteX1" fmla="*/ 140970 w 1101090"/>
                <a:gd name="connsiteY1" fmla="*/ 1134995 h 1189237"/>
                <a:gd name="connsiteX2" fmla="*/ 948690 w 1101090"/>
                <a:gd name="connsiteY2" fmla="*/ 982595 h 1189237"/>
                <a:gd name="connsiteX3" fmla="*/ 1101090 w 1101090"/>
                <a:gd name="connsiteY3" fmla="*/ 563495 h 1189237"/>
                <a:gd name="connsiteX4" fmla="*/ 778510 w 1101090"/>
                <a:gd name="connsiteY4" fmla="*/ 111375 h 1189237"/>
                <a:gd name="connsiteX5" fmla="*/ 0 w 1101090"/>
                <a:gd name="connsiteY5" fmla="*/ 37715 h 1189237"/>
                <a:gd name="connsiteX0" fmla="*/ 0 w 1101090"/>
                <a:gd name="connsiteY0" fmla="*/ 37715 h 1186478"/>
                <a:gd name="connsiteX1" fmla="*/ 140970 w 1101090"/>
                <a:gd name="connsiteY1" fmla="*/ 1134995 h 1186478"/>
                <a:gd name="connsiteX2" fmla="*/ 961390 w 1101090"/>
                <a:gd name="connsiteY2" fmla="*/ 963545 h 1186478"/>
                <a:gd name="connsiteX3" fmla="*/ 1101090 w 1101090"/>
                <a:gd name="connsiteY3" fmla="*/ 563495 h 1186478"/>
                <a:gd name="connsiteX4" fmla="*/ 778510 w 1101090"/>
                <a:gd name="connsiteY4" fmla="*/ 111375 h 1186478"/>
                <a:gd name="connsiteX5" fmla="*/ 0 w 1101090"/>
                <a:gd name="connsiteY5" fmla="*/ 37715 h 1186478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61390 w 1101090"/>
                <a:gd name="connsiteY2" fmla="*/ 96354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61390 w 1101090"/>
                <a:gd name="connsiteY2" fmla="*/ 96354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61390 w 1101090"/>
                <a:gd name="connsiteY2" fmla="*/ 96354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2340 w 1101090"/>
                <a:gd name="connsiteY2" fmla="*/ 96354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082040"/>
                <a:gd name="connsiteY0" fmla="*/ 37715 h 1134995"/>
                <a:gd name="connsiteX1" fmla="*/ 140970 w 1082040"/>
                <a:gd name="connsiteY1" fmla="*/ 1134995 h 1134995"/>
                <a:gd name="connsiteX2" fmla="*/ 942340 w 1082040"/>
                <a:gd name="connsiteY2" fmla="*/ 963545 h 1134995"/>
                <a:gd name="connsiteX3" fmla="*/ 1082040 w 1082040"/>
                <a:gd name="connsiteY3" fmla="*/ 563495 h 1134995"/>
                <a:gd name="connsiteX4" fmla="*/ 778510 w 1082040"/>
                <a:gd name="connsiteY4" fmla="*/ 111375 h 1134995"/>
                <a:gd name="connsiteX5" fmla="*/ 0 w 1082040"/>
                <a:gd name="connsiteY5" fmla="*/ 37715 h 1134995"/>
                <a:gd name="connsiteX0" fmla="*/ 0 w 983901"/>
                <a:gd name="connsiteY0" fmla="*/ 37715 h 1134995"/>
                <a:gd name="connsiteX1" fmla="*/ 140970 w 983901"/>
                <a:gd name="connsiteY1" fmla="*/ 1134995 h 1134995"/>
                <a:gd name="connsiteX2" fmla="*/ 942340 w 983901"/>
                <a:gd name="connsiteY2" fmla="*/ 963545 h 1134995"/>
                <a:gd name="connsiteX3" fmla="*/ 778510 w 983901"/>
                <a:gd name="connsiteY3" fmla="*/ 111375 h 1134995"/>
                <a:gd name="connsiteX4" fmla="*/ 0 w 983901"/>
                <a:gd name="connsiteY4" fmla="*/ 37715 h 1134995"/>
                <a:gd name="connsiteX0" fmla="*/ 0 w 1033650"/>
                <a:gd name="connsiteY0" fmla="*/ 52605 h 1149885"/>
                <a:gd name="connsiteX1" fmla="*/ 140970 w 1033650"/>
                <a:gd name="connsiteY1" fmla="*/ 1149885 h 1149885"/>
                <a:gd name="connsiteX2" fmla="*/ 999490 w 1033650"/>
                <a:gd name="connsiteY2" fmla="*/ 933985 h 1149885"/>
                <a:gd name="connsiteX3" fmla="*/ 778510 w 1033650"/>
                <a:gd name="connsiteY3" fmla="*/ 126265 h 1149885"/>
                <a:gd name="connsiteX4" fmla="*/ 0 w 1033650"/>
                <a:gd name="connsiteY4" fmla="*/ 52605 h 1149885"/>
                <a:gd name="connsiteX0" fmla="*/ 0 w 1056496"/>
                <a:gd name="connsiteY0" fmla="*/ 51985 h 1149265"/>
                <a:gd name="connsiteX1" fmla="*/ 140970 w 1056496"/>
                <a:gd name="connsiteY1" fmla="*/ 1149265 h 1149265"/>
                <a:gd name="connsiteX2" fmla="*/ 1024890 w 1056496"/>
                <a:gd name="connsiteY2" fmla="*/ 920665 h 1149265"/>
                <a:gd name="connsiteX3" fmla="*/ 778510 w 1056496"/>
                <a:gd name="connsiteY3" fmla="*/ 125645 h 1149265"/>
                <a:gd name="connsiteX4" fmla="*/ 0 w 1056496"/>
                <a:gd name="connsiteY4" fmla="*/ 51985 h 1149265"/>
                <a:gd name="connsiteX0" fmla="*/ 0 w 1058985"/>
                <a:gd name="connsiteY0" fmla="*/ 51985 h 1149265"/>
                <a:gd name="connsiteX1" fmla="*/ 140970 w 1058985"/>
                <a:gd name="connsiteY1" fmla="*/ 1149265 h 1149265"/>
                <a:gd name="connsiteX2" fmla="*/ 1024890 w 1058985"/>
                <a:gd name="connsiteY2" fmla="*/ 920665 h 1149265"/>
                <a:gd name="connsiteX3" fmla="*/ 778510 w 1058985"/>
                <a:gd name="connsiteY3" fmla="*/ 125645 h 1149265"/>
                <a:gd name="connsiteX4" fmla="*/ 0 w 1058985"/>
                <a:gd name="connsiteY4" fmla="*/ 51985 h 1149265"/>
                <a:gd name="connsiteX0" fmla="*/ 0 w 1058802"/>
                <a:gd name="connsiteY0" fmla="*/ 45717 h 1142997"/>
                <a:gd name="connsiteX1" fmla="*/ 140970 w 1058802"/>
                <a:gd name="connsiteY1" fmla="*/ 1142997 h 1142997"/>
                <a:gd name="connsiteX2" fmla="*/ 1024890 w 1058802"/>
                <a:gd name="connsiteY2" fmla="*/ 914397 h 1142997"/>
                <a:gd name="connsiteX3" fmla="*/ 791210 w 1058802"/>
                <a:gd name="connsiteY3" fmla="*/ 138427 h 1142997"/>
                <a:gd name="connsiteX4" fmla="*/ 0 w 1058802"/>
                <a:gd name="connsiteY4" fmla="*/ 45717 h 1142997"/>
                <a:gd name="connsiteX0" fmla="*/ 0 w 1064369"/>
                <a:gd name="connsiteY0" fmla="*/ 37131 h 1134411"/>
                <a:gd name="connsiteX1" fmla="*/ 140970 w 1064369"/>
                <a:gd name="connsiteY1" fmla="*/ 1134411 h 1134411"/>
                <a:gd name="connsiteX2" fmla="*/ 1024890 w 1064369"/>
                <a:gd name="connsiteY2" fmla="*/ 905811 h 1134411"/>
                <a:gd name="connsiteX3" fmla="*/ 791210 w 1064369"/>
                <a:gd name="connsiteY3" fmla="*/ 129841 h 1134411"/>
                <a:gd name="connsiteX4" fmla="*/ 0 w 1064369"/>
                <a:gd name="connsiteY4" fmla="*/ 37131 h 1134411"/>
                <a:gd name="connsiteX0" fmla="*/ 0 w 1072221"/>
                <a:gd name="connsiteY0" fmla="*/ 30947 h 1128227"/>
                <a:gd name="connsiteX1" fmla="*/ 140970 w 1072221"/>
                <a:gd name="connsiteY1" fmla="*/ 1128227 h 1128227"/>
                <a:gd name="connsiteX2" fmla="*/ 1024890 w 1072221"/>
                <a:gd name="connsiteY2" fmla="*/ 899627 h 1128227"/>
                <a:gd name="connsiteX3" fmla="*/ 822960 w 1072221"/>
                <a:gd name="connsiteY3" fmla="*/ 155407 h 1128227"/>
                <a:gd name="connsiteX4" fmla="*/ 0 w 1072221"/>
                <a:gd name="connsiteY4" fmla="*/ 30947 h 1128227"/>
                <a:gd name="connsiteX0" fmla="*/ 0 w 1072221"/>
                <a:gd name="connsiteY0" fmla="*/ 30947 h 1128227"/>
                <a:gd name="connsiteX1" fmla="*/ 140970 w 1072221"/>
                <a:gd name="connsiteY1" fmla="*/ 1128227 h 1128227"/>
                <a:gd name="connsiteX2" fmla="*/ 1024890 w 1072221"/>
                <a:gd name="connsiteY2" fmla="*/ 899627 h 1128227"/>
                <a:gd name="connsiteX3" fmla="*/ 822960 w 1072221"/>
                <a:gd name="connsiteY3" fmla="*/ 155407 h 1128227"/>
                <a:gd name="connsiteX4" fmla="*/ 0 w 1072221"/>
                <a:gd name="connsiteY4" fmla="*/ 30947 h 1128227"/>
                <a:gd name="connsiteX0" fmla="*/ 0 w 1061159"/>
                <a:gd name="connsiteY0" fmla="*/ 30947 h 1128227"/>
                <a:gd name="connsiteX1" fmla="*/ 140970 w 1061159"/>
                <a:gd name="connsiteY1" fmla="*/ 1128227 h 1128227"/>
                <a:gd name="connsiteX2" fmla="*/ 1024890 w 1061159"/>
                <a:gd name="connsiteY2" fmla="*/ 899627 h 1128227"/>
                <a:gd name="connsiteX3" fmla="*/ 822960 w 1061159"/>
                <a:gd name="connsiteY3" fmla="*/ 155407 h 1128227"/>
                <a:gd name="connsiteX4" fmla="*/ 0 w 1061159"/>
                <a:gd name="connsiteY4" fmla="*/ 30947 h 1128227"/>
                <a:gd name="connsiteX0" fmla="*/ 0 w 1061159"/>
                <a:gd name="connsiteY0" fmla="*/ 30947 h 1184617"/>
                <a:gd name="connsiteX1" fmla="*/ 140970 w 1061159"/>
                <a:gd name="connsiteY1" fmla="*/ 1128227 h 1184617"/>
                <a:gd name="connsiteX2" fmla="*/ 1024890 w 1061159"/>
                <a:gd name="connsiteY2" fmla="*/ 899627 h 1184617"/>
                <a:gd name="connsiteX3" fmla="*/ 822960 w 1061159"/>
                <a:gd name="connsiteY3" fmla="*/ 155407 h 1184617"/>
                <a:gd name="connsiteX4" fmla="*/ 0 w 1061159"/>
                <a:gd name="connsiteY4" fmla="*/ 30947 h 1184617"/>
                <a:gd name="connsiteX0" fmla="*/ 0 w 925273"/>
                <a:gd name="connsiteY0" fmla="*/ 60201 h 1131321"/>
                <a:gd name="connsiteX1" fmla="*/ 13970 w 925273"/>
                <a:gd name="connsiteY1" fmla="*/ 1074931 h 1131321"/>
                <a:gd name="connsiteX2" fmla="*/ 897890 w 925273"/>
                <a:gd name="connsiteY2" fmla="*/ 846331 h 1131321"/>
                <a:gd name="connsiteX3" fmla="*/ 695960 w 925273"/>
                <a:gd name="connsiteY3" fmla="*/ 102111 h 1131321"/>
                <a:gd name="connsiteX4" fmla="*/ 0 w 925273"/>
                <a:gd name="connsiteY4" fmla="*/ 60201 h 1131321"/>
                <a:gd name="connsiteX0" fmla="*/ 29 w 925302"/>
                <a:gd name="connsiteY0" fmla="*/ 169950 h 1241070"/>
                <a:gd name="connsiteX1" fmla="*/ 13999 w 925302"/>
                <a:gd name="connsiteY1" fmla="*/ 1184680 h 1241070"/>
                <a:gd name="connsiteX2" fmla="*/ 897919 w 925302"/>
                <a:gd name="connsiteY2" fmla="*/ 956080 h 1241070"/>
                <a:gd name="connsiteX3" fmla="*/ 695989 w 925302"/>
                <a:gd name="connsiteY3" fmla="*/ 211860 h 1241070"/>
                <a:gd name="connsiteX4" fmla="*/ 29 w 925302"/>
                <a:gd name="connsiteY4" fmla="*/ 169950 h 1241070"/>
                <a:gd name="connsiteX0" fmla="*/ 74455 w 999728"/>
                <a:gd name="connsiteY0" fmla="*/ 111525 h 1182645"/>
                <a:gd name="connsiteX1" fmla="*/ 88425 w 999728"/>
                <a:gd name="connsiteY1" fmla="*/ 1126255 h 1182645"/>
                <a:gd name="connsiteX2" fmla="*/ 972345 w 999728"/>
                <a:gd name="connsiteY2" fmla="*/ 897655 h 1182645"/>
                <a:gd name="connsiteX3" fmla="*/ 770415 w 999728"/>
                <a:gd name="connsiteY3" fmla="*/ 153435 h 1182645"/>
                <a:gd name="connsiteX4" fmla="*/ 74455 w 999728"/>
                <a:gd name="connsiteY4" fmla="*/ 111525 h 1182645"/>
                <a:gd name="connsiteX0" fmla="*/ 79369 w 985250"/>
                <a:gd name="connsiteY0" fmla="*/ 119473 h 1165193"/>
                <a:gd name="connsiteX1" fmla="*/ 74289 w 985250"/>
                <a:gd name="connsiteY1" fmla="*/ 1108803 h 1165193"/>
                <a:gd name="connsiteX2" fmla="*/ 958209 w 985250"/>
                <a:gd name="connsiteY2" fmla="*/ 880203 h 1165193"/>
                <a:gd name="connsiteX3" fmla="*/ 756279 w 985250"/>
                <a:gd name="connsiteY3" fmla="*/ 135983 h 1165193"/>
                <a:gd name="connsiteX4" fmla="*/ 79369 w 985250"/>
                <a:gd name="connsiteY4" fmla="*/ 119473 h 1165193"/>
                <a:gd name="connsiteX0" fmla="*/ 85008 w 990889"/>
                <a:gd name="connsiteY0" fmla="*/ 111446 h 1157166"/>
                <a:gd name="connsiteX1" fmla="*/ 79928 w 990889"/>
                <a:gd name="connsiteY1" fmla="*/ 1100776 h 1157166"/>
                <a:gd name="connsiteX2" fmla="*/ 963848 w 990889"/>
                <a:gd name="connsiteY2" fmla="*/ 872176 h 1157166"/>
                <a:gd name="connsiteX3" fmla="*/ 761918 w 990889"/>
                <a:gd name="connsiteY3" fmla="*/ 127956 h 1157166"/>
                <a:gd name="connsiteX4" fmla="*/ 85008 w 990889"/>
                <a:gd name="connsiteY4" fmla="*/ 111446 h 1157166"/>
                <a:gd name="connsiteX0" fmla="*/ 48659 w 963901"/>
                <a:gd name="connsiteY0" fmla="*/ 97233 h 1077983"/>
                <a:gd name="connsiteX1" fmla="*/ 56279 w 963901"/>
                <a:gd name="connsiteY1" fmla="*/ 1023063 h 1077983"/>
                <a:gd name="connsiteX2" fmla="*/ 927499 w 963901"/>
                <a:gd name="connsiteY2" fmla="*/ 857963 h 1077983"/>
                <a:gd name="connsiteX3" fmla="*/ 725569 w 963901"/>
                <a:gd name="connsiteY3" fmla="*/ 113743 h 1077983"/>
                <a:gd name="connsiteX4" fmla="*/ 48659 w 963901"/>
                <a:gd name="connsiteY4" fmla="*/ 97233 h 1077983"/>
                <a:gd name="connsiteX0" fmla="*/ 89820 w 1005062"/>
                <a:gd name="connsiteY0" fmla="*/ 97233 h 1077983"/>
                <a:gd name="connsiteX1" fmla="*/ 97440 w 1005062"/>
                <a:gd name="connsiteY1" fmla="*/ 1023063 h 1077983"/>
                <a:gd name="connsiteX2" fmla="*/ 968660 w 1005062"/>
                <a:gd name="connsiteY2" fmla="*/ 857963 h 1077983"/>
                <a:gd name="connsiteX3" fmla="*/ 766730 w 1005062"/>
                <a:gd name="connsiteY3" fmla="*/ 113743 h 1077983"/>
                <a:gd name="connsiteX4" fmla="*/ 89820 w 1005062"/>
                <a:gd name="connsiteY4" fmla="*/ 97233 h 1077983"/>
                <a:gd name="connsiteX0" fmla="*/ 117822 w 1036097"/>
                <a:gd name="connsiteY0" fmla="*/ 94215 h 1038565"/>
                <a:gd name="connsiteX1" fmla="*/ 80992 w 1036097"/>
                <a:gd name="connsiteY1" fmla="*/ 975595 h 1038565"/>
                <a:gd name="connsiteX2" fmla="*/ 996662 w 1036097"/>
                <a:gd name="connsiteY2" fmla="*/ 854945 h 1038565"/>
                <a:gd name="connsiteX3" fmla="*/ 794732 w 1036097"/>
                <a:gd name="connsiteY3" fmla="*/ 110725 h 1038565"/>
                <a:gd name="connsiteX4" fmla="*/ 117822 w 1036097"/>
                <a:gd name="connsiteY4" fmla="*/ 94215 h 1038565"/>
                <a:gd name="connsiteX0" fmla="*/ 97358 w 1013465"/>
                <a:gd name="connsiteY0" fmla="*/ 92501 h 1017048"/>
                <a:gd name="connsiteX1" fmla="*/ 92278 w 1013465"/>
                <a:gd name="connsiteY1" fmla="*/ 948481 h 1017048"/>
                <a:gd name="connsiteX2" fmla="*/ 976198 w 1013465"/>
                <a:gd name="connsiteY2" fmla="*/ 853231 h 1017048"/>
                <a:gd name="connsiteX3" fmla="*/ 774268 w 1013465"/>
                <a:gd name="connsiteY3" fmla="*/ 109011 h 1017048"/>
                <a:gd name="connsiteX4" fmla="*/ 97358 w 1013465"/>
                <a:gd name="connsiteY4" fmla="*/ 92501 h 1017048"/>
                <a:gd name="connsiteX0" fmla="*/ 97358 w 908526"/>
                <a:gd name="connsiteY0" fmla="*/ 95782 h 1039479"/>
                <a:gd name="connsiteX1" fmla="*/ 92278 w 908526"/>
                <a:gd name="connsiteY1" fmla="*/ 951762 h 1039479"/>
                <a:gd name="connsiteX2" fmla="*/ 849198 w 908526"/>
                <a:gd name="connsiteY2" fmla="*/ 913662 h 1039479"/>
                <a:gd name="connsiteX3" fmla="*/ 774268 w 908526"/>
                <a:gd name="connsiteY3" fmla="*/ 112292 h 1039479"/>
                <a:gd name="connsiteX4" fmla="*/ 97358 w 908526"/>
                <a:gd name="connsiteY4" fmla="*/ 95782 h 1039479"/>
                <a:gd name="connsiteX0" fmla="*/ 99959 w 930166"/>
                <a:gd name="connsiteY0" fmla="*/ 117126 h 1062869"/>
                <a:gd name="connsiteX1" fmla="*/ 94879 w 930166"/>
                <a:gd name="connsiteY1" fmla="*/ 973106 h 1062869"/>
                <a:gd name="connsiteX2" fmla="*/ 851799 w 930166"/>
                <a:gd name="connsiteY2" fmla="*/ 935006 h 1062869"/>
                <a:gd name="connsiteX3" fmla="*/ 821319 w 930166"/>
                <a:gd name="connsiteY3" fmla="*/ 95536 h 1062869"/>
                <a:gd name="connsiteX4" fmla="*/ 99959 w 930166"/>
                <a:gd name="connsiteY4" fmla="*/ 117126 h 1062869"/>
                <a:gd name="connsiteX0" fmla="*/ 99959 w 930166"/>
                <a:gd name="connsiteY0" fmla="*/ 108427 h 1073220"/>
                <a:gd name="connsiteX1" fmla="*/ 94879 w 930166"/>
                <a:gd name="connsiteY1" fmla="*/ 983457 h 1073220"/>
                <a:gd name="connsiteX2" fmla="*/ 851799 w 930166"/>
                <a:gd name="connsiteY2" fmla="*/ 945357 h 1073220"/>
                <a:gd name="connsiteX3" fmla="*/ 821319 w 930166"/>
                <a:gd name="connsiteY3" fmla="*/ 105887 h 1073220"/>
                <a:gd name="connsiteX4" fmla="*/ 99959 w 930166"/>
                <a:gd name="connsiteY4" fmla="*/ 108427 h 1073220"/>
                <a:gd name="connsiteX0" fmla="*/ 192550 w 882391"/>
                <a:gd name="connsiteY0" fmla="*/ 83027 h 1117670"/>
                <a:gd name="connsiteX1" fmla="*/ 54120 w 882391"/>
                <a:gd name="connsiteY1" fmla="*/ 1027907 h 1117670"/>
                <a:gd name="connsiteX2" fmla="*/ 811040 w 882391"/>
                <a:gd name="connsiteY2" fmla="*/ 989807 h 1117670"/>
                <a:gd name="connsiteX3" fmla="*/ 780560 w 882391"/>
                <a:gd name="connsiteY3" fmla="*/ 150337 h 1117670"/>
                <a:gd name="connsiteX4" fmla="*/ 192550 w 882391"/>
                <a:gd name="connsiteY4" fmla="*/ 83027 h 1117670"/>
                <a:gd name="connsiteX0" fmla="*/ 210830 w 900671"/>
                <a:gd name="connsiteY0" fmla="*/ 69332 h 1103975"/>
                <a:gd name="connsiteX1" fmla="*/ 72400 w 900671"/>
                <a:gd name="connsiteY1" fmla="*/ 1014212 h 1103975"/>
                <a:gd name="connsiteX2" fmla="*/ 829320 w 900671"/>
                <a:gd name="connsiteY2" fmla="*/ 976112 h 1103975"/>
                <a:gd name="connsiteX3" fmla="*/ 798840 w 900671"/>
                <a:gd name="connsiteY3" fmla="*/ 136642 h 1103975"/>
                <a:gd name="connsiteX4" fmla="*/ 210830 w 900671"/>
                <a:gd name="connsiteY4" fmla="*/ 69332 h 1103975"/>
                <a:gd name="connsiteX0" fmla="*/ 242162 w 932003"/>
                <a:gd name="connsiteY0" fmla="*/ 85783 h 1120426"/>
                <a:gd name="connsiteX1" fmla="*/ 103732 w 932003"/>
                <a:gd name="connsiteY1" fmla="*/ 1030663 h 1120426"/>
                <a:gd name="connsiteX2" fmla="*/ 860652 w 932003"/>
                <a:gd name="connsiteY2" fmla="*/ 992563 h 1120426"/>
                <a:gd name="connsiteX3" fmla="*/ 830172 w 932003"/>
                <a:gd name="connsiteY3" fmla="*/ 153093 h 1120426"/>
                <a:gd name="connsiteX4" fmla="*/ 242162 w 932003"/>
                <a:gd name="connsiteY4" fmla="*/ 85783 h 1120426"/>
                <a:gd name="connsiteX0" fmla="*/ 235996 w 925837"/>
                <a:gd name="connsiteY0" fmla="*/ 58516 h 1093159"/>
                <a:gd name="connsiteX1" fmla="*/ 97566 w 925837"/>
                <a:gd name="connsiteY1" fmla="*/ 1003396 h 1093159"/>
                <a:gd name="connsiteX2" fmla="*/ 854486 w 925837"/>
                <a:gd name="connsiteY2" fmla="*/ 965296 h 1093159"/>
                <a:gd name="connsiteX3" fmla="*/ 824006 w 925837"/>
                <a:gd name="connsiteY3" fmla="*/ 125826 h 1093159"/>
                <a:gd name="connsiteX4" fmla="*/ 235996 w 925837"/>
                <a:gd name="connsiteY4" fmla="*/ 58516 h 1093159"/>
                <a:gd name="connsiteX0" fmla="*/ 255997 w 912503"/>
                <a:gd name="connsiteY0" fmla="*/ 47464 h 1120207"/>
                <a:gd name="connsiteX1" fmla="*/ 85817 w 912503"/>
                <a:gd name="connsiteY1" fmla="*/ 1030444 h 1120207"/>
                <a:gd name="connsiteX2" fmla="*/ 842737 w 912503"/>
                <a:gd name="connsiteY2" fmla="*/ 992344 h 1120207"/>
                <a:gd name="connsiteX3" fmla="*/ 812257 w 912503"/>
                <a:gd name="connsiteY3" fmla="*/ 152874 h 1120207"/>
                <a:gd name="connsiteX4" fmla="*/ 255997 w 912503"/>
                <a:gd name="connsiteY4" fmla="*/ 47464 h 1120207"/>
                <a:gd name="connsiteX0" fmla="*/ 273220 w 903082"/>
                <a:gd name="connsiteY0" fmla="*/ 43056 h 1134849"/>
                <a:gd name="connsiteX1" fmla="*/ 77640 w 903082"/>
                <a:gd name="connsiteY1" fmla="*/ 1045086 h 1134849"/>
                <a:gd name="connsiteX2" fmla="*/ 834560 w 903082"/>
                <a:gd name="connsiteY2" fmla="*/ 1006986 h 1134849"/>
                <a:gd name="connsiteX3" fmla="*/ 804080 w 903082"/>
                <a:gd name="connsiteY3" fmla="*/ 167516 h 1134849"/>
                <a:gd name="connsiteX4" fmla="*/ 273220 w 903082"/>
                <a:gd name="connsiteY4" fmla="*/ 43056 h 1134849"/>
                <a:gd name="connsiteX0" fmla="*/ 249550 w 879412"/>
                <a:gd name="connsiteY0" fmla="*/ 14852 h 1106645"/>
                <a:gd name="connsiteX1" fmla="*/ 53970 w 879412"/>
                <a:gd name="connsiteY1" fmla="*/ 1016882 h 1106645"/>
                <a:gd name="connsiteX2" fmla="*/ 810890 w 879412"/>
                <a:gd name="connsiteY2" fmla="*/ 978782 h 1106645"/>
                <a:gd name="connsiteX3" fmla="*/ 780410 w 879412"/>
                <a:gd name="connsiteY3" fmla="*/ 139312 h 1106645"/>
                <a:gd name="connsiteX4" fmla="*/ 249550 w 879412"/>
                <a:gd name="connsiteY4" fmla="*/ 14852 h 1106645"/>
                <a:gd name="connsiteX0" fmla="*/ 250597 w 880459"/>
                <a:gd name="connsiteY0" fmla="*/ 14852 h 1106645"/>
                <a:gd name="connsiteX1" fmla="*/ 55017 w 880459"/>
                <a:gd name="connsiteY1" fmla="*/ 1016882 h 1106645"/>
                <a:gd name="connsiteX2" fmla="*/ 811937 w 880459"/>
                <a:gd name="connsiteY2" fmla="*/ 978782 h 1106645"/>
                <a:gd name="connsiteX3" fmla="*/ 781457 w 880459"/>
                <a:gd name="connsiteY3" fmla="*/ 139312 h 1106645"/>
                <a:gd name="connsiteX4" fmla="*/ 250597 w 880459"/>
                <a:gd name="connsiteY4" fmla="*/ 14852 h 1106645"/>
                <a:gd name="connsiteX0" fmla="*/ 303593 w 938483"/>
                <a:gd name="connsiteY0" fmla="*/ 66099 h 1138498"/>
                <a:gd name="connsiteX1" fmla="*/ 38163 w 938483"/>
                <a:gd name="connsiteY1" fmla="*/ 1036379 h 1138498"/>
                <a:gd name="connsiteX2" fmla="*/ 864933 w 938483"/>
                <a:gd name="connsiteY2" fmla="*/ 1030029 h 1138498"/>
                <a:gd name="connsiteX3" fmla="*/ 834453 w 938483"/>
                <a:gd name="connsiteY3" fmla="*/ 190559 h 1138498"/>
                <a:gd name="connsiteX4" fmla="*/ 303593 w 938483"/>
                <a:gd name="connsiteY4" fmla="*/ 66099 h 1138498"/>
                <a:gd name="connsiteX0" fmla="*/ 251848 w 882623"/>
                <a:gd name="connsiteY0" fmla="*/ 68451 h 1160244"/>
                <a:gd name="connsiteX1" fmla="*/ 43568 w 882623"/>
                <a:gd name="connsiteY1" fmla="*/ 1070481 h 1160244"/>
                <a:gd name="connsiteX2" fmla="*/ 813188 w 882623"/>
                <a:gd name="connsiteY2" fmla="*/ 1032381 h 1160244"/>
                <a:gd name="connsiteX3" fmla="*/ 782708 w 882623"/>
                <a:gd name="connsiteY3" fmla="*/ 192911 h 1160244"/>
                <a:gd name="connsiteX4" fmla="*/ 251848 w 882623"/>
                <a:gd name="connsiteY4" fmla="*/ 68451 h 1160244"/>
                <a:gd name="connsiteX0" fmla="*/ 265552 w 896327"/>
                <a:gd name="connsiteY0" fmla="*/ 62808 h 1154601"/>
                <a:gd name="connsiteX1" fmla="*/ 57272 w 896327"/>
                <a:gd name="connsiteY1" fmla="*/ 1064838 h 1154601"/>
                <a:gd name="connsiteX2" fmla="*/ 826892 w 896327"/>
                <a:gd name="connsiteY2" fmla="*/ 1026738 h 1154601"/>
                <a:gd name="connsiteX3" fmla="*/ 796412 w 896327"/>
                <a:gd name="connsiteY3" fmla="*/ 187268 h 1154601"/>
                <a:gd name="connsiteX4" fmla="*/ 265552 w 896327"/>
                <a:gd name="connsiteY4" fmla="*/ 62808 h 1154601"/>
                <a:gd name="connsiteX0" fmla="*/ 255481 w 899572"/>
                <a:gd name="connsiteY0" fmla="*/ 73812 h 1121155"/>
                <a:gd name="connsiteX1" fmla="*/ 59901 w 899572"/>
                <a:gd name="connsiteY1" fmla="*/ 1031392 h 1121155"/>
                <a:gd name="connsiteX2" fmla="*/ 829521 w 899572"/>
                <a:gd name="connsiteY2" fmla="*/ 993292 h 1121155"/>
                <a:gd name="connsiteX3" fmla="*/ 799041 w 899572"/>
                <a:gd name="connsiteY3" fmla="*/ 153822 h 1121155"/>
                <a:gd name="connsiteX4" fmla="*/ 255481 w 899572"/>
                <a:gd name="connsiteY4" fmla="*/ 73812 h 1121155"/>
                <a:gd name="connsiteX0" fmla="*/ 255481 w 899572"/>
                <a:gd name="connsiteY0" fmla="*/ 73812 h 1121155"/>
                <a:gd name="connsiteX1" fmla="*/ 59901 w 899572"/>
                <a:gd name="connsiteY1" fmla="*/ 1031392 h 1121155"/>
                <a:gd name="connsiteX2" fmla="*/ 829521 w 899572"/>
                <a:gd name="connsiteY2" fmla="*/ 993292 h 1121155"/>
                <a:gd name="connsiteX3" fmla="*/ 799041 w 899572"/>
                <a:gd name="connsiteY3" fmla="*/ 153822 h 1121155"/>
                <a:gd name="connsiteX4" fmla="*/ 255481 w 899572"/>
                <a:gd name="connsiteY4" fmla="*/ 73812 h 1121155"/>
                <a:gd name="connsiteX0" fmla="*/ 255481 w 899572"/>
                <a:gd name="connsiteY0" fmla="*/ 73812 h 1121155"/>
                <a:gd name="connsiteX1" fmla="*/ 59901 w 899572"/>
                <a:gd name="connsiteY1" fmla="*/ 1031392 h 1121155"/>
                <a:gd name="connsiteX2" fmla="*/ 829521 w 899572"/>
                <a:gd name="connsiteY2" fmla="*/ 993292 h 1121155"/>
                <a:gd name="connsiteX3" fmla="*/ 799041 w 899572"/>
                <a:gd name="connsiteY3" fmla="*/ 153822 h 1121155"/>
                <a:gd name="connsiteX4" fmla="*/ 255481 w 899572"/>
                <a:gd name="connsiteY4" fmla="*/ 73812 h 1121155"/>
                <a:gd name="connsiteX0" fmla="*/ 255481 w 899572"/>
                <a:gd name="connsiteY0" fmla="*/ 73812 h 1121155"/>
                <a:gd name="connsiteX1" fmla="*/ 59901 w 899572"/>
                <a:gd name="connsiteY1" fmla="*/ 1031392 h 1121155"/>
                <a:gd name="connsiteX2" fmla="*/ 829521 w 899572"/>
                <a:gd name="connsiteY2" fmla="*/ 993292 h 1121155"/>
                <a:gd name="connsiteX3" fmla="*/ 799041 w 899572"/>
                <a:gd name="connsiteY3" fmla="*/ 153822 h 1121155"/>
                <a:gd name="connsiteX4" fmla="*/ 255481 w 899572"/>
                <a:gd name="connsiteY4" fmla="*/ 73812 h 1121155"/>
                <a:gd name="connsiteX0" fmla="*/ 212939 w 914180"/>
                <a:gd name="connsiteY0" fmla="*/ 82846 h 1104789"/>
                <a:gd name="connsiteX1" fmla="*/ 74509 w 914180"/>
                <a:gd name="connsiteY1" fmla="*/ 1015026 h 1104789"/>
                <a:gd name="connsiteX2" fmla="*/ 844129 w 914180"/>
                <a:gd name="connsiteY2" fmla="*/ 976926 h 1104789"/>
                <a:gd name="connsiteX3" fmla="*/ 813649 w 914180"/>
                <a:gd name="connsiteY3" fmla="*/ 137456 h 1104789"/>
                <a:gd name="connsiteX4" fmla="*/ 212939 w 914180"/>
                <a:gd name="connsiteY4" fmla="*/ 82846 h 1104789"/>
                <a:gd name="connsiteX0" fmla="*/ 212939 w 914180"/>
                <a:gd name="connsiteY0" fmla="*/ 69578 h 1091521"/>
                <a:gd name="connsiteX1" fmla="*/ 74509 w 914180"/>
                <a:gd name="connsiteY1" fmla="*/ 1001758 h 1091521"/>
                <a:gd name="connsiteX2" fmla="*/ 844129 w 914180"/>
                <a:gd name="connsiteY2" fmla="*/ 963658 h 1091521"/>
                <a:gd name="connsiteX3" fmla="*/ 813649 w 914180"/>
                <a:gd name="connsiteY3" fmla="*/ 124188 h 1091521"/>
                <a:gd name="connsiteX4" fmla="*/ 212939 w 914180"/>
                <a:gd name="connsiteY4" fmla="*/ 69578 h 1091521"/>
                <a:gd name="connsiteX0" fmla="*/ 260493 w 898234"/>
                <a:gd name="connsiteY0" fmla="*/ 52074 h 1124817"/>
                <a:gd name="connsiteX1" fmla="*/ 58563 w 898234"/>
                <a:gd name="connsiteY1" fmla="*/ 1035054 h 1124817"/>
                <a:gd name="connsiteX2" fmla="*/ 828183 w 898234"/>
                <a:gd name="connsiteY2" fmla="*/ 996954 h 1124817"/>
                <a:gd name="connsiteX3" fmla="*/ 797703 w 898234"/>
                <a:gd name="connsiteY3" fmla="*/ 157484 h 1124817"/>
                <a:gd name="connsiteX4" fmla="*/ 260493 w 898234"/>
                <a:gd name="connsiteY4" fmla="*/ 52074 h 1124817"/>
                <a:gd name="connsiteX0" fmla="*/ 235968 w 905459"/>
                <a:gd name="connsiteY0" fmla="*/ 55822 h 1115865"/>
                <a:gd name="connsiteX1" fmla="*/ 65788 w 905459"/>
                <a:gd name="connsiteY1" fmla="*/ 1026102 h 1115865"/>
                <a:gd name="connsiteX2" fmla="*/ 835408 w 905459"/>
                <a:gd name="connsiteY2" fmla="*/ 988002 h 1115865"/>
                <a:gd name="connsiteX3" fmla="*/ 804928 w 905459"/>
                <a:gd name="connsiteY3" fmla="*/ 148532 h 1115865"/>
                <a:gd name="connsiteX4" fmla="*/ 235968 w 905459"/>
                <a:gd name="connsiteY4" fmla="*/ 55822 h 1115865"/>
                <a:gd name="connsiteX0" fmla="*/ 235968 w 905459"/>
                <a:gd name="connsiteY0" fmla="*/ 41876 h 1101919"/>
                <a:gd name="connsiteX1" fmla="*/ 65788 w 905459"/>
                <a:gd name="connsiteY1" fmla="*/ 1012156 h 1101919"/>
                <a:gd name="connsiteX2" fmla="*/ 835408 w 905459"/>
                <a:gd name="connsiteY2" fmla="*/ 974056 h 1101919"/>
                <a:gd name="connsiteX3" fmla="*/ 804928 w 905459"/>
                <a:gd name="connsiteY3" fmla="*/ 134586 h 1101919"/>
                <a:gd name="connsiteX4" fmla="*/ 235968 w 905459"/>
                <a:gd name="connsiteY4" fmla="*/ 41876 h 1101919"/>
                <a:gd name="connsiteX0" fmla="*/ 235968 w 905459"/>
                <a:gd name="connsiteY0" fmla="*/ 41876 h 1101919"/>
                <a:gd name="connsiteX1" fmla="*/ 65788 w 905459"/>
                <a:gd name="connsiteY1" fmla="*/ 1012156 h 1101919"/>
                <a:gd name="connsiteX2" fmla="*/ 835408 w 905459"/>
                <a:gd name="connsiteY2" fmla="*/ 974056 h 1101919"/>
                <a:gd name="connsiteX3" fmla="*/ 804928 w 905459"/>
                <a:gd name="connsiteY3" fmla="*/ 134586 h 1101919"/>
                <a:gd name="connsiteX4" fmla="*/ 235968 w 905459"/>
                <a:gd name="connsiteY4" fmla="*/ 41876 h 1101919"/>
                <a:gd name="connsiteX0" fmla="*/ 235968 w 905459"/>
                <a:gd name="connsiteY0" fmla="*/ 28053 h 1088096"/>
                <a:gd name="connsiteX1" fmla="*/ 65788 w 905459"/>
                <a:gd name="connsiteY1" fmla="*/ 998333 h 1088096"/>
                <a:gd name="connsiteX2" fmla="*/ 835408 w 905459"/>
                <a:gd name="connsiteY2" fmla="*/ 960233 h 1088096"/>
                <a:gd name="connsiteX3" fmla="*/ 804928 w 905459"/>
                <a:gd name="connsiteY3" fmla="*/ 120763 h 1088096"/>
                <a:gd name="connsiteX4" fmla="*/ 235968 w 905459"/>
                <a:gd name="connsiteY4" fmla="*/ 28053 h 1088096"/>
                <a:gd name="connsiteX0" fmla="*/ 250521 w 920012"/>
                <a:gd name="connsiteY0" fmla="*/ 28053 h 1067482"/>
                <a:gd name="connsiteX1" fmla="*/ 61291 w 920012"/>
                <a:gd name="connsiteY1" fmla="*/ 960233 h 1067482"/>
                <a:gd name="connsiteX2" fmla="*/ 849961 w 920012"/>
                <a:gd name="connsiteY2" fmla="*/ 960233 h 1067482"/>
                <a:gd name="connsiteX3" fmla="*/ 819481 w 920012"/>
                <a:gd name="connsiteY3" fmla="*/ 120763 h 1067482"/>
                <a:gd name="connsiteX4" fmla="*/ 250521 w 920012"/>
                <a:gd name="connsiteY4" fmla="*/ 28053 h 1067482"/>
                <a:gd name="connsiteX0" fmla="*/ 293470 w 962961"/>
                <a:gd name="connsiteY0" fmla="*/ 28053 h 1067482"/>
                <a:gd name="connsiteX1" fmla="*/ 104240 w 962961"/>
                <a:gd name="connsiteY1" fmla="*/ 960233 h 1067482"/>
                <a:gd name="connsiteX2" fmla="*/ 892910 w 962961"/>
                <a:gd name="connsiteY2" fmla="*/ 960233 h 1067482"/>
                <a:gd name="connsiteX3" fmla="*/ 862430 w 962961"/>
                <a:gd name="connsiteY3" fmla="*/ 120763 h 1067482"/>
                <a:gd name="connsiteX4" fmla="*/ 293470 w 962961"/>
                <a:gd name="connsiteY4" fmla="*/ 28053 h 1067482"/>
                <a:gd name="connsiteX0" fmla="*/ 301756 w 971247"/>
                <a:gd name="connsiteY0" fmla="*/ 28053 h 1067482"/>
                <a:gd name="connsiteX1" fmla="*/ 112526 w 971247"/>
                <a:gd name="connsiteY1" fmla="*/ 960233 h 1067482"/>
                <a:gd name="connsiteX2" fmla="*/ 901196 w 971247"/>
                <a:gd name="connsiteY2" fmla="*/ 960233 h 1067482"/>
                <a:gd name="connsiteX3" fmla="*/ 870716 w 971247"/>
                <a:gd name="connsiteY3" fmla="*/ 120763 h 1067482"/>
                <a:gd name="connsiteX4" fmla="*/ 301756 w 971247"/>
                <a:gd name="connsiteY4" fmla="*/ 28053 h 1067482"/>
                <a:gd name="connsiteX0" fmla="*/ 301756 w 963093"/>
                <a:gd name="connsiteY0" fmla="*/ 28053 h 1067482"/>
                <a:gd name="connsiteX1" fmla="*/ 112526 w 963093"/>
                <a:gd name="connsiteY1" fmla="*/ 960233 h 1067482"/>
                <a:gd name="connsiteX2" fmla="*/ 901196 w 963093"/>
                <a:gd name="connsiteY2" fmla="*/ 960233 h 1067482"/>
                <a:gd name="connsiteX3" fmla="*/ 870716 w 963093"/>
                <a:gd name="connsiteY3" fmla="*/ 120763 h 1067482"/>
                <a:gd name="connsiteX4" fmla="*/ 301756 w 963093"/>
                <a:gd name="connsiteY4" fmla="*/ 28053 h 1067482"/>
                <a:gd name="connsiteX0" fmla="*/ 870716 w 972761"/>
                <a:gd name="connsiteY0" fmla="*/ 120763 h 1067482"/>
                <a:gd name="connsiteX1" fmla="*/ 301756 w 972761"/>
                <a:gd name="connsiteY1" fmla="*/ 28053 h 1067482"/>
                <a:gd name="connsiteX2" fmla="*/ 112526 w 972761"/>
                <a:gd name="connsiteY2" fmla="*/ 960233 h 1067482"/>
                <a:gd name="connsiteX3" fmla="*/ 901196 w 972761"/>
                <a:gd name="connsiteY3" fmla="*/ 960233 h 1067482"/>
                <a:gd name="connsiteX4" fmla="*/ 962156 w 972761"/>
                <a:gd name="connsiteY4" fmla="*/ 212203 h 1067482"/>
                <a:gd name="connsiteX0" fmla="*/ 870716 w 969217"/>
                <a:gd name="connsiteY0" fmla="*/ 120763 h 1067482"/>
                <a:gd name="connsiteX1" fmla="*/ 301756 w 969217"/>
                <a:gd name="connsiteY1" fmla="*/ 28053 h 1067482"/>
                <a:gd name="connsiteX2" fmla="*/ 112526 w 969217"/>
                <a:gd name="connsiteY2" fmla="*/ 960233 h 1067482"/>
                <a:gd name="connsiteX3" fmla="*/ 901196 w 969217"/>
                <a:gd name="connsiteY3" fmla="*/ 960233 h 1067482"/>
                <a:gd name="connsiteX4" fmla="*/ 955806 w 969217"/>
                <a:gd name="connsiteY4" fmla="*/ 650353 h 1067482"/>
                <a:gd name="connsiteX0" fmla="*/ 870716 w 915722"/>
                <a:gd name="connsiteY0" fmla="*/ 120763 h 1067482"/>
                <a:gd name="connsiteX1" fmla="*/ 301756 w 915722"/>
                <a:gd name="connsiteY1" fmla="*/ 28053 h 1067482"/>
                <a:gd name="connsiteX2" fmla="*/ 112526 w 915722"/>
                <a:gd name="connsiteY2" fmla="*/ 960233 h 1067482"/>
                <a:gd name="connsiteX3" fmla="*/ 901196 w 915722"/>
                <a:gd name="connsiteY3" fmla="*/ 960233 h 1067482"/>
                <a:gd name="connsiteX4" fmla="*/ 511306 w 915722"/>
                <a:gd name="connsiteY4" fmla="*/ 624953 h 1067482"/>
                <a:gd name="connsiteX0" fmla="*/ 870716 w 933401"/>
                <a:gd name="connsiteY0" fmla="*/ 120763 h 1067482"/>
                <a:gd name="connsiteX1" fmla="*/ 301756 w 933401"/>
                <a:gd name="connsiteY1" fmla="*/ 28053 h 1067482"/>
                <a:gd name="connsiteX2" fmla="*/ 112526 w 933401"/>
                <a:gd name="connsiteY2" fmla="*/ 960233 h 1067482"/>
                <a:gd name="connsiteX3" fmla="*/ 901196 w 933401"/>
                <a:gd name="connsiteY3" fmla="*/ 960233 h 1067482"/>
                <a:gd name="connsiteX4" fmla="*/ 511306 w 933401"/>
                <a:gd name="connsiteY4" fmla="*/ 624953 h 1067482"/>
                <a:gd name="connsiteX0" fmla="*/ 870716 w 938513"/>
                <a:gd name="connsiteY0" fmla="*/ 120763 h 1067482"/>
                <a:gd name="connsiteX1" fmla="*/ 301756 w 938513"/>
                <a:gd name="connsiteY1" fmla="*/ 28053 h 1067482"/>
                <a:gd name="connsiteX2" fmla="*/ 112526 w 938513"/>
                <a:gd name="connsiteY2" fmla="*/ 960233 h 1067482"/>
                <a:gd name="connsiteX3" fmla="*/ 901196 w 938513"/>
                <a:gd name="connsiteY3" fmla="*/ 960233 h 1067482"/>
                <a:gd name="connsiteX4" fmla="*/ 511306 w 938513"/>
                <a:gd name="connsiteY4" fmla="*/ 624953 h 1067482"/>
                <a:gd name="connsiteX0" fmla="*/ 870716 w 916988"/>
                <a:gd name="connsiteY0" fmla="*/ 120763 h 1058269"/>
                <a:gd name="connsiteX1" fmla="*/ 301756 w 916988"/>
                <a:gd name="connsiteY1" fmla="*/ 28053 h 1058269"/>
                <a:gd name="connsiteX2" fmla="*/ 112526 w 916988"/>
                <a:gd name="connsiteY2" fmla="*/ 960233 h 1058269"/>
                <a:gd name="connsiteX3" fmla="*/ 875796 w 916988"/>
                <a:gd name="connsiteY3" fmla="*/ 941183 h 1058269"/>
                <a:gd name="connsiteX4" fmla="*/ 511306 w 916988"/>
                <a:gd name="connsiteY4" fmla="*/ 624953 h 1058269"/>
                <a:gd name="connsiteX0" fmla="*/ 870716 w 938819"/>
                <a:gd name="connsiteY0" fmla="*/ 120763 h 1058269"/>
                <a:gd name="connsiteX1" fmla="*/ 301756 w 938819"/>
                <a:gd name="connsiteY1" fmla="*/ 28053 h 1058269"/>
                <a:gd name="connsiteX2" fmla="*/ 112526 w 938819"/>
                <a:gd name="connsiteY2" fmla="*/ 960233 h 1058269"/>
                <a:gd name="connsiteX3" fmla="*/ 875796 w 938819"/>
                <a:gd name="connsiteY3" fmla="*/ 941183 h 1058269"/>
                <a:gd name="connsiteX4" fmla="*/ 511306 w 938819"/>
                <a:gd name="connsiteY4" fmla="*/ 624953 h 1058269"/>
                <a:gd name="connsiteX0" fmla="*/ 870716 w 938819"/>
                <a:gd name="connsiteY0" fmla="*/ 120763 h 1074659"/>
                <a:gd name="connsiteX1" fmla="*/ 301756 w 938819"/>
                <a:gd name="connsiteY1" fmla="*/ 28053 h 1074659"/>
                <a:gd name="connsiteX2" fmla="*/ 112526 w 938819"/>
                <a:gd name="connsiteY2" fmla="*/ 960233 h 1074659"/>
                <a:gd name="connsiteX3" fmla="*/ 875796 w 938819"/>
                <a:gd name="connsiteY3" fmla="*/ 941183 h 1074659"/>
                <a:gd name="connsiteX4" fmla="*/ 511306 w 938819"/>
                <a:gd name="connsiteY4" fmla="*/ 624953 h 1074659"/>
                <a:gd name="connsiteX0" fmla="*/ 870716 w 938819"/>
                <a:gd name="connsiteY0" fmla="*/ 120763 h 1087029"/>
                <a:gd name="connsiteX1" fmla="*/ 301756 w 938819"/>
                <a:gd name="connsiteY1" fmla="*/ 28053 h 1087029"/>
                <a:gd name="connsiteX2" fmla="*/ 112526 w 938819"/>
                <a:gd name="connsiteY2" fmla="*/ 960233 h 1087029"/>
                <a:gd name="connsiteX3" fmla="*/ 875796 w 938819"/>
                <a:gd name="connsiteY3" fmla="*/ 941183 h 1087029"/>
                <a:gd name="connsiteX4" fmla="*/ 511306 w 938819"/>
                <a:gd name="connsiteY4" fmla="*/ 624953 h 1087029"/>
                <a:gd name="connsiteX0" fmla="*/ 881173 w 949276"/>
                <a:gd name="connsiteY0" fmla="*/ 120763 h 1087029"/>
                <a:gd name="connsiteX1" fmla="*/ 312213 w 949276"/>
                <a:gd name="connsiteY1" fmla="*/ 28053 h 1087029"/>
                <a:gd name="connsiteX2" fmla="*/ 122983 w 949276"/>
                <a:gd name="connsiteY2" fmla="*/ 960233 h 1087029"/>
                <a:gd name="connsiteX3" fmla="*/ 886253 w 949276"/>
                <a:gd name="connsiteY3" fmla="*/ 941183 h 1087029"/>
                <a:gd name="connsiteX4" fmla="*/ 521763 w 949276"/>
                <a:gd name="connsiteY4" fmla="*/ 624953 h 1087029"/>
                <a:gd name="connsiteX0" fmla="*/ 868850 w 936953"/>
                <a:gd name="connsiteY0" fmla="*/ 105683 h 1071949"/>
                <a:gd name="connsiteX1" fmla="*/ 331640 w 936953"/>
                <a:gd name="connsiteY1" fmla="*/ 38373 h 1071949"/>
                <a:gd name="connsiteX2" fmla="*/ 110660 w 936953"/>
                <a:gd name="connsiteY2" fmla="*/ 945153 h 1071949"/>
                <a:gd name="connsiteX3" fmla="*/ 873930 w 936953"/>
                <a:gd name="connsiteY3" fmla="*/ 926103 h 1071949"/>
                <a:gd name="connsiteX4" fmla="*/ 509440 w 936953"/>
                <a:gd name="connsiteY4" fmla="*/ 609873 h 1071949"/>
                <a:gd name="connsiteX0" fmla="*/ 868850 w 936953"/>
                <a:gd name="connsiteY0" fmla="*/ 88297 h 1054563"/>
                <a:gd name="connsiteX1" fmla="*/ 331640 w 936953"/>
                <a:gd name="connsiteY1" fmla="*/ 20987 h 1054563"/>
                <a:gd name="connsiteX2" fmla="*/ 110660 w 936953"/>
                <a:gd name="connsiteY2" fmla="*/ 927767 h 1054563"/>
                <a:gd name="connsiteX3" fmla="*/ 873930 w 936953"/>
                <a:gd name="connsiteY3" fmla="*/ 908717 h 1054563"/>
                <a:gd name="connsiteX4" fmla="*/ 509440 w 936953"/>
                <a:gd name="connsiteY4" fmla="*/ 592487 h 1054563"/>
                <a:gd name="connsiteX0" fmla="*/ 875200 w 936953"/>
                <a:gd name="connsiteY0" fmla="*/ 113259 h 1047775"/>
                <a:gd name="connsiteX1" fmla="*/ 331640 w 936953"/>
                <a:gd name="connsiteY1" fmla="*/ 14199 h 1047775"/>
                <a:gd name="connsiteX2" fmla="*/ 110660 w 936953"/>
                <a:gd name="connsiteY2" fmla="*/ 920979 h 1047775"/>
                <a:gd name="connsiteX3" fmla="*/ 873930 w 936953"/>
                <a:gd name="connsiteY3" fmla="*/ 901929 h 1047775"/>
                <a:gd name="connsiteX4" fmla="*/ 509440 w 936953"/>
                <a:gd name="connsiteY4" fmla="*/ 585699 h 1047775"/>
                <a:gd name="connsiteX0" fmla="*/ 764540 w 826293"/>
                <a:gd name="connsiteY0" fmla="*/ 0 h 934516"/>
                <a:gd name="connsiteX1" fmla="*/ 0 w 826293"/>
                <a:gd name="connsiteY1" fmla="*/ 807720 h 934516"/>
                <a:gd name="connsiteX2" fmla="*/ 763270 w 826293"/>
                <a:gd name="connsiteY2" fmla="*/ 788670 h 934516"/>
                <a:gd name="connsiteX3" fmla="*/ 398780 w 826293"/>
                <a:gd name="connsiteY3" fmla="*/ 472440 h 934516"/>
                <a:gd name="connsiteX0" fmla="*/ 80863 w 872866"/>
                <a:gd name="connsiteY0" fmla="*/ 0 h 1004366"/>
                <a:gd name="connsiteX1" fmla="*/ 46573 w 872866"/>
                <a:gd name="connsiteY1" fmla="*/ 877570 h 1004366"/>
                <a:gd name="connsiteX2" fmla="*/ 809843 w 872866"/>
                <a:gd name="connsiteY2" fmla="*/ 858520 h 1004366"/>
                <a:gd name="connsiteX3" fmla="*/ 445353 w 872866"/>
                <a:gd name="connsiteY3" fmla="*/ 542290 h 1004366"/>
                <a:gd name="connsiteX0" fmla="*/ 75341 w 867344"/>
                <a:gd name="connsiteY0" fmla="*/ 0 h 1004366"/>
                <a:gd name="connsiteX1" fmla="*/ 41051 w 867344"/>
                <a:gd name="connsiteY1" fmla="*/ 877570 h 1004366"/>
                <a:gd name="connsiteX2" fmla="*/ 804321 w 867344"/>
                <a:gd name="connsiteY2" fmla="*/ 858520 h 1004366"/>
                <a:gd name="connsiteX3" fmla="*/ 439831 w 867344"/>
                <a:gd name="connsiteY3" fmla="*/ 542290 h 1004366"/>
                <a:gd name="connsiteX0" fmla="*/ 82500 w 874503"/>
                <a:gd name="connsiteY0" fmla="*/ 0 h 996060"/>
                <a:gd name="connsiteX1" fmla="*/ 29160 w 874503"/>
                <a:gd name="connsiteY1" fmla="*/ 858520 h 996060"/>
                <a:gd name="connsiteX2" fmla="*/ 811480 w 874503"/>
                <a:gd name="connsiteY2" fmla="*/ 858520 h 996060"/>
                <a:gd name="connsiteX3" fmla="*/ 446990 w 874503"/>
                <a:gd name="connsiteY3" fmla="*/ 542290 h 996060"/>
                <a:gd name="connsiteX0" fmla="*/ 126396 w 918399"/>
                <a:gd name="connsiteY0" fmla="*/ 0 h 996060"/>
                <a:gd name="connsiteX1" fmla="*/ 73056 w 918399"/>
                <a:gd name="connsiteY1" fmla="*/ 858520 h 996060"/>
                <a:gd name="connsiteX2" fmla="*/ 855376 w 918399"/>
                <a:gd name="connsiteY2" fmla="*/ 858520 h 996060"/>
                <a:gd name="connsiteX3" fmla="*/ 490886 w 918399"/>
                <a:gd name="connsiteY3" fmla="*/ 542290 h 996060"/>
                <a:gd name="connsiteX0" fmla="*/ 115854 w 907857"/>
                <a:gd name="connsiteY0" fmla="*/ 0 h 996060"/>
                <a:gd name="connsiteX1" fmla="*/ 62514 w 907857"/>
                <a:gd name="connsiteY1" fmla="*/ 858520 h 996060"/>
                <a:gd name="connsiteX2" fmla="*/ 844834 w 907857"/>
                <a:gd name="connsiteY2" fmla="*/ 858520 h 996060"/>
                <a:gd name="connsiteX3" fmla="*/ 480344 w 907857"/>
                <a:gd name="connsiteY3" fmla="*/ 542290 h 996060"/>
                <a:gd name="connsiteX0" fmla="*/ 115854 w 907857"/>
                <a:gd name="connsiteY0" fmla="*/ 0 h 1004643"/>
                <a:gd name="connsiteX1" fmla="*/ 62514 w 907857"/>
                <a:gd name="connsiteY1" fmla="*/ 858520 h 1004643"/>
                <a:gd name="connsiteX2" fmla="*/ 844834 w 907857"/>
                <a:gd name="connsiteY2" fmla="*/ 858520 h 1004643"/>
                <a:gd name="connsiteX3" fmla="*/ 480344 w 907857"/>
                <a:gd name="connsiteY3" fmla="*/ 542290 h 1004643"/>
                <a:gd name="connsiteX0" fmla="*/ 115854 w 907857"/>
                <a:gd name="connsiteY0" fmla="*/ 0 h 1018224"/>
                <a:gd name="connsiteX1" fmla="*/ 62514 w 907857"/>
                <a:gd name="connsiteY1" fmla="*/ 858520 h 1018224"/>
                <a:gd name="connsiteX2" fmla="*/ 844834 w 907857"/>
                <a:gd name="connsiteY2" fmla="*/ 858520 h 1018224"/>
                <a:gd name="connsiteX3" fmla="*/ 480344 w 907857"/>
                <a:gd name="connsiteY3" fmla="*/ 542290 h 1018224"/>
                <a:gd name="connsiteX0" fmla="*/ 115854 w 843687"/>
                <a:gd name="connsiteY0" fmla="*/ 0 h 1024931"/>
                <a:gd name="connsiteX1" fmla="*/ 62514 w 843687"/>
                <a:gd name="connsiteY1" fmla="*/ 858520 h 1024931"/>
                <a:gd name="connsiteX2" fmla="*/ 762284 w 843687"/>
                <a:gd name="connsiteY2" fmla="*/ 871220 h 1024931"/>
                <a:gd name="connsiteX3" fmla="*/ 480344 w 843687"/>
                <a:gd name="connsiteY3" fmla="*/ 542290 h 1024931"/>
                <a:gd name="connsiteX0" fmla="*/ 115854 w 959764"/>
                <a:gd name="connsiteY0" fmla="*/ 54610 h 1079541"/>
                <a:gd name="connsiteX1" fmla="*/ 62514 w 959764"/>
                <a:gd name="connsiteY1" fmla="*/ 913130 h 1079541"/>
                <a:gd name="connsiteX2" fmla="*/ 762284 w 959764"/>
                <a:gd name="connsiteY2" fmla="*/ 925830 h 1079541"/>
                <a:gd name="connsiteX3" fmla="*/ 740694 w 959764"/>
                <a:gd name="connsiteY3" fmla="*/ 0 h 1079541"/>
                <a:gd name="connsiteX0" fmla="*/ 115854 w 841400"/>
                <a:gd name="connsiteY0" fmla="*/ 54610 h 1079541"/>
                <a:gd name="connsiteX1" fmla="*/ 62514 w 841400"/>
                <a:gd name="connsiteY1" fmla="*/ 913130 h 1079541"/>
                <a:gd name="connsiteX2" fmla="*/ 762284 w 841400"/>
                <a:gd name="connsiteY2" fmla="*/ 925830 h 1079541"/>
                <a:gd name="connsiteX3" fmla="*/ 740694 w 841400"/>
                <a:gd name="connsiteY3" fmla="*/ 0 h 1079541"/>
                <a:gd name="connsiteX0" fmla="*/ 115854 w 852658"/>
                <a:gd name="connsiteY0" fmla="*/ 29210 h 1054141"/>
                <a:gd name="connsiteX1" fmla="*/ 62514 w 852658"/>
                <a:gd name="connsiteY1" fmla="*/ 887730 h 1054141"/>
                <a:gd name="connsiteX2" fmla="*/ 762284 w 852658"/>
                <a:gd name="connsiteY2" fmla="*/ 900430 h 1054141"/>
                <a:gd name="connsiteX3" fmla="*/ 772444 w 852658"/>
                <a:gd name="connsiteY3" fmla="*/ 0 h 1054141"/>
                <a:gd name="connsiteX0" fmla="*/ 115854 w 855230"/>
                <a:gd name="connsiteY0" fmla="*/ 54610 h 1079541"/>
                <a:gd name="connsiteX1" fmla="*/ 62514 w 855230"/>
                <a:gd name="connsiteY1" fmla="*/ 913130 h 1079541"/>
                <a:gd name="connsiteX2" fmla="*/ 762284 w 855230"/>
                <a:gd name="connsiteY2" fmla="*/ 925830 h 1079541"/>
                <a:gd name="connsiteX3" fmla="*/ 778794 w 855230"/>
                <a:gd name="connsiteY3" fmla="*/ 0 h 10795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55230" h="1079541">
                  <a:moveTo>
                    <a:pt x="115854" y="54610"/>
                  </a:moveTo>
                  <a:cubicBezTo>
                    <a:pt x="-30725" y="273685"/>
                    <a:pt x="-26174" y="762635"/>
                    <a:pt x="62514" y="913130"/>
                  </a:cubicBezTo>
                  <a:cubicBezTo>
                    <a:pt x="223169" y="1116330"/>
                    <a:pt x="531144" y="1148292"/>
                    <a:pt x="762284" y="925830"/>
                  </a:cubicBezTo>
                  <a:cubicBezTo>
                    <a:pt x="917224" y="665268"/>
                    <a:pt x="846527" y="245957"/>
                    <a:pt x="778794" y="0"/>
                  </a:cubicBezTo>
                </a:path>
              </a:pathLst>
            </a:custGeom>
            <a:noFill/>
            <a:ln w="685800" cap="rnd">
              <a:solidFill>
                <a:srgbClr val="003368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B985F635-C1E1-B9D9-608E-D1A8C9343FD8}"/>
                </a:ext>
              </a:extLst>
            </p:cNvPr>
            <p:cNvSpPr/>
            <p:nvPr/>
          </p:nvSpPr>
          <p:spPr>
            <a:xfrm>
              <a:off x="8311372" y="4159490"/>
              <a:ext cx="903362" cy="1113647"/>
            </a:xfrm>
            <a:custGeom>
              <a:avLst/>
              <a:gdLst>
                <a:gd name="connsiteX0" fmla="*/ 0 w 1082040"/>
                <a:gd name="connsiteY0" fmla="*/ 0 h 1097280"/>
                <a:gd name="connsiteX1" fmla="*/ 121920 w 1082040"/>
                <a:gd name="connsiteY1" fmla="*/ 1097280 h 1097280"/>
                <a:gd name="connsiteX2" fmla="*/ 929640 w 1082040"/>
                <a:gd name="connsiteY2" fmla="*/ 944880 h 1097280"/>
                <a:gd name="connsiteX3" fmla="*/ 1082040 w 1082040"/>
                <a:gd name="connsiteY3" fmla="*/ 525780 h 1097280"/>
                <a:gd name="connsiteX4" fmla="*/ 746760 w 1082040"/>
                <a:gd name="connsiteY4" fmla="*/ 22860 h 1097280"/>
                <a:gd name="connsiteX5" fmla="*/ 0 w 1082040"/>
                <a:gd name="connsiteY5" fmla="*/ 0 h 1097280"/>
                <a:gd name="connsiteX0" fmla="*/ 0 w 1082040"/>
                <a:gd name="connsiteY0" fmla="*/ 94636 h 1191916"/>
                <a:gd name="connsiteX1" fmla="*/ 121920 w 1082040"/>
                <a:gd name="connsiteY1" fmla="*/ 1191916 h 1191916"/>
                <a:gd name="connsiteX2" fmla="*/ 929640 w 1082040"/>
                <a:gd name="connsiteY2" fmla="*/ 1039516 h 1191916"/>
                <a:gd name="connsiteX3" fmla="*/ 1082040 w 1082040"/>
                <a:gd name="connsiteY3" fmla="*/ 620416 h 1191916"/>
                <a:gd name="connsiteX4" fmla="*/ 746760 w 1082040"/>
                <a:gd name="connsiteY4" fmla="*/ 117496 h 1191916"/>
                <a:gd name="connsiteX5" fmla="*/ 0 w 1082040"/>
                <a:gd name="connsiteY5" fmla="*/ 94636 h 1191916"/>
                <a:gd name="connsiteX0" fmla="*/ 0 w 1082040"/>
                <a:gd name="connsiteY0" fmla="*/ 81612 h 1178892"/>
                <a:gd name="connsiteX1" fmla="*/ 121920 w 1082040"/>
                <a:gd name="connsiteY1" fmla="*/ 1178892 h 1178892"/>
                <a:gd name="connsiteX2" fmla="*/ 929640 w 1082040"/>
                <a:gd name="connsiteY2" fmla="*/ 1026492 h 1178892"/>
                <a:gd name="connsiteX3" fmla="*/ 1082040 w 1082040"/>
                <a:gd name="connsiteY3" fmla="*/ 607392 h 1178892"/>
                <a:gd name="connsiteX4" fmla="*/ 727710 w 1082040"/>
                <a:gd name="connsiteY4" fmla="*/ 148922 h 1178892"/>
                <a:gd name="connsiteX5" fmla="*/ 0 w 1082040"/>
                <a:gd name="connsiteY5" fmla="*/ 81612 h 1178892"/>
                <a:gd name="connsiteX0" fmla="*/ 0 w 1082040"/>
                <a:gd name="connsiteY0" fmla="*/ 80009 h 1177289"/>
                <a:gd name="connsiteX1" fmla="*/ 121920 w 1082040"/>
                <a:gd name="connsiteY1" fmla="*/ 1177289 h 1177289"/>
                <a:gd name="connsiteX2" fmla="*/ 929640 w 1082040"/>
                <a:gd name="connsiteY2" fmla="*/ 1024889 h 1177289"/>
                <a:gd name="connsiteX3" fmla="*/ 1082040 w 1082040"/>
                <a:gd name="connsiteY3" fmla="*/ 605789 h 1177289"/>
                <a:gd name="connsiteX4" fmla="*/ 759460 w 1082040"/>
                <a:gd name="connsiteY4" fmla="*/ 153669 h 1177289"/>
                <a:gd name="connsiteX5" fmla="*/ 0 w 1082040"/>
                <a:gd name="connsiteY5" fmla="*/ 80009 h 1177289"/>
                <a:gd name="connsiteX0" fmla="*/ 0 w 1082040"/>
                <a:gd name="connsiteY0" fmla="*/ 70151 h 1167431"/>
                <a:gd name="connsiteX1" fmla="*/ 121920 w 1082040"/>
                <a:gd name="connsiteY1" fmla="*/ 1167431 h 1167431"/>
                <a:gd name="connsiteX2" fmla="*/ 929640 w 1082040"/>
                <a:gd name="connsiteY2" fmla="*/ 1015031 h 1167431"/>
                <a:gd name="connsiteX3" fmla="*/ 1082040 w 1082040"/>
                <a:gd name="connsiteY3" fmla="*/ 595931 h 1167431"/>
                <a:gd name="connsiteX4" fmla="*/ 759460 w 1082040"/>
                <a:gd name="connsiteY4" fmla="*/ 143811 h 1167431"/>
                <a:gd name="connsiteX5" fmla="*/ 0 w 1082040"/>
                <a:gd name="connsiteY5" fmla="*/ 70151 h 1167431"/>
                <a:gd name="connsiteX0" fmla="*/ 0 w 1082040"/>
                <a:gd name="connsiteY0" fmla="*/ 10997 h 1108277"/>
                <a:gd name="connsiteX1" fmla="*/ 121920 w 1082040"/>
                <a:gd name="connsiteY1" fmla="*/ 1108277 h 1108277"/>
                <a:gd name="connsiteX2" fmla="*/ 929640 w 1082040"/>
                <a:gd name="connsiteY2" fmla="*/ 955877 h 1108277"/>
                <a:gd name="connsiteX3" fmla="*/ 1082040 w 1082040"/>
                <a:gd name="connsiteY3" fmla="*/ 536777 h 1108277"/>
                <a:gd name="connsiteX4" fmla="*/ 759460 w 1082040"/>
                <a:gd name="connsiteY4" fmla="*/ 84657 h 1108277"/>
                <a:gd name="connsiteX5" fmla="*/ 0 w 1082040"/>
                <a:gd name="connsiteY5" fmla="*/ 10997 h 1108277"/>
                <a:gd name="connsiteX0" fmla="*/ 0 w 1082040"/>
                <a:gd name="connsiteY0" fmla="*/ 21102 h 1118382"/>
                <a:gd name="connsiteX1" fmla="*/ 121920 w 1082040"/>
                <a:gd name="connsiteY1" fmla="*/ 1118382 h 1118382"/>
                <a:gd name="connsiteX2" fmla="*/ 929640 w 1082040"/>
                <a:gd name="connsiteY2" fmla="*/ 965982 h 1118382"/>
                <a:gd name="connsiteX3" fmla="*/ 1082040 w 1082040"/>
                <a:gd name="connsiteY3" fmla="*/ 546882 h 1118382"/>
                <a:gd name="connsiteX4" fmla="*/ 759460 w 1082040"/>
                <a:gd name="connsiteY4" fmla="*/ 94762 h 1118382"/>
                <a:gd name="connsiteX5" fmla="*/ 0 w 1082040"/>
                <a:gd name="connsiteY5" fmla="*/ 21102 h 1118382"/>
                <a:gd name="connsiteX0" fmla="*/ 0 w 1082040"/>
                <a:gd name="connsiteY0" fmla="*/ 13447 h 1110727"/>
                <a:gd name="connsiteX1" fmla="*/ 121920 w 1082040"/>
                <a:gd name="connsiteY1" fmla="*/ 1110727 h 1110727"/>
                <a:gd name="connsiteX2" fmla="*/ 929640 w 1082040"/>
                <a:gd name="connsiteY2" fmla="*/ 958327 h 1110727"/>
                <a:gd name="connsiteX3" fmla="*/ 1082040 w 1082040"/>
                <a:gd name="connsiteY3" fmla="*/ 539227 h 1110727"/>
                <a:gd name="connsiteX4" fmla="*/ 759460 w 1082040"/>
                <a:gd name="connsiteY4" fmla="*/ 87107 h 1110727"/>
                <a:gd name="connsiteX5" fmla="*/ 0 w 1082040"/>
                <a:gd name="connsiteY5" fmla="*/ 13447 h 1110727"/>
                <a:gd name="connsiteX0" fmla="*/ 0 w 1082040"/>
                <a:gd name="connsiteY0" fmla="*/ 34409 h 1131689"/>
                <a:gd name="connsiteX1" fmla="*/ 121920 w 1082040"/>
                <a:gd name="connsiteY1" fmla="*/ 1131689 h 1131689"/>
                <a:gd name="connsiteX2" fmla="*/ 929640 w 1082040"/>
                <a:gd name="connsiteY2" fmla="*/ 979289 h 1131689"/>
                <a:gd name="connsiteX3" fmla="*/ 1082040 w 1082040"/>
                <a:gd name="connsiteY3" fmla="*/ 560189 h 1131689"/>
                <a:gd name="connsiteX4" fmla="*/ 759460 w 1082040"/>
                <a:gd name="connsiteY4" fmla="*/ 108069 h 1131689"/>
                <a:gd name="connsiteX5" fmla="*/ 0 w 1082040"/>
                <a:gd name="connsiteY5" fmla="*/ 34409 h 1131689"/>
                <a:gd name="connsiteX0" fmla="*/ 0 w 1082040"/>
                <a:gd name="connsiteY0" fmla="*/ 29033 h 1126313"/>
                <a:gd name="connsiteX1" fmla="*/ 121920 w 1082040"/>
                <a:gd name="connsiteY1" fmla="*/ 1126313 h 1126313"/>
                <a:gd name="connsiteX2" fmla="*/ 929640 w 1082040"/>
                <a:gd name="connsiteY2" fmla="*/ 973913 h 1126313"/>
                <a:gd name="connsiteX3" fmla="*/ 1082040 w 1082040"/>
                <a:gd name="connsiteY3" fmla="*/ 554813 h 1126313"/>
                <a:gd name="connsiteX4" fmla="*/ 759460 w 1082040"/>
                <a:gd name="connsiteY4" fmla="*/ 102693 h 1126313"/>
                <a:gd name="connsiteX5" fmla="*/ 0 w 1082040"/>
                <a:gd name="connsiteY5" fmla="*/ 29033 h 1126313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8690 w 1101090"/>
                <a:gd name="connsiteY2" fmla="*/ 98259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8690 w 1101090"/>
                <a:gd name="connsiteY2" fmla="*/ 98259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8690 w 1101090"/>
                <a:gd name="connsiteY2" fmla="*/ 98259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8690 w 1101090"/>
                <a:gd name="connsiteY2" fmla="*/ 98259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8690 w 1101090"/>
                <a:gd name="connsiteY2" fmla="*/ 98259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98088"/>
                <a:gd name="connsiteX1" fmla="*/ 140970 w 1101090"/>
                <a:gd name="connsiteY1" fmla="*/ 1134995 h 1198088"/>
                <a:gd name="connsiteX2" fmla="*/ 948690 w 1101090"/>
                <a:gd name="connsiteY2" fmla="*/ 982595 h 1198088"/>
                <a:gd name="connsiteX3" fmla="*/ 1101090 w 1101090"/>
                <a:gd name="connsiteY3" fmla="*/ 563495 h 1198088"/>
                <a:gd name="connsiteX4" fmla="*/ 778510 w 1101090"/>
                <a:gd name="connsiteY4" fmla="*/ 111375 h 1198088"/>
                <a:gd name="connsiteX5" fmla="*/ 0 w 1101090"/>
                <a:gd name="connsiteY5" fmla="*/ 37715 h 1198088"/>
                <a:gd name="connsiteX0" fmla="*/ 0 w 1101090"/>
                <a:gd name="connsiteY0" fmla="*/ 37715 h 1189237"/>
                <a:gd name="connsiteX1" fmla="*/ 140970 w 1101090"/>
                <a:gd name="connsiteY1" fmla="*/ 1134995 h 1189237"/>
                <a:gd name="connsiteX2" fmla="*/ 948690 w 1101090"/>
                <a:gd name="connsiteY2" fmla="*/ 982595 h 1189237"/>
                <a:gd name="connsiteX3" fmla="*/ 1101090 w 1101090"/>
                <a:gd name="connsiteY3" fmla="*/ 563495 h 1189237"/>
                <a:gd name="connsiteX4" fmla="*/ 778510 w 1101090"/>
                <a:gd name="connsiteY4" fmla="*/ 111375 h 1189237"/>
                <a:gd name="connsiteX5" fmla="*/ 0 w 1101090"/>
                <a:gd name="connsiteY5" fmla="*/ 37715 h 1189237"/>
                <a:gd name="connsiteX0" fmla="*/ 0 w 1101090"/>
                <a:gd name="connsiteY0" fmla="*/ 37715 h 1186478"/>
                <a:gd name="connsiteX1" fmla="*/ 140970 w 1101090"/>
                <a:gd name="connsiteY1" fmla="*/ 1134995 h 1186478"/>
                <a:gd name="connsiteX2" fmla="*/ 961390 w 1101090"/>
                <a:gd name="connsiteY2" fmla="*/ 963545 h 1186478"/>
                <a:gd name="connsiteX3" fmla="*/ 1101090 w 1101090"/>
                <a:gd name="connsiteY3" fmla="*/ 563495 h 1186478"/>
                <a:gd name="connsiteX4" fmla="*/ 778510 w 1101090"/>
                <a:gd name="connsiteY4" fmla="*/ 111375 h 1186478"/>
                <a:gd name="connsiteX5" fmla="*/ 0 w 1101090"/>
                <a:gd name="connsiteY5" fmla="*/ 37715 h 1186478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61390 w 1101090"/>
                <a:gd name="connsiteY2" fmla="*/ 96354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61390 w 1101090"/>
                <a:gd name="connsiteY2" fmla="*/ 96354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61390 w 1101090"/>
                <a:gd name="connsiteY2" fmla="*/ 96354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2340 w 1101090"/>
                <a:gd name="connsiteY2" fmla="*/ 96354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082040"/>
                <a:gd name="connsiteY0" fmla="*/ 37715 h 1134995"/>
                <a:gd name="connsiteX1" fmla="*/ 140970 w 1082040"/>
                <a:gd name="connsiteY1" fmla="*/ 1134995 h 1134995"/>
                <a:gd name="connsiteX2" fmla="*/ 942340 w 1082040"/>
                <a:gd name="connsiteY2" fmla="*/ 963545 h 1134995"/>
                <a:gd name="connsiteX3" fmla="*/ 1082040 w 1082040"/>
                <a:gd name="connsiteY3" fmla="*/ 563495 h 1134995"/>
                <a:gd name="connsiteX4" fmla="*/ 778510 w 1082040"/>
                <a:gd name="connsiteY4" fmla="*/ 111375 h 1134995"/>
                <a:gd name="connsiteX5" fmla="*/ 0 w 1082040"/>
                <a:gd name="connsiteY5" fmla="*/ 37715 h 1134995"/>
                <a:gd name="connsiteX0" fmla="*/ 0 w 983901"/>
                <a:gd name="connsiteY0" fmla="*/ 37715 h 1134995"/>
                <a:gd name="connsiteX1" fmla="*/ 140970 w 983901"/>
                <a:gd name="connsiteY1" fmla="*/ 1134995 h 1134995"/>
                <a:gd name="connsiteX2" fmla="*/ 942340 w 983901"/>
                <a:gd name="connsiteY2" fmla="*/ 963545 h 1134995"/>
                <a:gd name="connsiteX3" fmla="*/ 778510 w 983901"/>
                <a:gd name="connsiteY3" fmla="*/ 111375 h 1134995"/>
                <a:gd name="connsiteX4" fmla="*/ 0 w 983901"/>
                <a:gd name="connsiteY4" fmla="*/ 37715 h 1134995"/>
                <a:gd name="connsiteX0" fmla="*/ 0 w 1033650"/>
                <a:gd name="connsiteY0" fmla="*/ 52605 h 1149885"/>
                <a:gd name="connsiteX1" fmla="*/ 140970 w 1033650"/>
                <a:gd name="connsiteY1" fmla="*/ 1149885 h 1149885"/>
                <a:gd name="connsiteX2" fmla="*/ 999490 w 1033650"/>
                <a:gd name="connsiteY2" fmla="*/ 933985 h 1149885"/>
                <a:gd name="connsiteX3" fmla="*/ 778510 w 1033650"/>
                <a:gd name="connsiteY3" fmla="*/ 126265 h 1149885"/>
                <a:gd name="connsiteX4" fmla="*/ 0 w 1033650"/>
                <a:gd name="connsiteY4" fmla="*/ 52605 h 1149885"/>
                <a:gd name="connsiteX0" fmla="*/ 0 w 1056496"/>
                <a:gd name="connsiteY0" fmla="*/ 51985 h 1149265"/>
                <a:gd name="connsiteX1" fmla="*/ 140970 w 1056496"/>
                <a:gd name="connsiteY1" fmla="*/ 1149265 h 1149265"/>
                <a:gd name="connsiteX2" fmla="*/ 1024890 w 1056496"/>
                <a:gd name="connsiteY2" fmla="*/ 920665 h 1149265"/>
                <a:gd name="connsiteX3" fmla="*/ 778510 w 1056496"/>
                <a:gd name="connsiteY3" fmla="*/ 125645 h 1149265"/>
                <a:gd name="connsiteX4" fmla="*/ 0 w 1056496"/>
                <a:gd name="connsiteY4" fmla="*/ 51985 h 1149265"/>
                <a:gd name="connsiteX0" fmla="*/ 0 w 1058985"/>
                <a:gd name="connsiteY0" fmla="*/ 51985 h 1149265"/>
                <a:gd name="connsiteX1" fmla="*/ 140970 w 1058985"/>
                <a:gd name="connsiteY1" fmla="*/ 1149265 h 1149265"/>
                <a:gd name="connsiteX2" fmla="*/ 1024890 w 1058985"/>
                <a:gd name="connsiteY2" fmla="*/ 920665 h 1149265"/>
                <a:gd name="connsiteX3" fmla="*/ 778510 w 1058985"/>
                <a:gd name="connsiteY3" fmla="*/ 125645 h 1149265"/>
                <a:gd name="connsiteX4" fmla="*/ 0 w 1058985"/>
                <a:gd name="connsiteY4" fmla="*/ 51985 h 1149265"/>
                <a:gd name="connsiteX0" fmla="*/ 0 w 1058802"/>
                <a:gd name="connsiteY0" fmla="*/ 45717 h 1142997"/>
                <a:gd name="connsiteX1" fmla="*/ 140970 w 1058802"/>
                <a:gd name="connsiteY1" fmla="*/ 1142997 h 1142997"/>
                <a:gd name="connsiteX2" fmla="*/ 1024890 w 1058802"/>
                <a:gd name="connsiteY2" fmla="*/ 914397 h 1142997"/>
                <a:gd name="connsiteX3" fmla="*/ 791210 w 1058802"/>
                <a:gd name="connsiteY3" fmla="*/ 138427 h 1142997"/>
                <a:gd name="connsiteX4" fmla="*/ 0 w 1058802"/>
                <a:gd name="connsiteY4" fmla="*/ 45717 h 1142997"/>
                <a:gd name="connsiteX0" fmla="*/ 0 w 1064369"/>
                <a:gd name="connsiteY0" fmla="*/ 37131 h 1134411"/>
                <a:gd name="connsiteX1" fmla="*/ 140970 w 1064369"/>
                <a:gd name="connsiteY1" fmla="*/ 1134411 h 1134411"/>
                <a:gd name="connsiteX2" fmla="*/ 1024890 w 1064369"/>
                <a:gd name="connsiteY2" fmla="*/ 905811 h 1134411"/>
                <a:gd name="connsiteX3" fmla="*/ 791210 w 1064369"/>
                <a:gd name="connsiteY3" fmla="*/ 129841 h 1134411"/>
                <a:gd name="connsiteX4" fmla="*/ 0 w 1064369"/>
                <a:gd name="connsiteY4" fmla="*/ 37131 h 1134411"/>
                <a:gd name="connsiteX0" fmla="*/ 0 w 1072221"/>
                <a:gd name="connsiteY0" fmla="*/ 30947 h 1128227"/>
                <a:gd name="connsiteX1" fmla="*/ 140970 w 1072221"/>
                <a:gd name="connsiteY1" fmla="*/ 1128227 h 1128227"/>
                <a:gd name="connsiteX2" fmla="*/ 1024890 w 1072221"/>
                <a:gd name="connsiteY2" fmla="*/ 899627 h 1128227"/>
                <a:gd name="connsiteX3" fmla="*/ 822960 w 1072221"/>
                <a:gd name="connsiteY3" fmla="*/ 155407 h 1128227"/>
                <a:gd name="connsiteX4" fmla="*/ 0 w 1072221"/>
                <a:gd name="connsiteY4" fmla="*/ 30947 h 1128227"/>
                <a:gd name="connsiteX0" fmla="*/ 0 w 1072221"/>
                <a:gd name="connsiteY0" fmla="*/ 30947 h 1128227"/>
                <a:gd name="connsiteX1" fmla="*/ 140970 w 1072221"/>
                <a:gd name="connsiteY1" fmla="*/ 1128227 h 1128227"/>
                <a:gd name="connsiteX2" fmla="*/ 1024890 w 1072221"/>
                <a:gd name="connsiteY2" fmla="*/ 899627 h 1128227"/>
                <a:gd name="connsiteX3" fmla="*/ 822960 w 1072221"/>
                <a:gd name="connsiteY3" fmla="*/ 155407 h 1128227"/>
                <a:gd name="connsiteX4" fmla="*/ 0 w 1072221"/>
                <a:gd name="connsiteY4" fmla="*/ 30947 h 1128227"/>
                <a:gd name="connsiteX0" fmla="*/ 0 w 1061159"/>
                <a:gd name="connsiteY0" fmla="*/ 30947 h 1128227"/>
                <a:gd name="connsiteX1" fmla="*/ 140970 w 1061159"/>
                <a:gd name="connsiteY1" fmla="*/ 1128227 h 1128227"/>
                <a:gd name="connsiteX2" fmla="*/ 1024890 w 1061159"/>
                <a:gd name="connsiteY2" fmla="*/ 899627 h 1128227"/>
                <a:gd name="connsiteX3" fmla="*/ 822960 w 1061159"/>
                <a:gd name="connsiteY3" fmla="*/ 155407 h 1128227"/>
                <a:gd name="connsiteX4" fmla="*/ 0 w 1061159"/>
                <a:gd name="connsiteY4" fmla="*/ 30947 h 1128227"/>
                <a:gd name="connsiteX0" fmla="*/ 0 w 1061159"/>
                <a:gd name="connsiteY0" fmla="*/ 30947 h 1184617"/>
                <a:gd name="connsiteX1" fmla="*/ 140970 w 1061159"/>
                <a:gd name="connsiteY1" fmla="*/ 1128227 h 1184617"/>
                <a:gd name="connsiteX2" fmla="*/ 1024890 w 1061159"/>
                <a:gd name="connsiteY2" fmla="*/ 899627 h 1184617"/>
                <a:gd name="connsiteX3" fmla="*/ 822960 w 1061159"/>
                <a:gd name="connsiteY3" fmla="*/ 155407 h 1184617"/>
                <a:gd name="connsiteX4" fmla="*/ 0 w 1061159"/>
                <a:gd name="connsiteY4" fmla="*/ 30947 h 1184617"/>
                <a:gd name="connsiteX0" fmla="*/ 0 w 925273"/>
                <a:gd name="connsiteY0" fmla="*/ 60201 h 1131321"/>
                <a:gd name="connsiteX1" fmla="*/ 13970 w 925273"/>
                <a:gd name="connsiteY1" fmla="*/ 1074931 h 1131321"/>
                <a:gd name="connsiteX2" fmla="*/ 897890 w 925273"/>
                <a:gd name="connsiteY2" fmla="*/ 846331 h 1131321"/>
                <a:gd name="connsiteX3" fmla="*/ 695960 w 925273"/>
                <a:gd name="connsiteY3" fmla="*/ 102111 h 1131321"/>
                <a:gd name="connsiteX4" fmla="*/ 0 w 925273"/>
                <a:gd name="connsiteY4" fmla="*/ 60201 h 1131321"/>
                <a:gd name="connsiteX0" fmla="*/ 29 w 925302"/>
                <a:gd name="connsiteY0" fmla="*/ 169950 h 1241070"/>
                <a:gd name="connsiteX1" fmla="*/ 13999 w 925302"/>
                <a:gd name="connsiteY1" fmla="*/ 1184680 h 1241070"/>
                <a:gd name="connsiteX2" fmla="*/ 897919 w 925302"/>
                <a:gd name="connsiteY2" fmla="*/ 956080 h 1241070"/>
                <a:gd name="connsiteX3" fmla="*/ 695989 w 925302"/>
                <a:gd name="connsiteY3" fmla="*/ 211860 h 1241070"/>
                <a:gd name="connsiteX4" fmla="*/ 29 w 925302"/>
                <a:gd name="connsiteY4" fmla="*/ 169950 h 1241070"/>
                <a:gd name="connsiteX0" fmla="*/ 74455 w 999728"/>
                <a:gd name="connsiteY0" fmla="*/ 111525 h 1182645"/>
                <a:gd name="connsiteX1" fmla="*/ 88425 w 999728"/>
                <a:gd name="connsiteY1" fmla="*/ 1126255 h 1182645"/>
                <a:gd name="connsiteX2" fmla="*/ 972345 w 999728"/>
                <a:gd name="connsiteY2" fmla="*/ 897655 h 1182645"/>
                <a:gd name="connsiteX3" fmla="*/ 770415 w 999728"/>
                <a:gd name="connsiteY3" fmla="*/ 153435 h 1182645"/>
                <a:gd name="connsiteX4" fmla="*/ 74455 w 999728"/>
                <a:gd name="connsiteY4" fmla="*/ 111525 h 1182645"/>
                <a:gd name="connsiteX0" fmla="*/ 79369 w 985250"/>
                <a:gd name="connsiteY0" fmla="*/ 119473 h 1165193"/>
                <a:gd name="connsiteX1" fmla="*/ 74289 w 985250"/>
                <a:gd name="connsiteY1" fmla="*/ 1108803 h 1165193"/>
                <a:gd name="connsiteX2" fmla="*/ 958209 w 985250"/>
                <a:gd name="connsiteY2" fmla="*/ 880203 h 1165193"/>
                <a:gd name="connsiteX3" fmla="*/ 756279 w 985250"/>
                <a:gd name="connsiteY3" fmla="*/ 135983 h 1165193"/>
                <a:gd name="connsiteX4" fmla="*/ 79369 w 985250"/>
                <a:gd name="connsiteY4" fmla="*/ 119473 h 1165193"/>
                <a:gd name="connsiteX0" fmla="*/ 85008 w 990889"/>
                <a:gd name="connsiteY0" fmla="*/ 111446 h 1157166"/>
                <a:gd name="connsiteX1" fmla="*/ 79928 w 990889"/>
                <a:gd name="connsiteY1" fmla="*/ 1100776 h 1157166"/>
                <a:gd name="connsiteX2" fmla="*/ 963848 w 990889"/>
                <a:gd name="connsiteY2" fmla="*/ 872176 h 1157166"/>
                <a:gd name="connsiteX3" fmla="*/ 761918 w 990889"/>
                <a:gd name="connsiteY3" fmla="*/ 127956 h 1157166"/>
                <a:gd name="connsiteX4" fmla="*/ 85008 w 990889"/>
                <a:gd name="connsiteY4" fmla="*/ 111446 h 1157166"/>
                <a:gd name="connsiteX0" fmla="*/ 48659 w 963901"/>
                <a:gd name="connsiteY0" fmla="*/ 97233 h 1077983"/>
                <a:gd name="connsiteX1" fmla="*/ 56279 w 963901"/>
                <a:gd name="connsiteY1" fmla="*/ 1023063 h 1077983"/>
                <a:gd name="connsiteX2" fmla="*/ 927499 w 963901"/>
                <a:gd name="connsiteY2" fmla="*/ 857963 h 1077983"/>
                <a:gd name="connsiteX3" fmla="*/ 725569 w 963901"/>
                <a:gd name="connsiteY3" fmla="*/ 113743 h 1077983"/>
                <a:gd name="connsiteX4" fmla="*/ 48659 w 963901"/>
                <a:gd name="connsiteY4" fmla="*/ 97233 h 1077983"/>
                <a:gd name="connsiteX0" fmla="*/ 89820 w 1005062"/>
                <a:gd name="connsiteY0" fmla="*/ 97233 h 1077983"/>
                <a:gd name="connsiteX1" fmla="*/ 97440 w 1005062"/>
                <a:gd name="connsiteY1" fmla="*/ 1023063 h 1077983"/>
                <a:gd name="connsiteX2" fmla="*/ 968660 w 1005062"/>
                <a:gd name="connsiteY2" fmla="*/ 857963 h 1077983"/>
                <a:gd name="connsiteX3" fmla="*/ 766730 w 1005062"/>
                <a:gd name="connsiteY3" fmla="*/ 113743 h 1077983"/>
                <a:gd name="connsiteX4" fmla="*/ 89820 w 1005062"/>
                <a:gd name="connsiteY4" fmla="*/ 97233 h 1077983"/>
                <a:gd name="connsiteX0" fmla="*/ 117822 w 1036097"/>
                <a:gd name="connsiteY0" fmla="*/ 94215 h 1038565"/>
                <a:gd name="connsiteX1" fmla="*/ 80992 w 1036097"/>
                <a:gd name="connsiteY1" fmla="*/ 975595 h 1038565"/>
                <a:gd name="connsiteX2" fmla="*/ 996662 w 1036097"/>
                <a:gd name="connsiteY2" fmla="*/ 854945 h 1038565"/>
                <a:gd name="connsiteX3" fmla="*/ 794732 w 1036097"/>
                <a:gd name="connsiteY3" fmla="*/ 110725 h 1038565"/>
                <a:gd name="connsiteX4" fmla="*/ 117822 w 1036097"/>
                <a:gd name="connsiteY4" fmla="*/ 94215 h 1038565"/>
                <a:gd name="connsiteX0" fmla="*/ 97358 w 1013465"/>
                <a:gd name="connsiteY0" fmla="*/ 92501 h 1017048"/>
                <a:gd name="connsiteX1" fmla="*/ 92278 w 1013465"/>
                <a:gd name="connsiteY1" fmla="*/ 948481 h 1017048"/>
                <a:gd name="connsiteX2" fmla="*/ 976198 w 1013465"/>
                <a:gd name="connsiteY2" fmla="*/ 853231 h 1017048"/>
                <a:gd name="connsiteX3" fmla="*/ 774268 w 1013465"/>
                <a:gd name="connsiteY3" fmla="*/ 109011 h 1017048"/>
                <a:gd name="connsiteX4" fmla="*/ 97358 w 1013465"/>
                <a:gd name="connsiteY4" fmla="*/ 92501 h 1017048"/>
                <a:gd name="connsiteX0" fmla="*/ 97358 w 908526"/>
                <a:gd name="connsiteY0" fmla="*/ 95782 h 1039479"/>
                <a:gd name="connsiteX1" fmla="*/ 92278 w 908526"/>
                <a:gd name="connsiteY1" fmla="*/ 951762 h 1039479"/>
                <a:gd name="connsiteX2" fmla="*/ 849198 w 908526"/>
                <a:gd name="connsiteY2" fmla="*/ 913662 h 1039479"/>
                <a:gd name="connsiteX3" fmla="*/ 774268 w 908526"/>
                <a:gd name="connsiteY3" fmla="*/ 112292 h 1039479"/>
                <a:gd name="connsiteX4" fmla="*/ 97358 w 908526"/>
                <a:gd name="connsiteY4" fmla="*/ 95782 h 1039479"/>
                <a:gd name="connsiteX0" fmla="*/ 99959 w 930166"/>
                <a:gd name="connsiteY0" fmla="*/ 117126 h 1062869"/>
                <a:gd name="connsiteX1" fmla="*/ 94879 w 930166"/>
                <a:gd name="connsiteY1" fmla="*/ 973106 h 1062869"/>
                <a:gd name="connsiteX2" fmla="*/ 851799 w 930166"/>
                <a:gd name="connsiteY2" fmla="*/ 935006 h 1062869"/>
                <a:gd name="connsiteX3" fmla="*/ 821319 w 930166"/>
                <a:gd name="connsiteY3" fmla="*/ 95536 h 1062869"/>
                <a:gd name="connsiteX4" fmla="*/ 99959 w 930166"/>
                <a:gd name="connsiteY4" fmla="*/ 117126 h 1062869"/>
                <a:gd name="connsiteX0" fmla="*/ 99959 w 930166"/>
                <a:gd name="connsiteY0" fmla="*/ 108427 h 1073220"/>
                <a:gd name="connsiteX1" fmla="*/ 94879 w 930166"/>
                <a:gd name="connsiteY1" fmla="*/ 983457 h 1073220"/>
                <a:gd name="connsiteX2" fmla="*/ 851799 w 930166"/>
                <a:gd name="connsiteY2" fmla="*/ 945357 h 1073220"/>
                <a:gd name="connsiteX3" fmla="*/ 821319 w 930166"/>
                <a:gd name="connsiteY3" fmla="*/ 105887 h 1073220"/>
                <a:gd name="connsiteX4" fmla="*/ 99959 w 930166"/>
                <a:gd name="connsiteY4" fmla="*/ 108427 h 1073220"/>
                <a:gd name="connsiteX0" fmla="*/ 192550 w 882391"/>
                <a:gd name="connsiteY0" fmla="*/ 83027 h 1117670"/>
                <a:gd name="connsiteX1" fmla="*/ 54120 w 882391"/>
                <a:gd name="connsiteY1" fmla="*/ 1027907 h 1117670"/>
                <a:gd name="connsiteX2" fmla="*/ 811040 w 882391"/>
                <a:gd name="connsiteY2" fmla="*/ 989807 h 1117670"/>
                <a:gd name="connsiteX3" fmla="*/ 780560 w 882391"/>
                <a:gd name="connsiteY3" fmla="*/ 150337 h 1117670"/>
                <a:gd name="connsiteX4" fmla="*/ 192550 w 882391"/>
                <a:gd name="connsiteY4" fmla="*/ 83027 h 1117670"/>
                <a:gd name="connsiteX0" fmla="*/ 210830 w 900671"/>
                <a:gd name="connsiteY0" fmla="*/ 69332 h 1103975"/>
                <a:gd name="connsiteX1" fmla="*/ 72400 w 900671"/>
                <a:gd name="connsiteY1" fmla="*/ 1014212 h 1103975"/>
                <a:gd name="connsiteX2" fmla="*/ 829320 w 900671"/>
                <a:gd name="connsiteY2" fmla="*/ 976112 h 1103975"/>
                <a:gd name="connsiteX3" fmla="*/ 798840 w 900671"/>
                <a:gd name="connsiteY3" fmla="*/ 136642 h 1103975"/>
                <a:gd name="connsiteX4" fmla="*/ 210830 w 900671"/>
                <a:gd name="connsiteY4" fmla="*/ 69332 h 1103975"/>
                <a:gd name="connsiteX0" fmla="*/ 242162 w 932003"/>
                <a:gd name="connsiteY0" fmla="*/ 85783 h 1120426"/>
                <a:gd name="connsiteX1" fmla="*/ 103732 w 932003"/>
                <a:gd name="connsiteY1" fmla="*/ 1030663 h 1120426"/>
                <a:gd name="connsiteX2" fmla="*/ 860652 w 932003"/>
                <a:gd name="connsiteY2" fmla="*/ 992563 h 1120426"/>
                <a:gd name="connsiteX3" fmla="*/ 830172 w 932003"/>
                <a:gd name="connsiteY3" fmla="*/ 153093 h 1120426"/>
                <a:gd name="connsiteX4" fmla="*/ 242162 w 932003"/>
                <a:gd name="connsiteY4" fmla="*/ 85783 h 1120426"/>
                <a:gd name="connsiteX0" fmla="*/ 235996 w 925837"/>
                <a:gd name="connsiteY0" fmla="*/ 58516 h 1093159"/>
                <a:gd name="connsiteX1" fmla="*/ 97566 w 925837"/>
                <a:gd name="connsiteY1" fmla="*/ 1003396 h 1093159"/>
                <a:gd name="connsiteX2" fmla="*/ 854486 w 925837"/>
                <a:gd name="connsiteY2" fmla="*/ 965296 h 1093159"/>
                <a:gd name="connsiteX3" fmla="*/ 824006 w 925837"/>
                <a:gd name="connsiteY3" fmla="*/ 125826 h 1093159"/>
                <a:gd name="connsiteX4" fmla="*/ 235996 w 925837"/>
                <a:gd name="connsiteY4" fmla="*/ 58516 h 1093159"/>
                <a:gd name="connsiteX0" fmla="*/ 255997 w 912503"/>
                <a:gd name="connsiteY0" fmla="*/ 47464 h 1120207"/>
                <a:gd name="connsiteX1" fmla="*/ 85817 w 912503"/>
                <a:gd name="connsiteY1" fmla="*/ 1030444 h 1120207"/>
                <a:gd name="connsiteX2" fmla="*/ 842737 w 912503"/>
                <a:gd name="connsiteY2" fmla="*/ 992344 h 1120207"/>
                <a:gd name="connsiteX3" fmla="*/ 812257 w 912503"/>
                <a:gd name="connsiteY3" fmla="*/ 152874 h 1120207"/>
                <a:gd name="connsiteX4" fmla="*/ 255997 w 912503"/>
                <a:gd name="connsiteY4" fmla="*/ 47464 h 1120207"/>
                <a:gd name="connsiteX0" fmla="*/ 273220 w 903082"/>
                <a:gd name="connsiteY0" fmla="*/ 43056 h 1134849"/>
                <a:gd name="connsiteX1" fmla="*/ 77640 w 903082"/>
                <a:gd name="connsiteY1" fmla="*/ 1045086 h 1134849"/>
                <a:gd name="connsiteX2" fmla="*/ 834560 w 903082"/>
                <a:gd name="connsiteY2" fmla="*/ 1006986 h 1134849"/>
                <a:gd name="connsiteX3" fmla="*/ 804080 w 903082"/>
                <a:gd name="connsiteY3" fmla="*/ 167516 h 1134849"/>
                <a:gd name="connsiteX4" fmla="*/ 273220 w 903082"/>
                <a:gd name="connsiteY4" fmla="*/ 43056 h 1134849"/>
                <a:gd name="connsiteX0" fmla="*/ 249550 w 879412"/>
                <a:gd name="connsiteY0" fmla="*/ 14852 h 1106645"/>
                <a:gd name="connsiteX1" fmla="*/ 53970 w 879412"/>
                <a:gd name="connsiteY1" fmla="*/ 1016882 h 1106645"/>
                <a:gd name="connsiteX2" fmla="*/ 810890 w 879412"/>
                <a:gd name="connsiteY2" fmla="*/ 978782 h 1106645"/>
                <a:gd name="connsiteX3" fmla="*/ 780410 w 879412"/>
                <a:gd name="connsiteY3" fmla="*/ 139312 h 1106645"/>
                <a:gd name="connsiteX4" fmla="*/ 249550 w 879412"/>
                <a:gd name="connsiteY4" fmla="*/ 14852 h 1106645"/>
                <a:gd name="connsiteX0" fmla="*/ 250597 w 880459"/>
                <a:gd name="connsiteY0" fmla="*/ 14852 h 1106645"/>
                <a:gd name="connsiteX1" fmla="*/ 55017 w 880459"/>
                <a:gd name="connsiteY1" fmla="*/ 1016882 h 1106645"/>
                <a:gd name="connsiteX2" fmla="*/ 811937 w 880459"/>
                <a:gd name="connsiteY2" fmla="*/ 978782 h 1106645"/>
                <a:gd name="connsiteX3" fmla="*/ 781457 w 880459"/>
                <a:gd name="connsiteY3" fmla="*/ 139312 h 1106645"/>
                <a:gd name="connsiteX4" fmla="*/ 250597 w 880459"/>
                <a:gd name="connsiteY4" fmla="*/ 14852 h 1106645"/>
                <a:gd name="connsiteX0" fmla="*/ 303593 w 938483"/>
                <a:gd name="connsiteY0" fmla="*/ 66099 h 1138498"/>
                <a:gd name="connsiteX1" fmla="*/ 38163 w 938483"/>
                <a:gd name="connsiteY1" fmla="*/ 1036379 h 1138498"/>
                <a:gd name="connsiteX2" fmla="*/ 864933 w 938483"/>
                <a:gd name="connsiteY2" fmla="*/ 1030029 h 1138498"/>
                <a:gd name="connsiteX3" fmla="*/ 834453 w 938483"/>
                <a:gd name="connsiteY3" fmla="*/ 190559 h 1138498"/>
                <a:gd name="connsiteX4" fmla="*/ 303593 w 938483"/>
                <a:gd name="connsiteY4" fmla="*/ 66099 h 1138498"/>
                <a:gd name="connsiteX0" fmla="*/ 251848 w 882623"/>
                <a:gd name="connsiteY0" fmla="*/ 68451 h 1160244"/>
                <a:gd name="connsiteX1" fmla="*/ 43568 w 882623"/>
                <a:gd name="connsiteY1" fmla="*/ 1070481 h 1160244"/>
                <a:gd name="connsiteX2" fmla="*/ 813188 w 882623"/>
                <a:gd name="connsiteY2" fmla="*/ 1032381 h 1160244"/>
                <a:gd name="connsiteX3" fmla="*/ 782708 w 882623"/>
                <a:gd name="connsiteY3" fmla="*/ 192911 h 1160244"/>
                <a:gd name="connsiteX4" fmla="*/ 251848 w 882623"/>
                <a:gd name="connsiteY4" fmla="*/ 68451 h 1160244"/>
                <a:gd name="connsiteX0" fmla="*/ 265552 w 896327"/>
                <a:gd name="connsiteY0" fmla="*/ 62808 h 1154601"/>
                <a:gd name="connsiteX1" fmla="*/ 57272 w 896327"/>
                <a:gd name="connsiteY1" fmla="*/ 1064838 h 1154601"/>
                <a:gd name="connsiteX2" fmla="*/ 826892 w 896327"/>
                <a:gd name="connsiteY2" fmla="*/ 1026738 h 1154601"/>
                <a:gd name="connsiteX3" fmla="*/ 796412 w 896327"/>
                <a:gd name="connsiteY3" fmla="*/ 187268 h 1154601"/>
                <a:gd name="connsiteX4" fmla="*/ 265552 w 896327"/>
                <a:gd name="connsiteY4" fmla="*/ 62808 h 1154601"/>
                <a:gd name="connsiteX0" fmla="*/ 255481 w 899572"/>
                <a:gd name="connsiteY0" fmla="*/ 73812 h 1121155"/>
                <a:gd name="connsiteX1" fmla="*/ 59901 w 899572"/>
                <a:gd name="connsiteY1" fmla="*/ 1031392 h 1121155"/>
                <a:gd name="connsiteX2" fmla="*/ 829521 w 899572"/>
                <a:gd name="connsiteY2" fmla="*/ 993292 h 1121155"/>
                <a:gd name="connsiteX3" fmla="*/ 799041 w 899572"/>
                <a:gd name="connsiteY3" fmla="*/ 153822 h 1121155"/>
                <a:gd name="connsiteX4" fmla="*/ 255481 w 899572"/>
                <a:gd name="connsiteY4" fmla="*/ 73812 h 1121155"/>
                <a:gd name="connsiteX0" fmla="*/ 255481 w 899572"/>
                <a:gd name="connsiteY0" fmla="*/ 73812 h 1121155"/>
                <a:gd name="connsiteX1" fmla="*/ 59901 w 899572"/>
                <a:gd name="connsiteY1" fmla="*/ 1031392 h 1121155"/>
                <a:gd name="connsiteX2" fmla="*/ 829521 w 899572"/>
                <a:gd name="connsiteY2" fmla="*/ 993292 h 1121155"/>
                <a:gd name="connsiteX3" fmla="*/ 799041 w 899572"/>
                <a:gd name="connsiteY3" fmla="*/ 153822 h 1121155"/>
                <a:gd name="connsiteX4" fmla="*/ 255481 w 899572"/>
                <a:gd name="connsiteY4" fmla="*/ 73812 h 1121155"/>
                <a:gd name="connsiteX0" fmla="*/ 255481 w 899572"/>
                <a:gd name="connsiteY0" fmla="*/ 73812 h 1121155"/>
                <a:gd name="connsiteX1" fmla="*/ 59901 w 899572"/>
                <a:gd name="connsiteY1" fmla="*/ 1031392 h 1121155"/>
                <a:gd name="connsiteX2" fmla="*/ 829521 w 899572"/>
                <a:gd name="connsiteY2" fmla="*/ 993292 h 1121155"/>
                <a:gd name="connsiteX3" fmla="*/ 799041 w 899572"/>
                <a:gd name="connsiteY3" fmla="*/ 153822 h 1121155"/>
                <a:gd name="connsiteX4" fmla="*/ 255481 w 899572"/>
                <a:gd name="connsiteY4" fmla="*/ 73812 h 1121155"/>
                <a:gd name="connsiteX0" fmla="*/ 255481 w 899572"/>
                <a:gd name="connsiteY0" fmla="*/ 73812 h 1121155"/>
                <a:gd name="connsiteX1" fmla="*/ 59901 w 899572"/>
                <a:gd name="connsiteY1" fmla="*/ 1031392 h 1121155"/>
                <a:gd name="connsiteX2" fmla="*/ 829521 w 899572"/>
                <a:gd name="connsiteY2" fmla="*/ 993292 h 1121155"/>
                <a:gd name="connsiteX3" fmla="*/ 799041 w 899572"/>
                <a:gd name="connsiteY3" fmla="*/ 153822 h 1121155"/>
                <a:gd name="connsiteX4" fmla="*/ 255481 w 899572"/>
                <a:gd name="connsiteY4" fmla="*/ 73812 h 1121155"/>
                <a:gd name="connsiteX0" fmla="*/ 212939 w 914180"/>
                <a:gd name="connsiteY0" fmla="*/ 82846 h 1104789"/>
                <a:gd name="connsiteX1" fmla="*/ 74509 w 914180"/>
                <a:gd name="connsiteY1" fmla="*/ 1015026 h 1104789"/>
                <a:gd name="connsiteX2" fmla="*/ 844129 w 914180"/>
                <a:gd name="connsiteY2" fmla="*/ 976926 h 1104789"/>
                <a:gd name="connsiteX3" fmla="*/ 813649 w 914180"/>
                <a:gd name="connsiteY3" fmla="*/ 137456 h 1104789"/>
                <a:gd name="connsiteX4" fmla="*/ 212939 w 914180"/>
                <a:gd name="connsiteY4" fmla="*/ 82846 h 1104789"/>
                <a:gd name="connsiteX0" fmla="*/ 212939 w 914180"/>
                <a:gd name="connsiteY0" fmla="*/ 69578 h 1091521"/>
                <a:gd name="connsiteX1" fmla="*/ 74509 w 914180"/>
                <a:gd name="connsiteY1" fmla="*/ 1001758 h 1091521"/>
                <a:gd name="connsiteX2" fmla="*/ 844129 w 914180"/>
                <a:gd name="connsiteY2" fmla="*/ 963658 h 1091521"/>
                <a:gd name="connsiteX3" fmla="*/ 813649 w 914180"/>
                <a:gd name="connsiteY3" fmla="*/ 124188 h 1091521"/>
                <a:gd name="connsiteX4" fmla="*/ 212939 w 914180"/>
                <a:gd name="connsiteY4" fmla="*/ 69578 h 1091521"/>
                <a:gd name="connsiteX0" fmla="*/ 260493 w 898234"/>
                <a:gd name="connsiteY0" fmla="*/ 52074 h 1124817"/>
                <a:gd name="connsiteX1" fmla="*/ 58563 w 898234"/>
                <a:gd name="connsiteY1" fmla="*/ 1035054 h 1124817"/>
                <a:gd name="connsiteX2" fmla="*/ 828183 w 898234"/>
                <a:gd name="connsiteY2" fmla="*/ 996954 h 1124817"/>
                <a:gd name="connsiteX3" fmla="*/ 797703 w 898234"/>
                <a:gd name="connsiteY3" fmla="*/ 157484 h 1124817"/>
                <a:gd name="connsiteX4" fmla="*/ 260493 w 898234"/>
                <a:gd name="connsiteY4" fmla="*/ 52074 h 1124817"/>
                <a:gd name="connsiteX0" fmla="*/ 235968 w 905459"/>
                <a:gd name="connsiteY0" fmla="*/ 55822 h 1115865"/>
                <a:gd name="connsiteX1" fmla="*/ 65788 w 905459"/>
                <a:gd name="connsiteY1" fmla="*/ 1026102 h 1115865"/>
                <a:gd name="connsiteX2" fmla="*/ 835408 w 905459"/>
                <a:gd name="connsiteY2" fmla="*/ 988002 h 1115865"/>
                <a:gd name="connsiteX3" fmla="*/ 804928 w 905459"/>
                <a:gd name="connsiteY3" fmla="*/ 148532 h 1115865"/>
                <a:gd name="connsiteX4" fmla="*/ 235968 w 905459"/>
                <a:gd name="connsiteY4" fmla="*/ 55822 h 1115865"/>
                <a:gd name="connsiteX0" fmla="*/ 235968 w 905459"/>
                <a:gd name="connsiteY0" fmla="*/ 41876 h 1101919"/>
                <a:gd name="connsiteX1" fmla="*/ 65788 w 905459"/>
                <a:gd name="connsiteY1" fmla="*/ 1012156 h 1101919"/>
                <a:gd name="connsiteX2" fmla="*/ 835408 w 905459"/>
                <a:gd name="connsiteY2" fmla="*/ 974056 h 1101919"/>
                <a:gd name="connsiteX3" fmla="*/ 804928 w 905459"/>
                <a:gd name="connsiteY3" fmla="*/ 134586 h 1101919"/>
                <a:gd name="connsiteX4" fmla="*/ 235968 w 905459"/>
                <a:gd name="connsiteY4" fmla="*/ 41876 h 1101919"/>
                <a:gd name="connsiteX0" fmla="*/ 235968 w 905459"/>
                <a:gd name="connsiteY0" fmla="*/ 41876 h 1101919"/>
                <a:gd name="connsiteX1" fmla="*/ 65788 w 905459"/>
                <a:gd name="connsiteY1" fmla="*/ 1012156 h 1101919"/>
                <a:gd name="connsiteX2" fmla="*/ 835408 w 905459"/>
                <a:gd name="connsiteY2" fmla="*/ 974056 h 1101919"/>
                <a:gd name="connsiteX3" fmla="*/ 804928 w 905459"/>
                <a:gd name="connsiteY3" fmla="*/ 134586 h 1101919"/>
                <a:gd name="connsiteX4" fmla="*/ 235968 w 905459"/>
                <a:gd name="connsiteY4" fmla="*/ 41876 h 1101919"/>
                <a:gd name="connsiteX0" fmla="*/ 235968 w 905459"/>
                <a:gd name="connsiteY0" fmla="*/ 28053 h 1088096"/>
                <a:gd name="connsiteX1" fmla="*/ 65788 w 905459"/>
                <a:gd name="connsiteY1" fmla="*/ 998333 h 1088096"/>
                <a:gd name="connsiteX2" fmla="*/ 835408 w 905459"/>
                <a:gd name="connsiteY2" fmla="*/ 960233 h 1088096"/>
                <a:gd name="connsiteX3" fmla="*/ 804928 w 905459"/>
                <a:gd name="connsiteY3" fmla="*/ 120763 h 1088096"/>
                <a:gd name="connsiteX4" fmla="*/ 235968 w 905459"/>
                <a:gd name="connsiteY4" fmla="*/ 28053 h 1088096"/>
                <a:gd name="connsiteX0" fmla="*/ 250521 w 920012"/>
                <a:gd name="connsiteY0" fmla="*/ 28053 h 1067482"/>
                <a:gd name="connsiteX1" fmla="*/ 61291 w 920012"/>
                <a:gd name="connsiteY1" fmla="*/ 960233 h 1067482"/>
                <a:gd name="connsiteX2" fmla="*/ 849961 w 920012"/>
                <a:gd name="connsiteY2" fmla="*/ 960233 h 1067482"/>
                <a:gd name="connsiteX3" fmla="*/ 819481 w 920012"/>
                <a:gd name="connsiteY3" fmla="*/ 120763 h 1067482"/>
                <a:gd name="connsiteX4" fmla="*/ 250521 w 920012"/>
                <a:gd name="connsiteY4" fmla="*/ 28053 h 1067482"/>
                <a:gd name="connsiteX0" fmla="*/ 293470 w 962961"/>
                <a:gd name="connsiteY0" fmla="*/ 28053 h 1067482"/>
                <a:gd name="connsiteX1" fmla="*/ 104240 w 962961"/>
                <a:gd name="connsiteY1" fmla="*/ 960233 h 1067482"/>
                <a:gd name="connsiteX2" fmla="*/ 892910 w 962961"/>
                <a:gd name="connsiteY2" fmla="*/ 960233 h 1067482"/>
                <a:gd name="connsiteX3" fmla="*/ 862430 w 962961"/>
                <a:gd name="connsiteY3" fmla="*/ 120763 h 1067482"/>
                <a:gd name="connsiteX4" fmla="*/ 293470 w 962961"/>
                <a:gd name="connsiteY4" fmla="*/ 28053 h 1067482"/>
                <a:gd name="connsiteX0" fmla="*/ 301756 w 971247"/>
                <a:gd name="connsiteY0" fmla="*/ 28053 h 1067482"/>
                <a:gd name="connsiteX1" fmla="*/ 112526 w 971247"/>
                <a:gd name="connsiteY1" fmla="*/ 960233 h 1067482"/>
                <a:gd name="connsiteX2" fmla="*/ 901196 w 971247"/>
                <a:gd name="connsiteY2" fmla="*/ 960233 h 1067482"/>
                <a:gd name="connsiteX3" fmla="*/ 870716 w 971247"/>
                <a:gd name="connsiteY3" fmla="*/ 120763 h 1067482"/>
                <a:gd name="connsiteX4" fmla="*/ 301756 w 971247"/>
                <a:gd name="connsiteY4" fmla="*/ 28053 h 1067482"/>
                <a:gd name="connsiteX0" fmla="*/ 301756 w 963093"/>
                <a:gd name="connsiteY0" fmla="*/ 28053 h 1067482"/>
                <a:gd name="connsiteX1" fmla="*/ 112526 w 963093"/>
                <a:gd name="connsiteY1" fmla="*/ 960233 h 1067482"/>
                <a:gd name="connsiteX2" fmla="*/ 901196 w 963093"/>
                <a:gd name="connsiteY2" fmla="*/ 960233 h 1067482"/>
                <a:gd name="connsiteX3" fmla="*/ 870716 w 963093"/>
                <a:gd name="connsiteY3" fmla="*/ 120763 h 1067482"/>
                <a:gd name="connsiteX4" fmla="*/ 301756 w 963093"/>
                <a:gd name="connsiteY4" fmla="*/ 28053 h 1067482"/>
                <a:gd name="connsiteX0" fmla="*/ 870716 w 972761"/>
                <a:gd name="connsiteY0" fmla="*/ 120763 h 1067482"/>
                <a:gd name="connsiteX1" fmla="*/ 301756 w 972761"/>
                <a:gd name="connsiteY1" fmla="*/ 28053 h 1067482"/>
                <a:gd name="connsiteX2" fmla="*/ 112526 w 972761"/>
                <a:gd name="connsiteY2" fmla="*/ 960233 h 1067482"/>
                <a:gd name="connsiteX3" fmla="*/ 901196 w 972761"/>
                <a:gd name="connsiteY3" fmla="*/ 960233 h 1067482"/>
                <a:gd name="connsiteX4" fmla="*/ 962156 w 972761"/>
                <a:gd name="connsiteY4" fmla="*/ 212203 h 1067482"/>
                <a:gd name="connsiteX0" fmla="*/ 870716 w 969217"/>
                <a:gd name="connsiteY0" fmla="*/ 120763 h 1067482"/>
                <a:gd name="connsiteX1" fmla="*/ 301756 w 969217"/>
                <a:gd name="connsiteY1" fmla="*/ 28053 h 1067482"/>
                <a:gd name="connsiteX2" fmla="*/ 112526 w 969217"/>
                <a:gd name="connsiteY2" fmla="*/ 960233 h 1067482"/>
                <a:gd name="connsiteX3" fmla="*/ 901196 w 969217"/>
                <a:gd name="connsiteY3" fmla="*/ 960233 h 1067482"/>
                <a:gd name="connsiteX4" fmla="*/ 955806 w 969217"/>
                <a:gd name="connsiteY4" fmla="*/ 650353 h 1067482"/>
                <a:gd name="connsiteX0" fmla="*/ 870716 w 915722"/>
                <a:gd name="connsiteY0" fmla="*/ 120763 h 1067482"/>
                <a:gd name="connsiteX1" fmla="*/ 301756 w 915722"/>
                <a:gd name="connsiteY1" fmla="*/ 28053 h 1067482"/>
                <a:gd name="connsiteX2" fmla="*/ 112526 w 915722"/>
                <a:gd name="connsiteY2" fmla="*/ 960233 h 1067482"/>
                <a:gd name="connsiteX3" fmla="*/ 901196 w 915722"/>
                <a:gd name="connsiteY3" fmla="*/ 960233 h 1067482"/>
                <a:gd name="connsiteX4" fmla="*/ 511306 w 915722"/>
                <a:gd name="connsiteY4" fmla="*/ 624953 h 1067482"/>
                <a:gd name="connsiteX0" fmla="*/ 870716 w 933401"/>
                <a:gd name="connsiteY0" fmla="*/ 120763 h 1067482"/>
                <a:gd name="connsiteX1" fmla="*/ 301756 w 933401"/>
                <a:gd name="connsiteY1" fmla="*/ 28053 h 1067482"/>
                <a:gd name="connsiteX2" fmla="*/ 112526 w 933401"/>
                <a:gd name="connsiteY2" fmla="*/ 960233 h 1067482"/>
                <a:gd name="connsiteX3" fmla="*/ 901196 w 933401"/>
                <a:gd name="connsiteY3" fmla="*/ 960233 h 1067482"/>
                <a:gd name="connsiteX4" fmla="*/ 511306 w 933401"/>
                <a:gd name="connsiteY4" fmla="*/ 624953 h 1067482"/>
                <a:gd name="connsiteX0" fmla="*/ 870716 w 938513"/>
                <a:gd name="connsiteY0" fmla="*/ 120763 h 1067482"/>
                <a:gd name="connsiteX1" fmla="*/ 301756 w 938513"/>
                <a:gd name="connsiteY1" fmla="*/ 28053 h 1067482"/>
                <a:gd name="connsiteX2" fmla="*/ 112526 w 938513"/>
                <a:gd name="connsiteY2" fmla="*/ 960233 h 1067482"/>
                <a:gd name="connsiteX3" fmla="*/ 901196 w 938513"/>
                <a:gd name="connsiteY3" fmla="*/ 960233 h 1067482"/>
                <a:gd name="connsiteX4" fmla="*/ 511306 w 938513"/>
                <a:gd name="connsiteY4" fmla="*/ 624953 h 1067482"/>
                <a:gd name="connsiteX0" fmla="*/ 870716 w 916988"/>
                <a:gd name="connsiteY0" fmla="*/ 120763 h 1058269"/>
                <a:gd name="connsiteX1" fmla="*/ 301756 w 916988"/>
                <a:gd name="connsiteY1" fmla="*/ 28053 h 1058269"/>
                <a:gd name="connsiteX2" fmla="*/ 112526 w 916988"/>
                <a:gd name="connsiteY2" fmla="*/ 960233 h 1058269"/>
                <a:gd name="connsiteX3" fmla="*/ 875796 w 916988"/>
                <a:gd name="connsiteY3" fmla="*/ 941183 h 1058269"/>
                <a:gd name="connsiteX4" fmla="*/ 511306 w 916988"/>
                <a:gd name="connsiteY4" fmla="*/ 624953 h 1058269"/>
                <a:gd name="connsiteX0" fmla="*/ 870716 w 938819"/>
                <a:gd name="connsiteY0" fmla="*/ 120763 h 1058269"/>
                <a:gd name="connsiteX1" fmla="*/ 301756 w 938819"/>
                <a:gd name="connsiteY1" fmla="*/ 28053 h 1058269"/>
                <a:gd name="connsiteX2" fmla="*/ 112526 w 938819"/>
                <a:gd name="connsiteY2" fmla="*/ 960233 h 1058269"/>
                <a:gd name="connsiteX3" fmla="*/ 875796 w 938819"/>
                <a:gd name="connsiteY3" fmla="*/ 941183 h 1058269"/>
                <a:gd name="connsiteX4" fmla="*/ 511306 w 938819"/>
                <a:gd name="connsiteY4" fmla="*/ 624953 h 1058269"/>
                <a:gd name="connsiteX0" fmla="*/ 870716 w 938819"/>
                <a:gd name="connsiteY0" fmla="*/ 120763 h 1074659"/>
                <a:gd name="connsiteX1" fmla="*/ 301756 w 938819"/>
                <a:gd name="connsiteY1" fmla="*/ 28053 h 1074659"/>
                <a:gd name="connsiteX2" fmla="*/ 112526 w 938819"/>
                <a:gd name="connsiteY2" fmla="*/ 960233 h 1074659"/>
                <a:gd name="connsiteX3" fmla="*/ 875796 w 938819"/>
                <a:gd name="connsiteY3" fmla="*/ 941183 h 1074659"/>
                <a:gd name="connsiteX4" fmla="*/ 511306 w 938819"/>
                <a:gd name="connsiteY4" fmla="*/ 624953 h 1074659"/>
                <a:gd name="connsiteX0" fmla="*/ 870716 w 938819"/>
                <a:gd name="connsiteY0" fmla="*/ 120763 h 1087029"/>
                <a:gd name="connsiteX1" fmla="*/ 301756 w 938819"/>
                <a:gd name="connsiteY1" fmla="*/ 28053 h 1087029"/>
                <a:gd name="connsiteX2" fmla="*/ 112526 w 938819"/>
                <a:gd name="connsiteY2" fmla="*/ 960233 h 1087029"/>
                <a:gd name="connsiteX3" fmla="*/ 875796 w 938819"/>
                <a:gd name="connsiteY3" fmla="*/ 941183 h 1087029"/>
                <a:gd name="connsiteX4" fmla="*/ 511306 w 938819"/>
                <a:gd name="connsiteY4" fmla="*/ 624953 h 1087029"/>
                <a:gd name="connsiteX0" fmla="*/ 881173 w 949276"/>
                <a:gd name="connsiteY0" fmla="*/ 120763 h 1087029"/>
                <a:gd name="connsiteX1" fmla="*/ 312213 w 949276"/>
                <a:gd name="connsiteY1" fmla="*/ 28053 h 1087029"/>
                <a:gd name="connsiteX2" fmla="*/ 122983 w 949276"/>
                <a:gd name="connsiteY2" fmla="*/ 960233 h 1087029"/>
                <a:gd name="connsiteX3" fmla="*/ 886253 w 949276"/>
                <a:gd name="connsiteY3" fmla="*/ 941183 h 1087029"/>
                <a:gd name="connsiteX4" fmla="*/ 521763 w 949276"/>
                <a:gd name="connsiteY4" fmla="*/ 624953 h 1087029"/>
                <a:gd name="connsiteX0" fmla="*/ 868850 w 936953"/>
                <a:gd name="connsiteY0" fmla="*/ 105683 h 1071949"/>
                <a:gd name="connsiteX1" fmla="*/ 331640 w 936953"/>
                <a:gd name="connsiteY1" fmla="*/ 38373 h 1071949"/>
                <a:gd name="connsiteX2" fmla="*/ 110660 w 936953"/>
                <a:gd name="connsiteY2" fmla="*/ 945153 h 1071949"/>
                <a:gd name="connsiteX3" fmla="*/ 873930 w 936953"/>
                <a:gd name="connsiteY3" fmla="*/ 926103 h 1071949"/>
                <a:gd name="connsiteX4" fmla="*/ 509440 w 936953"/>
                <a:gd name="connsiteY4" fmla="*/ 609873 h 1071949"/>
                <a:gd name="connsiteX0" fmla="*/ 868850 w 936953"/>
                <a:gd name="connsiteY0" fmla="*/ 88297 h 1054563"/>
                <a:gd name="connsiteX1" fmla="*/ 331640 w 936953"/>
                <a:gd name="connsiteY1" fmla="*/ 20987 h 1054563"/>
                <a:gd name="connsiteX2" fmla="*/ 110660 w 936953"/>
                <a:gd name="connsiteY2" fmla="*/ 927767 h 1054563"/>
                <a:gd name="connsiteX3" fmla="*/ 873930 w 936953"/>
                <a:gd name="connsiteY3" fmla="*/ 908717 h 1054563"/>
                <a:gd name="connsiteX4" fmla="*/ 509440 w 936953"/>
                <a:gd name="connsiteY4" fmla="*/ 592487 h 1054563"/>
                <a:gd name="connsiteX0" fmla="*/ 875200 w 936953"/>
                <a:gd name="connsiteY0" fmla="*/ 113259 h 1047775"/>
                <a:gd name="connsiteX1" fmla="*/ 331640 w 936953"/>
                <a:gd name="connsiteY1" fmla="*/ 14199 h 1047775"/>
                <a:gd name="connsiteX2" fmla="*/ 110660 w 936953"/>
                <a:gd name="connsiteY2" fmla="*/ 920979 h 1047775"/>
                <a:gd name="connsiteX3" fmla="*/ 873930 w 936953"/>
                <a:gd name="connsiteY3" fmla="*/ 901929 h 1047775"/>
                <a:gd name="connsiteX4" fmla="*/ 509440 w 936953"/>
                <a:gd name="connsiteY4" fmla="*/ 585699 h 1047775"/>
                <a:gd name="connsiteX0" fmla="*/ 894250 w 936953"/>
                <a:gd name="connsiteY0" fmla="*/ 97793 h 1051359"/>
                <a:gd name="connsiteX1" fmla="*/ 331640 w 936953"/>
                <a:gd name="connsiteY1" fmla="*/ 17783 h 1051359"/>
                <a:gd name="connsiteX2" fmla="*/ 110660 w 936953"/>
                <a:gd name="connsiteY2" fmla="*/ 924563 h 1051359"/>
                <a:gd name="connsiteX3" fmla="*/ 873930 w 936953"/>
                <a:gd name="connsiteY3" fmla="*/ 905513 h 1051359"/>
                <a:gd name="connsiteX4" fmla="*/ 509440 w 936953"/>
                <a:gd name="connsiteY4" fmla="*/ 589283 h 1051359"/>
                <a:gd name="connsiteX0" fmla="*/ 917429 w 960132"/>
                <a:gd name="connsiteY0" fmla="*/ 113258 h 1066824"/>
                <a:gd name="connsiteX1" fmla="*/ 297669 w 960132"/>
                <a:gd name="connsiteY1" fmla="*/ 14198 h 1066824"/>
                <a:gd name="connsiteX2" fmla="*/ 133839 w 960132"/>
                <a:gd name="connsiteY2" fmla="*/ 940028 h 1066824"/>
                <a:gd name="connsiteX3" fmla="*/ 897109 w 960132"/>
                <a:gd name="connsiteY3" fmla="*/ 920978 h 1066824"/>
                <a:gd name="connsiteX4" fmla="*/ 532619 w 960132"/>
                <a:gd name="connsiteY4" fmla="*/ 604748 h 1066824"/>
                <a:gd name="connsiteX0" fmla="*/ 854899 w 897602"/>
                <a:gd name="connsiteY0" fmla="*/ 113258 h 982851"/>
                <a:gd name="connsiteX1" fmla="*/ 235139 w 897602"/>
                <a:gd name="connsiteY1" fmla="*/ 14198 h 982851"/>
                <a:gd name="connsiteX2" fmla="*/ 204659 w 897602"/>
                <a:gd name="connsiteY2" fmla="*/ 565378 h 982851"/>
                <a:gd name="connsiteX3" fmla="*/ 834579 w 897602"/>
                <a:gd name="connsiteY3" fmla="*/ 920978 h 982851"/>
                <a:gd name="connsiteX4" fmla="*/ 470089 w 897602"/>
                <a:gd name="connsiteY4" fmla="*/ 604748 h 982851"/>
                <a:gd name="connsiteX0" fmla="*/ 854899 w 860113"/>
                <a:gd name="connsiteY0" fmla="*/ 113258 h 1017542"/>
                <a:gd name="connsiteX1" fmla="*/ 235139 w 860113"/>
                <a:gd name="connsiteY1" fmla="*/ 14198 h 1017542"/>
                <a:gd name="connsiteX2" fmla="*/ 204659 w 860113"/>
                <a:gd name="connsiteY2" fmla="*/ 565378 h 1017542"/>
                <a:gd name="connsiteX3" fmla="*/ 834579 w 860113"/>
                <a:gd name="connsiteY3" fmla="*/ 920978 h 1017542"/>
                <a:gd name="connsiteX4" fmla="*/ 19239 w 860113"/>
                <a:gd name="connsiteY4" fmla="*/ 1017498 h 1017542"/>
                <a:gd name="connsiteX0" fmla="*/ 854899 w 903083"/>
                <a:gd name="connsiteY0" fmla="*/ 113258 h 1017539"/>
                <a:gd name="connsiteX1" fmla="*/ 235139 w 903083"/>
                <a:gd name="connsiteY1" fmla="*/ 14198 h 1017539"/>
                <a:gd name="connsiteX2" fmla="*/ 204659 w 903083"/>
                <a:gd name="connsiteY2" fmla="*/ 565378 h 1017539"/>
                <a:gd name="connsiteX3" fmla="*/ 879029 w 903083"/>
                <a:gd name="connsiteY3" fmla="*/ 889228 h 1017539"/>
                <a:gd name="connsiteX4" fmla="*/ 19239 w 903083"/>
                <a:gd name="connsiteY4" fmla="*/ 1017498 h 1017539"/>
                <a:gd name="connsiteX0" fmla="*/ 854899 w 879029"/>
                <a:gd name="connsiteY0" fmla="*/ 113258 h 1093131"/>
                <a:gd name="connsiteX1" fmla="*/ 235139 w 879029"/>
                <a:gd name="connsiteY1" fmla="*/ 14198 h 1093131"/>
                <a:gd name="connsiteX2" fmla="*/ 204659 w 879029"/>
                <a:gd name="connsiteY2" fmla="*/ 565378 h 1093131"/>
                <a:gd name="connsiteX3" fmla="*/ 879029 w 879029"/>
                <a:gd name="connsiteY3" fmla="*/ 889228 h 1093131"/>
                <a:gd name="connsiteX4" fmla="*/ 19239 w 879029"/>
                <a:gd name="connsiteY4" fmla="*/ 1017498 h 1093131"/>
                <a:gd name="connsiteX0" fmla="*/ 854899 w 880115"/>
                <a:gd name="connsiteY0" fmla="*/ 113258 h 1093131"/>
                <a:gd name="connsiteX1" fmla="*/ 235139 w 880115"/>
                <a:gd name="connsiteY1" fmla="*/ 14198 h 1093131"/>
                <a:gd name="connsiteX2" fmla="*/ 204659 w 880115"/>
                <a:gd name="connsiteY2" fmla="*/ 565378 h 1093131"/>
                <a:gd name="connsiteX3" fmla="*/ 879029 w 880115"/>
                <a:gd name="connsiteY3" fmla="*/ 889228 h 1093131"/>
                <a:gd name="connsiteX4" fmla="*/ 19239 w 880115"/>
                <a:gd name="connsiteY4" fmla="*/ 1017498 h 1093131"/>
                <a:gd name="connsiteX0" fmla="*/ 854899 w 880115"/>
                <a:gd name="connsiteY0" fmla="*/ 113258 h 1093131"/>
                <a:gd name="connsiteX1" fmla="*/ 235139 w 880115"/>
                <a:gd name="connsiteY1" fmla="*/ 14198 h 1093131"/>
                <a:gd name="connsiteX2" fmla="*/ 204659 w 880115"/>
                <a:gd name="connsiteY2" fmla="*/ 565378 h 1093131"/>
                <a:gd name="connsiteX3" fmla="*/ 879029 w 880115"/>
                <a:gd name="connsiteY3" fmla="*/ 889228 h 1093131"/>
                <a:gd name="connsiteX4" fmla="*/ 19239 w 880115"/>
                <a:gd name="connsiteY4" fmla="*/ 1017498 h 1093131"/>
                <a:gd name="connsiteX0" fmla="*/ 854899 w 880115"/>
                <a:gd name="connsiteY0" fmla="*/ 113258 h 1093131"/>
                <a:gd name="connsiteX1" fmla="*/ 235139 w 880115"/>
                <a:gd name="connsiteY1" fmla="*/ 14198 h 1093131"/>
                <a:gd name="connsiteX2" fmla="*/ 204659 w 880115"/>
                <a:gd name="connsiteY2" fmla="*/ 533628 h 1093131"/>
                <a:gd name="connsiteX3" fmla="*/ 879029 w 880115"/>
                <a:gd name="connsiteY3" fmla="*/ 889228 h 1093131"/>
                <a:gd name="connsiteX4" fmla="*/ 19239 w 880115"/>
                <a:gd name="connsiteY4" fmla="*/ 1017498 h 1093131"/>
                <a:gd name="connsiteX0" fmla="*/ 887898 w 912990"/>
                <a:gd name="connsiteY0" fmla="*/ 113258 h 1093131"/>
                <a:gd name="connsiteX1" fmla="*/ 268138 w 912990"/>
                <a:gd name="connsiteY1" fmla="*/ 14198 h 1093131"/>
                <a:gd name="connsiteX2" fmla="*/ 161458 w 912990"/>
                <a:gd name="connsiteY2" fmla="*/ 489178 h 1093131"/>
                <a:gd name="connsiteX3" fmla="*/ 912028 w 912990"/>
                <a:gd name="connsiteY3" fmla="*/ 889228 h 1093131"/>
                <a:gd name="connsiteX4" fmla="*/ 52238 w 912990"/>
                <a:gd name="connsiteY4" fmla="*/ 1017498 h 1093131"/>
                <a:gd name="connsiteX0" fmla="*/ 844924 w 870016"/>
                <a:gd name="connsiteY0" fmla="*/ 113258 h 1093131"/>
                <a:gd name="connsiteX1" fmla="*/ 225164 w 870016"/>
                <a:gd name="connsiteY1" fmla="*/ 14198 h 1093131"/>
                <a:gd name="connsiteX2" fmla="*/ 118484 w 870016"/>
                <a:gd name="connsiteY2" fmla="*/ 489178 h 1093131"/>
                <a:gd name="connsiteX3" fmla="*/ 869054 w 870016"/>
                <a:gd name="connsiteY3" fmla="*/ 889228 h 1093131"/>
                <a:gd name="connsiteX4" fmla="*/ 9264 w 870016"/>
                <a:gd name="connsiteY4" fmla="*/ 1017498 h 1093131"/>
                <a:gd name="connsiteX0" fmla="*/ 844924 w 869723"/>
                <a:gd name="connsiteY0" fmla="*/ 113258 h 1093131"/>
                <a:gd name="connsiteX1" fmla="*/ 225164 w 869723"/>
                <a:gd name="connsiteY1" fmla="*/ 14198 h 1093131"/>
                <a:gd name="connsiteX2" fmla="*/ 118484 w 869723"/>
                <a:gd name="connsiteY2" fmla="*/ 489178 h 1093131"/>
                <a:gd name="connsiteX3" fmla="*/ 869054 w 869723"/>
                <a:gd name="connsiteY3" fmla="*/ 889228 h 1093131"/>
                <a:gd name="connsiteX4" fmla="*/ 9264 w 869723"/>
                <a:gd name="connsiteY4" fmla="*/ 1017498 h 1093131"/>
                <a:gd name="connsiteX0" fmla="*/ 835660 w 860459"/>
                <a:gd name="connsiteY0" fmla="*/ 113258 h 1093131"/>
                <a:gd name="connsiteX1" fmla="*/ 215900 w 860459"/>
                <a:gd name="connsiteY1" fmla="*/ 14198 h 1093131"/>
                <a:gd name="connsiteX2" fmla="*/ 109220 w 860459"/>
                <a:gd name="connsiteY2" fmla="*/ 489178 h 1093131"/>
                <a:gd name="connsiteX3" fmla="*/ 859790 w 860459"/>
                <a:gd name="connsiteY3" fmla="*/ 889228 h 1093131"/>
                <a:gd name="connsiteX4" fmla="*/ 0 w 860459"/>
                <a:gd name="connsiteY4" fmla="*/ 1017498 h 1093131"/>
                <a:gd name="connsiteX0" fmla="*/ 878762 w 903561"/>
                <a:gd name="connsiteY0" fmla="*/ 113258 h 1093131"/>
                <a:gd name="connsiteX1" fmla="*/ 259002 w 903561"/>
                <a:gd name="connsiteY1" fmla="*/ 14198 h 1093131"/>
                <a:gd name="connsiteX2" fmla="*/ 152322 w 903561"/>
                <a:gd name="connsiteY2" fmla="*/ 489178 h 1093131"/>
                <a:gd name="connsiteX3" fmla="*/ 902892 w 903561"/>
                <a:gd name="connsiteY3" fmla="*/ 889228 h 1093131"/>
                <a:gd name="connsiteX4" fmla="*/ 43102 w 903561"/>
                <a:gd name="connsiteY4" fmla="*/ 1017498 h 1093131"/>
                <a:gd name="connsiteX0" fmla="*/ 878762 w 903819"/>
                <a:gd name="connsiteY0" fmla="*/ 113258 h 1093131"/>
                <a:gd name="connsiteX1" fmla="*/ 259002 w 903819"/>
                <a:gd name="connsiteY1" fmla="*/ 14198 h 1093131"/>
                <a:gd name="connsiteX2" fmla="*/ 152322 w 903819"/>
                <a:gd name="connsiteY2" fmla="*/ 489178 h 1093131"/>
                <a:gd name="connsiteX3" fmla="*/ 902892 w 903819"/>
                <a:gd name="connsiteY3" fmla="*/ 889228 h 1093131"/>
                <a:gd name="connsiteX4" fmla="*/ 43102 w 903819"/>
                <a:gd name="connsiteY4" fmla="*/ 1017498 h 1093131"/>
                <a:gd name="connsiteX0" fmla="*/ 835660 w 860717"/>
                <a:gd name="connsiteY0" fmla="*/ 113258 h 1093131"/>
                <a:gd name="connsiteX1" fmla="*/ 215900 w 860717"/>
                <a:gd name="connsiteY1" fmla="*/ 14198 h 1093131"/>
                <a:gd name="connsiteX2" fmla="*/ 109220 w 860717"/>
                <a:gd name="connsiteY2" fmla="*/ 489178 h 1093131"/>
                <a:gd name="connsiteX3" fmla="*/ 859790 w 860717"/>
                <a:gd name="connsiteY3" fmla="*/ 889228 h 1093131"/>
                <a:gd name="connsiteX4" fmla="*/ 0 w 860717"/>
                <a:gd name="connsiteY4" fmla="*/ 1017498 h 1093131"/>
                <a:gd name="connsiteX0" fmla="*/ 835660 w 860692"/>
                <a:gd name="connsiteY0" fmla="*/ 113258 h 1093131"/>
                <a:gd name="connsiteX1" fmla="*/ 215900 w 860692"/>
                <a:gd name="connsiteY1" fmla="*/ 14198 h 1093131"/>
                <a:gd name="connsiteX2" fmla="*/ 90170 w 860692"/>
                <a:gd name="connsiteY2" fmla="*/ 444728 h 1093131"/>
                <a:gd name="connsiteX3" fmla="*/ 859790 w 860692"/>
                <a:gd name="connsiteY3" fmla="*/ 889228 h 1093131"/>
                <a:gd name="connsiteX4" fmla="*/ 0 w 860692"/>
                <a:gd name="connsiteY4" fmla="*/ 1017498 h 1093131"/>
                <a:gd name="connsiteX0" fmla="*/ 835660 w 860661"/>
                <a:gd name="connsiteY0" fmla="*/ 113258 h 1093131"/>
                <a:gd name="connsiteX1" fmla="*/ 215900 w 860661"/>
                <a:gd name="connsiteY1" fmla="*/ 14198 h 1093131"/>
                <a:gd name="connsiteX2" fmla="*/ 64770 w 860661"/>
                <a:gd name="connsiteY2" fmla="*/ 393928 h 1093131"/>
                <a:gd name="connsiteX3" fmla="*/ 859790 w 860661"/>
                <a:gd name="connsiteY3" fmla="*/ 889228 h 1093131"/>
                <a:gd name="connsiteX4" fmla="*/ 0 w 860661"/>
                <a:gd name="connsiteY4" fmla="*/ 1017498 h 1093131"/>
                <a:gd name="connsiteX0" fmla="*/ 835660 w 860661"/>
                <a:gd name="connsiteY0" fmla="*/ 141200 h 1121073"/>
                <a:gd name="connsiteX1" fmla="*/ 209550 w 860661"/>
                <a:gd name="connsiteY1" fmla="*/ 10390 h 1121073"/>
                <a:gd name="connsiteX2" fmla="*/ 64770 w 860661"/>
                <a:gd name="connsiteY2" fmla="*/ 421870 h 1121073"/>
                <a:gd name="connsiteX3" fmla="*/ 859790 w 860661"/>
                <a:gd name="connsiteY3" fmla="*/ 917170 h 1121073"/>
                <a:gd name="connsiteX4" fmla="*/ 0 w 860661"/>
                <a:gd name="connsiteY4" fmla="*/ 1045440 h 1121073"/>
                <a:gd name="connsiteX0" fmla="*/ 835660 w 860661"/>
                <a:gd name="connsiteY0" fmla="*/ 124181 h 1104054"/>
                <a:gd name="connsiteX1" fmla="*/ 209550 w 860661"/>
                <a:gd name="connsiteY1" fmla="*/ 12421 h 1104054"/>
                <a:gd name="connsiteX2" fmla="*/ 64770 w 860661"/>
                <a:gd name="connsiteY2" fmla="*/ 404851 h 1104054"/>
                <a:gd name="connsiteX3" fmla="*/ 859790 w 860661"/>
                <a:gd name="connsiteY3" fmla="*/ 900151 h 1104054"/>
                <a:gd name="connsiteX4" fmla="*/ 0 w 860661"/>
                <a:gd name="connsiteY4" fmla="*/ 1028421 h 1104054"/>
                <a:gd name="connsiteX0" fmla="*/ 835660 w 860661"/>
                <a:gd name="connsiteY0" fmla="*/ 124181 h 1104054"/>
                <a:gd name="connsiteX1" fmla="*/ 209550 w 860661"/>
                <a:gd name="connsiteY1" fmla="*/ 12421 h 1104054"/>
                <a:gd name="connsiteX2" fmla="*/ 64770 w 860661"/>
                <a:gd name="connsiteY2" fmla="*/ 404851 h 1104054"/>
                <a:gd name="connsiteX3" fmla="*/ 859790 w 860661"/>
                <a:gd name="connsiteY3" fmla="*/ 900151 h 1104054"/>
                <a:gd name="connsiteX4" fmla="*/ 0 w 860661"/>
                <a:gd name="connsiteY4" fmla="*/ 1028421 h 1104054"/>
                <a:gd name="connsiteX0" fmla="*/ 844123 w 869124"/>
                <a:gd name="connsiteY0" fmla="*/ 124181 h 1104054"/>
                <a:gd name="connsiteX1" fmla="*/ 218013 w 869124"/>
                <a:gd name="connsiteY1" fmla="*/ 12421 h 1104054"/>
                <a:gd name="connsiteX2" fmla="*/ 73233 w 869124"/>
                <a:gd name="connsiteY2" fmla="*/ 404851 h 1104054"/>
                <a:gd name="connsiteX3" fmla="*/ 868253 w 869124"/>
                <a:gd name="connsiteY3" fmla="*/ 900151 h 1104054"/>
                <a:gd name="connsiteX4" fmla="*/ 8463 w 869124"/>
                <a:gd name="connsiteY4" fmla="*/ 1028421 h 1104054"/>
                <a:gd name="connsiteX0" fmla="*/ 835660 w 860661"/>
                <a:gd name="connsiteY0" fmla="*/ 124181 h 1104054"/>
                <a:gd name="connsiteX1" fmla="*/ 209550 w 860661"/>
                <a:gd name="connsiteY1" fmla="*/ 12421 h 1104054"/>
                <a:gd name="connsiteX2" fmla="*/ 64770 w 860661"/>
                <a:gd name="connsiteY2" fmla="*/ 404851 h 1104054"/>
                <a:gd name="connsiteX3" fmla="*/ 859790 w 860661"/>
                <a:gd name="connsiteY3" fmla="*/ 900151 h 1104054"/>
                <a:gd name="connsiteX4" fmla="*/ 0 w 860661"/>
                <a:gd name="connsiteY4" fmla="*/ 1028421 h 1104054"/>
                <a:gd name="connsiteX0" fmla="*/ 847482 w 872483"/>
                <a:gd name="connsiteY0" fmla="*/ 124181 h 1104054"/>
                <a:gd name="connsiteX1" fmla="*/ 221372 w 872483"/>
                <a:gd name="connsiteY1" fmla="*/ 12421 h 1104054"/>
                <a:gd name="connsiteX2" fmla="*/ 76592 w 872483"/>
                <a:gd name="connsiteY2" fmla="*/ 404851 h 1104054"/>
                <a:gd name="connsiteX3" fmla="*/ 871612 w 872483"/>
                <a:gd name="connsiteY3" fmla="*/ 900151 h 1104054"/>
                <a:gd name="connsiteX4" fmla="*/ 11822 w 872483"/>
                <a:gd name="connsiteY4" fmla="*/ 1028421 h 1104054"/>
                <a:gd name="connsiteX0" fmla="*/ 847482 w 904197"/>
                <a:gd name="connsiteY0" fmla="*/ 124181 h 1082782"/>
                <a:gd name="connsiteX1" fmla="*/ 221372 w 904197"/>
                <a:gd name="connsiteY1" fmla="*/ 12421 h 1082782"/>
                <a:gd name="connsiteX2" fmla="*/ 76592 w 904197"/>
                <a:gd name="connsiteY2" fmla="*/ 404851 h 1082782"/>
                <a:gd name="connsiteX3" fmla="*/ 903362 w 904197"/>
                <a:gd name="connsiteY3" fmla="*/ 862051 h 1082782"/>
                <a:gd name="connsiteX4" fmla="*/ 11822 w 904197"/>
                <a:gd name="connsiteY4" fmla="*/ 1028421 h 1082782"/>
                <a:gd name="connsiteX0" fmla="*/ 847482 w 923226"/>
                <a:gd name="connsiteY0" fmla="*/ 124181 h 1073158"/>
                <a:gd name="connsiteX1" fmla="*/ 221372 w 923226"/>
                <a:gd name="connsiteY1" fmla="*/ 12421 h 1073158"/>
                <a:gd name="connsiteX2" fmla="*/ 76592 w 923226"/>
                <a:gd name="connsiteY2" fmla="*/ 404851 h 1073158"/>
                <a:gd name="connsiteX3" fmla="*/ 922412 w 923226"/>
                <a:gd name="connsiteY3" fmla="*/ 843001 h 1073158"/>
                <a:gd name="connsiteX4" fmla="*/ 11822 w 923226"/>
                <a:gd name="connsiteY4" fmla="*/ 1028421 h 1073158"/>
                <a:gd name="connsiteX0" fmla="*/ 847482 w 904197"/>
                <a:gd name="connsiteY0" fmla="*/ 124181 h 1070117"/>
                <a:gd name="connsiteX1" fmla="*/ 221372 w 904197"/>
                <a:gd name="connsiteY1" fmla="*/ 12421 h 1070117"/>
                <a:gd name="connsiteX2" fmla="*/ 76592 w 904197"/>
                <a:gd name="connsiteY2" fmla="*/ 404851 h 1070117"/>
                <a:gd name="connsiteX3" fmla="*/ 903362 w 904197"/>
                <a:gd name="connsiteY3" fmla="*/ 836651 h 1070117"/>
                <a:gd name="connsiteX4" fmla="*/ 11822 w 904197"/>
                <a:gd name="connsiteY4" fmla="*/ 1028421 h 1070117"/>
                <a:gd name="connsiteX0" fmla="*/ 847482 w 904197"/>
                <a:gd name="connsiteY0" fmla="*/ 124181 h 1099014"/>
                <a:gd name="connsiteX1" fmla="*/ 221372 w 904197"/>
                <a:gd name="connsiteY1" fmla="*/ 12421 h 1099014"/>
                <a:gd name="connsiteX2" fmla="*/ 76592 w 904197"/>
                <a:gd name="connsiteY2" fmla="*/ 404851 h 1099014"/>
                <a:gd name="connsiteX3" fmla="*/ 903362 w 904197"/>
                <a:gd name="connsiteY3" fmla="*/ 836651 h 1099014"/>
                <a:gd name="connsiteX4" fmla="*/ 11822 w 904197"/>
                <a:gd name="connsiteY4" fmla="*/ 1028421 h 1099014"/>
                <a:gd name="connsiteX0" fmla="*/ 847482 w 904197"/>
                <a:gd name="connsiteY0" fmla="*/ 124181 h 1129660"/>
                <a:gd name="connsiteX1" fmla="*/ 221372 w 904197"/>
                <a:gd name="connsiteY1" fmla="*/ 12421 h 1129660"/>
                <a:gd name="connsiteX2" fmla="*/ 76592 w 904197"/>
                <a:gd name="connsiteY2" fmla="*/ 404851 h 1129660"/>
                <a:gd name="connsiteX3" fmla="*/ 903362 w 904197"/>
                <a:gd name="connsiteY3" fmla="*/ 836651 h 1129660"/>
                <a:gd name="connsiteX4" fmla="*/ 11822 w 904197"/>
                <a:gd name="connsiteY4" fmla="*/ 1028421 h 1129660"/>
                <a:gd name="connsiteX0" fmla="*/ 847482 w 904197"/>
                <a:gd name="connsiteY0" fmla="*/ 124181 h 1113756"/>
                <a:gd name="connsiteX1" fmla="*/ 221372 w 904197"/>
                <a:gd name="connsiteY1" fmla="*/ 12421 h 1113756"/>
                <a:gd name="connsiteX2" fmla="*/ 76592 w 904197"/>
                <a:gd name="connsiteY2" fmla="*/ 404851 h 1113756"/>
                <a:gd name="connsiteX3" fmla="*/ 903362 w 904197"/>
                <a:gd name="connsiteY3" fmla="*/ 836651 h 1113756"/>
                <a:gd name="connsiteX4" fmla="*/ 43572 w 904197"/>
                <a:gd name="connsiteY4" fmla="*/ 996671 h 1113756"/>
                <a:gd name="connsiteX0" fmla="*/ 847482 w 904197"/>
                <a:gd name="connsiteY0" fmla="*/ 124181 h 1116075"/>
                <a:gd name="connsiteX1" fmla="*/ 221372 w 904197"/>
                <a:gd name="connsiteY1" fmla="*/ 12421 h 1116075"/>
                <a:gd name="connsiteX2" fmla="*/ 76592 w 904197"/>
                <a:gd name="connsiteY2" fmla="*/ 404851 h 1116075"/>
                <a:gd name="connsiteX3" fmla="*/ 903362 w 904197"/>
                <a:gd name="connsiteY3" fmla="*/ 836651 h 1116075"/>
                <a:gd name="connsiteX4" fmla="*/ 43572 w 904197"/>
                <a:gd name="connsiteY4" fmla="*/ 996671 h 1116075"/>
                <a:gd name="connsiteX0" fmla="*/ 847482 w 904197"/>
                <a:gd name="connsiteY0" fmla="*/ 124181 h 1116075"/>
                <a:gd name="connsiteX1" fmla="*/ 221372 w 904197"/>
                <a:gd name="connsiteY1" fmla="*/ 12421 h 1116075"/>
                <a:gd name="connsiteX2" fmla="*/ 76592 w 904197"/>
                <a:gd name="connsiteY2" fmla="*/ 404851 h 1116075"/>
                <a:gd name="connsiteX3" fmla="*/ 903362 w 904197"/>
                <a:gd name="connsiteY3" fmla="*/ 836651 h 1116075"/>
                <a:gd name="connsiteX4" fmla="*/ 43572 w 904197"/>
                <a:gd name="connsiteY4" fmla="*/ 996671 h 1116075"/>
                <a:gd name="connsiteX0" fmla="*/ 847482 w 904176"/>
                <a:gd name="connsiteY0" fmla="*/ 124181 h 1116075"/>
                <a:gd name="connsiteX1" fmla="*/ 221372 w 904176"/>
                <a:gd name="connsiteY1" fmla="*/ 12421 h 1116075"/>
                <a:gd name="connsiteX2" fmla="*/ 76592 w 904176"/>
                <a:gd name="connsiteY2" fmla="*/ 404851 h 1116075"/>
                <a:gd name="connsiteX3" fmla="*/ 903362 w 904176"/>
                <a:gd name="connsiteY3" fmla="*/ 836651 h 1116075"/>
                <a:gd name="connsiteX4" fmla="*/ 43572 w 904176"/>
                <a:gd name="connsiteY4" fmla="*/ 996671 h 1116075"/>
                <a:gd name="connsiteX0" fmla="*/ 847482 w 904170"/>
                <a:gd name="connsiteY0" fmla="*/ 124181 h 1116075"/>
                <a:gd name="connsiteX1" fmla="*/ 221372 w 904170"/>
                <a:gd name="connsiteY1" fmla="*/ 12421 h 1116075"/>
                <a:gd name="connsiteX2" fmla="*/ 76592 w 904170"/>
                <a:gd name="connsiteY2" fmla="*/ 404851 h 1116075"/>
                <a:gd name="connsiteX3" fmla="*/ 903362 w 904170"/>
                <a:gd name="connsiteY3" fmla="*/ 836651 h 1116075"/>
                <a:gd name="connsiteX4" fmla="*/ 43572 w 904170"/>
                <a:gd name="connsiteY4" fmla="*/ 996671 h 1116075"/>
                <a:gd name="connsiteX0" fmla="*/ 847482 w 903362"/>
                <a:gd name="connsiteY0" fmla="*/ 124181 h 1116075"/>
                <a:gd name="connsiteX1" fmla="*/ 221372 w 903362"/>
                <a:gd name="connsiteY1" fmla="*/ 12421 h 1116075"/>
                <a:gd name="connsiteX2" fmla="*/ 76592 w 903362"/>
                <a:gd name="connsiteY2" fmla="*/ 404851 h 1116075"/>
                <a:gd name="connsiteX3" fmla="*/ 903362 w 903362"/>
                <a:gd name="connsiteY3" fmla="*/ 836651 h 1116075"/>
                <a:gd name="connsiteX4" fmla="*/ 43572 w 903362"/>
                <a:gd name="connsiteY4" fmla="*/ 996671 h 1116075"/>
                <a:gd name="connsiteX0" fmla="*/ 847482 w 903362"/>
                <a:gd name="connsiteY0" fmla="*/ 124181 h 1116075"/>
                <a:gd name="connsiteX1" fmla="*/ 221372 w 903362"/>
                <a:gd name="connsiteY1" fmla="*/ 12421 h 1116075"/>
                <a:gd name="connsiteX2" fmla="*/ 76592 w 903362"/>
                <a:gd name="connsiteY2" fmla="*/ 404851 h 1116075"/>
                <a:gd name="connsiteX3" fmla="*/ 903362 w 903362"/>
                <a:gd name="connsiteY3" fmla="*/ 836651 h 1116075"/>
                <a:gd name="connsiteX4" fmla="*/ 43572 w 903362"/>
                <a:gd name="connsiteY4" fmla="*/ 996671 h 1116075"/>
                <a:gd name="connsiteX0" fmla="*/ 847482 w 903362"/>
                <a:gd name="connsiteY0" fmla="*/ 124181 h 1116075"/>
                <a:gd name="connsiteX1" fmla="*/ 221372 w 903362"/>
                <a:gd name="connsiteY1" fmla="*/ 12421 h 1116075"/>
                <a:gd name="connsiteX2" fmla="*/ 76592 w 903362"/>
                <a:gd name="connsiteY2" fmla="*/ 404851 h 1116075"/>
                <a:gd name="connsiteX3" fmla="*/ 903362 w 903362"/>
                <a:gd name="connsiteY3" fmla="*/ 836651 h 1116075"/>
                <a:gd name="connsiteX4" fmla="*/ 43572 w 903362"/>
                <a:gd name="connsiteY4" fmla="*/ 996671 h 1116075"/>
                <a:gd name="connsiteX0" fmla="*/ 847482 w 903362"/>
                <a:gd name="connsiteY0" fmla="*/ 124181 h 1116075"/>
                <a:gd name="connsiteX1" fmla="*/ 221372 w 903362"/>
                <a:gd name="connsiteY1" fmla="*/ 12421 h 1116075"/>
                <a:gd name="connsiteX2" fmla="*/ 76592 w 903362"/>
                <a:gd name="connsiteY2" fmla="*/ 404851 h 1116075"/>
                <a:gd name="connsiteX3" fmla="*/ 903362 w 903362"/>
                <a:gd name="connsiteY3" fmla="*/ 836651 h 1116075"/>
                <a:gd name="connsiteX4" fmla="*/ 43572 w 903362"/>
                <a:gd name="connsiteY4" fmla="*/ 996671 h 1116075"/>
                <a:gd name="connsiteX0" fmla="*/ 847482 w 903362"/>
                <a:gd name="connsiteY0" fmla="*/ 124181 h 1079212"/>
                <a:gd name="connsiteX1" fmla="*/ 221372 w 903362"/>
                <a:gd name="connsiteY1" fmla="*/ 12421 h 1079212"/>
                <a:gd name="connsiteX2" fmla="*/ 76592 w 903362"/>
                <a:gd name="connsiteY2" fmla="*/ 404851 h 1079212"/>
                <a:gd name="connsiteX3" fmla="*/ 903362 w 903362"/>
                <a:gd name="connsiteY3" fmla="*/ 836651 h 1079212"/>
                <a:gd name="connsiteX4" fmla="*/ 43572 w 903362"/>
                <a:gd name="connsiteY4" fmla="*/ 996671 h 1079212"/>
                <a:gd name="connsiteX0" fmla="*/ 847482 w 903362"/>
                <a:gd name="connsiteY0" fmla="*/ 124181 h 1113647"/>
                <a:gd name="connsiteX1" fmla="*/ 221372 w 903362"/>
                <a:gd name="connsiteY1" fmla="*/ 12421 h 1113647"/>
                <a:gd name="connsiteX2" fmla="*/ 76592 w 903362"/>
                <a:gd name="connsiteY2" fmla="*/ 404851 h 1113647"/>
                <a:gd name="connsiteX3" fmla="*/ 903362 w 903362"/>
                <a:gd name="connsiteY3" fmla="*/ 836651 h 1113647"/>
                <a:gd name="connsiteX4" fmla="*/ 43572 w 903362"/>
                <a:gd name="connsiteY4" fmla="*/ 996671 h 11136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03362" h="1113647">
                  <a:moveTo>
                    <a:pt x="847482" y="124181"/>
                  </a:moveTo>
                  <a:cubicBezTo>
                    <a:pt x="726409" y="28084"/>
                    <a:pt x="357262" y="-25891"/>
                    <a:pt x="221372" y="12421"/>
                  </a:cubicBezTo>
                  <a:cubicBezTo>
                    <a:pt x="34682" y="50733"/>
                    <a:pt x="-86815" y="231708"/>
                    <a:pt x="76592" y="404851"/>
                  </a:cubicBezTo>
                  <a:cubicBezTo>
                    <a:pt x="161047" y="589001"/>
                    <a:pt x="856372" y="544763"/>
                    <a:pt x="903362" y="836651"/>
                  </a:cubicBezTo>
                  <a:cubicBezTo>
                    <a:pt x="880502" y="1268239"/>
                    <a:pt x="257355" y="1090228"/>
                    <a:pt x="43572" y="996671"/>
                  </a:cubicBezTo>
                </a:path>
              </a:pathLst>
            </a:custGeom>
            <a:noFill/>
            <a:ln w="685800" cap="rnd">
              <a:solidFill>
                <a:srgbClr val="003368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F2DB530F-C6FF-4EC8-744E-F5209474A69F}"/>
                </a:ext>
              </a:extLst>
            </p:cNvPr>
            <p:cNvSpPr/>
            <p:nvPr/>
          </p:nvSpPr>
          <p:spPr>
            <a:xfrm>
              <a:off x="9263214" y="4172509"/>
              <a:ext cx="854745" cy="1162703"/>
            </a:xfrm>
            <a:custGeom>
              <a:avLst/>
              <a:gdLst>
                <a:gd name="connsiteX0" fmla="*/ 0 w 1082040"/>
                <a:gd name="connsiteY0" fmla="*/ 0 h 1097280"/>
                <a:gd name="connsiteX1" fmla="*/ 121920 w 1082040"/>
                <a:gd name="connsiteY1" fmla="*/ 1097280 h 1097280"/>
                <a:gd name="connsiteX2" fmla="*/ 929640 w 1082040"/>
                <a:gd name="connsiteY2" fmla="*/ 944880 h 1097280"/>
                <a:gd name="connsiteX3" fmla="*/ 1082040 w 1082040"/>
                <a:gd name="connsiteY3" fmla="*/ 525780 h 1097280"/>
                <a:gd name="connsiteX4" fmla="*/ 746760 w 1082040"/>
                <a:gd name="connsiteY4" fmla="*/ 22860 h 1097280"/>
                <a:gd name="connsiteX5" fmla="*/ 0 w 1082040"/>
                <a:gd name="connsiteY5" fmla="*/ 0 h 1097280"/>
                <a:gd name="connsiteX0" fmla="*/ 0 w 1082040"/>
                <a:gd name="connsiteY0" fmla="*/ 94636 h 1191916"/>
                <a:gd name="connsiteX1" fmla="*/ 121920 w 1082040"/>
                <a:gd name="connsiteY1" fmla="*/ 1191916 h 1191916"/>
                <a:gd name="connsiteX2" fmla="*/ 929640 w 1082040"/>
                <a:gd name="connsiteY2" fmla="*/ 1039516 h 1191916"/>
                <a:gd name="connsiteX3" fmla="*/ 1082040 w 1082040"/>
                <a:gd name="connsiteY3" fmla="*/ 620416 h 1191916"/>
                <a:gd name="connsiteX4" fmla="*/ 746760 w 1082040"/>
                <a:gd name="connsiteY4" fmla="*/ 117496 h 1191916"/>
                <a:gd name="connsiteX5" fmla="*/ 0 w 1082040"/>
                <a:gd name="connsiteY5" fmla="*/ 94636 h 1191916"/>
                <a:gd name="connsiteX0" fmla="*/ 0 w 1082040"/>
                <a:gd name="connsiteY0" fmla="*/ 81612 h 1178892"/>
                <a:gd name="connsiteX1" fmla="*/ 121920 w 1082040"/>
                <a:gd name="connsiteY1" fmla="*/ 1178892 h 1178892"/>
                <a:gd name="connsiteX2" fmla="*/ 929640 w 1082040"/>
                <a:gd name="connsiteY2" fmla="*/ 1026492 h 1178892"/>
                <a:gd name="connsiteX3" fmla="*/ 1082040 w 1082040"/>
                <a:gd name="connsiteY3" fmla="*/ 607392 h 1178892"/>
                <a:gd name="connsiteX4" fmla="*/ 727710 w 1082040"/>
                <a:gd name="connsiteY4" fmla="*/ 148922 h 1178892"/>
                <a:gd name="connsiteX5" fmla="*/ 0 w 1082040"/>
                <a:gd name="connsiteY5" fmla="*/ 81612 h 1178892"/>
                <a:gd name="connsiteX0" fmla="*/ 0 w 1082040"/>
                <a:gd name="connsiteY0" fmla="*/ 80009 h 1177289"/>
                <a:gd name="connsiteX1" fmla="*/ 121920 w 1082040"/>
                <a:gd name="connsiteY1" fmla="*/ 1177289 h 1177289"/>
                <a:gd name="connsiteX2" fmla="*/ 929640 w 1082040"/>
                <a:gd name="connsiteY2" fmla="*/ 1024889 h 1177289"/>
                <a:gd name="connsiteX3" fmla="*/ 1082040 w 1082040"/>
                <a:gd name="connsiteY3" fmla="*/ 605789 h 1177289"/>
                <a:gd name="connsiteX4" fmla="*/ 759460 w 1082040"/>
                <a:gd name="connsiteY4" fmla="*/ 153669 h 1177289"/>
                <a:gd name="connsiteX5" fmla="*/ 0 w 1082040"/>
                <a:gd name="connsiteY5" fmla="*/ 80009 h 1177289"/>
                <a:gd name="connsiteX0" fmla="*/ 0 w 1082040"/>
                <a:gd name="connsiteY0" fmla="*/ 70151 h 1167431"/>
                <a:gd name="connsiteX1" fmla="*/ 121920 w 1082040"/>
                <a:gd name="connsiteY1" fmla="*/ 1167431 h 1167431"/>
                <a:gd name="connsiteX2" fmla="*/ 929640 w 1082040"/>
                <a:gd name="connsiteY2" fmla="*/ 1015031 h 1167431"/>
                <a:gd name="connsiteX3" fmla="*/ 1082040 w 1082040"/>
                <a:gd name="connsiteY3" fmla="*/ 595931 h 1167431"/>
                <a:gd name="connsiteX4" fmla="*/ 759460 w 1082040"/>
                <a:gd name="connsiteY4" fmla="*/ 143811 h 1167431"/>
                <a:gd name="connsiteX5" fmla="*/ 0 w 1082040"/>
                <a:gd name="connsiteY5" fmla="*/ 70151 h 1167431"/>
                <a:gd name="connsiteX0" fmla="*/ 0 w 1082040"/>
                <a:gd name="connsiteY0" fmla="*/ 10997 h 1108277"/>
                <a:gd name="connsiteX1" fmla="*/ 121920 w 1082040"/>
                <a:gd name="connsiteY1" fmla="*/ 1108277 h 1108277"/>
                <a:gd name="connsiteX2" fmla="*/ 929640 w 1082040"/>
                <a:gd name="connsiteY2" fmla="*/ 955877 h 1108277"/>
                <a:gd name="connsiteX3" fmla="*/ 1082040 w 1082040"/>
                <a:gd name="connsiteY3" fmla="*/ 536777 h 1108277"/>
                <a:gd name="connsiteX4" fmla="*/ 759460 w 1082040"/>
                <a:gd name="connsiteY4" fmla="*/ 84657 h 1108277"/>
                <a:gd name="connsiteX5" fmla="*/ 0 w 1082040"/>
                <a:gd name="connsiteY5" fmla="*/ 10997 h 1108277"/>
                <a:gd name="connsiteX0" fmla="*/ 0 w 1082040"/>
                <a:gd name="connsiteY0" fmla="*/ 21102 h 1118382"/>
                <a:gd name="connsiteX1" fmla="*/ 121920 w 1082040"/>
                <a:gd name="connsiteY1" fmla="*/ 1118382 h 1118382"/>
                <a:gd name="connsiteX2" fmla="*/ 929640 w 1082040"/>
                <a:gd name="connsiteY2" fmla="*/ 965982 h 1118382"/>
                <a:gd name="connsiteX3" fmla="*/ 1082040 w 1082040"/>
                <a:gd name="connsiteY3" fmla="*/ 546882 h 1118382"/>
                <a:gd name="connsiteX4" fmla="*/ 759460 w 1082040"/>
                <a:gd name="connsiteY4" fmla="*/ 94762 h 1118382"/>
                <a:gd name="connsiteX5" fmla="*/ 0 w 1082040"/>
                <a:gd name="connsiteY5" fmla="*/ 21102 h 1118382"/>
                <a:gd name="connsiteX0" fmla="*/ 0 w 1082040"/>
                <a:gd name="connsiteY0" fmla="*/ 13447 h 1110727"/>
                <a:gd name="connsiteX1" fmla="*/ 121920 w 1082040"/>
                <a:gd name="connsiteY1" fmla="*/ 1110727 h 1110727"/>
                <a:gd name="connsiteX2" fmla="*/ 929640 w 1082040"/>
                <a:gd name="connsiteY2" fmla="*/ 958327 h 1110727"/>
                <a:gd name="connsiteX3" fmla="*/ 1082040 w 1082040"/>
                <a:gd name="connsiteY3" fmla="*/ 539227 h 1110727"/>
                <a:gd name="connsiteX4" fmla="*/ 759460 w 1082040"/>
                <a:gd name="connsiteY4" fmla="*/ 87107 h 1110727"/>
                <a:gd name="connsiteX5" fmla="*/ 0 w 1082040"/>
                <a:gd name="connsiteY5" fmla="*/ 13447 h 1110727"/>
                <a:gd name="connsiteX0" fmla="*/ 0 w 1082040"/>
                <a:gd name="connsiteY0" fmla="*/ 34409 h 1131689"/>
                <a:gd name="connsiteX1" fmla="*/ 121920 w 1082040"/>
                <a:gd name="connsiteY1" fmla="*/ 1131689 h 1131689"/>
                <a:gd name="connsiteX2" fmla="*/ 929640 w 1082040"/>
                <a:gd name="connsiteY2" fmla="*/ 979289 h 1131689"/>
                <a:gd name="connsiteX3" fmla="*/ 1082040 w 1082040"/>
                <a:gd name="connsiteY3" fmla="*/ 560189 h 1131689"/>
                <a:gd name="connsiteX4" fmla="*/ 759460 w 1082040"/>
                <a:gd name="connsiteY4" fmla="*/ 108069 h 1131689"/>
                <a:gd name="connsiteX5" fmla="*/ 0 w 1082040"/>
                <a:gd name="connsiteY5" fmla="*/ 34409 h 1131689"/>
                <a:gd name="connsiteX0" fmla="*/ 0 w 1082040"/>
                <a:gd name="connsiteY0" fmla="*/ 29033 h 1126313"/>
                <a:gd name="connsiteX1" fmla="*/ 121920 w 1082040"/>
                <a:gd name="connsiteY1" fmla="*/ 1126313 h 1126313"/>
                <a:gd name="connsiteX2" fmla="*/ 929640 w 1082040"/>
                <a:gd name="connsiteY2" fmla="*/ 973913 h 1126313"/>
                <a:gd name="connsiteX3" fmla="*/ 1082040 w 1082040"/>
                <a:gd name="connsiteY3" fmla="*/ 554813 h 1126313"/>
                <a:gd name="connsiteX4" fmla="*/ 759460 w 1082040"/>
                <a:gd name="connsiteY4" fmla="*/ 102693 h 1126313"/>
                <a:gd name="connsiteX5" fmla="*/ 0 w 1082040"/>
                <a:gd name="connsiteY5" fmla="*/ 29033 h 1126313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8690 w 1101090"/>
                <a:gd name="connsiteY2" fmla="*/ 98259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8690 w 1101090"/>
                <a:gd name="connsiteY2" fmla="*/ 98259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8690 w 1101090"/>
                <a:gd name="connsiteY2" fmla="*/ 98259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8690 w 1101090"/>
                <a:gd name="connsiteY2" fmla="*/ 98259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8690 w 1101090"/>
                <a:gd name="connsiteY2" fmla="*/ 98259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98088"/>
                <a:gd name="connsiteX1" fmla="*/ 140970 w 1101090"/>
                <a:gd name="connsiteY1" fmla="*/ 1134995 h 1198088"/>
                <a:gd name="connsiteX2" fmla="*/ 948690 w 1101090"/>
                <a:gd name="connsiteY2" fmla="*/ 982595 h 1198088"/>
                <a:gd name="connsiteX3" fmla="*/ 1101090 w 1101090"/>
                <a:gd name="connsiteY3" fmla="*/ 563495 h 1198088"/>
                <a:gd name="connsiteX4" fmla="*/ 778510 w 1101090"/>
                <a:gd name="connsiteY4" fmla="*/ 111375 h 1198088"/>
                <a:gd name="connsiteX5" fmla="*/ 0 w 1101090"/>
                <a:gd name="connsiteY5" fmla="*/ 37715 h 1198088"/>
                <a:gd name="connsiteX0" fmla="*/ 0 w 1101090"/>
                <a:gd name="connsiteY0" fmla="*/ 37715 h 1189237"/>
                <a:gd name="connsiteX1" fmla="*/ 140970 w 1101090"/>
                <a:gd name="connsiteY1" fmla="*/ 1134995 h 1189237"/>
                <a:gd name="connsiteX2" fmla="*/ 948690 w 1101090"/>
                <a:gd name="connsiteY2" fmla="*/ 982595 h 1189237"/>
                <a:gd name="connsiteX3" fmla="*/ 1101090 w 1101090"/>
                <a:gd name="connsiteY3" fmla="*/ 563495 h 1189237"/>
                <a:gd name="connsiteX4" fmla="*/ 778510 w 1101090"/>
                <a:gd name="connsiteY4" fmla="*/ 111375 h 1189237"/>
                <a:gd name="connsiteX5" fmla="*/ 0 w 1101090"/>
                <a:gd name="connsiteY5" fmla="*/ 37715 h 1189237"/>
                <a:gd name="connsiteX0" fmla="*/ 0 w 1101090"/>
                <a:gd name="connsiteY0" fmla="*/ 37715 h 1186478"/>
                <a:gd name="connsiteX1" fmla="*/ 140970 w 1101090"/>
                <a:gd name="connsiteY1" fmla="*/ 1134995 h 1186478"/>
                <a:gd name="connsiteX2" fmla="*/ 961390 w 1101090"/>
                <a:gd name="connsiteY2" fmla="*/ 963545 h 1186478"/>
                <a:gd name="connsiteX3" fmla="*/ 1101090 w 1101090"/>
                <a:gd name="connsiteY3" fmla="*/ 563495 h 1186478"/>
                <a:gd name="connsiteX4" fmla="*/ 778510 w 1101090"/>
                <a:gd name="connsiteY4" fmla="*/ 111375 h 1186478"/>
                <a:gd name="connsiteX5" fmla="*/ 0 w 1101090"/>
                <a:gd name="connsiteY5" fmla="*/ 37715 h 1186478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61390 w 1101090"/>
                <a:gd name="connsiteY2" fmla="*/ 96354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61390 w 1101090"/>
                <a:gd name="connsiteY2" fmla="*/ 96354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61390 w 1101090"/>
                <a:gd name="connsiteY2" fmla="*/ 96354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2340 w 1101090"/>
                <a:gd name="connsiteY2" fmla="*/ 96354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082040"/>
                <a:gd name="connsiteY0" fmla="*/ 37715 h 1134995"/>
                <a:gd name="connsiteX1" fmla="*/ 140970 w 1082040"/>
                <a:gd name="connsiteY1" fmla="*/ 1134995 h 1134995"/>
                <a:gd name="connsiteX2" fmla="*/ 942340 w 1082040"/>
                <a:gd name="connsiteY2" fmla="*/ 963545 h 1134995"/>
                <a:gd name="connsiteX3" fmla="*/ 1082040 w 1082040"/>
                <a:gd name="connsiteY3" fmla="*/ 563495 h 1134995"/>
                <a:gd name="connsiteX4" fmla="*/ 778510 w 1082040"/>
                <a:gd name="connsiteY4" fmla="*/ 111375 h 1134995"/>
                <a:gd name="connsiteX5" fmla="*/ 0 w 1082040"/>
                <a:gd name="connsiteY5" fmla="*/ 37715 h 1134995"/>
                <a:gd name="connsiteX0" fmla="*/ 0 w 983901"/>
                <a:gd name="connsiteY0" fmla="*/ 37715 h 1134995"/>
                <a:gd name="connsiteX1" fmla="*/ 140970 w 983901"/>
                <a:gd name="connsiteY1" fmla="*/ 1134995 h 1134995"/>
                <a:gd name="connsiteX2" fmla="*/ 942340 w 983901"/>
                <a:gd name="connsiteY2" fmla="*/ 963545 h 1134995"/>
                <a:gd name="connsiteX3" fmla="*/ 778510 w 983901"/>
                <a:gd name="connsiteY3" fmla="*/ 111375 h 1134995"/>
                <a:gd name="connsiteX4" fmla="*/ 0 w 983901"/>
                <a:gd name="connsiteY4" fmla="*/ 37715 h 1134995"/>
                <a:gd name="connsiteX0" fmla="*/ 0 w 1033650"/>
                <a:gd name="connsiteY0" fmla="*/ 52605 h 1149885"/>
                <a:gd name="connsiteX1" fmla="*/ 140970 w 1033650"/>
                <a:gd name="connsiteY1" fmla="*/ 1149885 h 1149885"/>
                <a:gd name="connsiteX2" fmla="*/ 999490 w 1033650"/>
                <a:gd name="connsiteY2" fmla="*/ 933985 h 1149885"/>
                <a:gd name="connsiteX3" fmla="*/ 778510 w 1033650"/>
                <a:gd name="connsiteY3" fmla="*/ 126265 h 1149885"/>
                <a:gd name="connsiteX4" fmla="*/ 0 w 1033650"/>
                <a:gd name="connsiteY4" fmla="*/ 52605 h 1149885"/>
                <a:gd name="connsiteX0" fmla="*/ 0 w 1056496"/>
                <a:gd name="connsiteY0" fmla="*/ 51985 h 1149265"/>
                <a:gd name="connsiteX1" fmla="*/ 140970 w 1056496"/>
                <a:gd name="connsiteY1" fmla="*/ 1149265 h 1149265"/>
                <a:gd name="connsiteX2" fmla="*/ 1024890 w 1056496"/>
                <a:gd name="connsiteY2" fmla="*/ 920665 h 1149265"/>
                <a:gd name="connsiteX3" fmla="*/ 778510 w 1056496"/>
                <a:gd name="connsiteY3" fmla="*/ 125645 h 1149265"/>
                <a:gd name="connsiteX4" fmla="*/ 0 w 1056496"/>
                <a:gd name="connsiteY4" fmla="*/ 51985 h 1149265"/>
                <a:gd name="connsiteX0" fmla="*/ 0 w 1058985"/>
                <a:gd name="connsiteY0" fmla="*/ 51985 h 1149265"/>
                <a:gd name="connsiteX1" fmla="*/ 140970 w 1058985"/>
                <a:gd name="connsiteY1" fmla="*/ 1149265 h 1149265"/>
                <a:gd name="connsiteX2" fmla="*/ 1024890 w 1058985"/>
                <a:gd name="connsiteY2" fmla="*/ 920665 h 1149265"/>
                <a:gd name="connsiteX3" fmla="*/ 778510 w 1058985"/>
                <a:gd name="connsiteY3" fmla="*/ 125645 h 1149265"/>
                <a:gd name="connsiteX4" fmla="*/ 0 w 1058985"/>
                <a:gd name="connsiteY4" fmla="*/ 51985 h 1149265"/>
                <a:gd name="connsiteX0" fmla="*/ 0 w 1058802"/>
                <a:gd name="connsiteY0" fmla="*/ 45717 h 1142997"/>
                <a:gd name="connsiteX1" fmla="*/ 140970 w 1058802"/>
                <a:gd name="connsiteY1" fmla="*/ 1142997 h 1142997"/>
                <a:gd name="connsiteX2" fmla="*/ 1024890 w 1058802"/>
                <a:gd name="connsiteY2" fmla="*/ 914397 h 1142997"/>
                <a:gd name="connsiteX3" fmla="*/ 791210 w 1058802"/>
                <a:gd name="connsiteY3" fmla="*/ 138427 h 1142997"/>
                <a:gd name="connsiteX4" fmla="*/ 0 w 1058802"/>
                <a:gd name="connsiteY4" fmla="*/ 45717 h 1142997"/>
                <a:gd name="connsiteX0" fmla="*/ 0 w 1064369"/>
                <a:gd name="connsiteY0" fmla="*/ 37131 h 1134411"/>
                <a:gd name="connsiteX1" fmla="*/ 140970 w 1064369"/>
                <a:gd name="connsiteY1" fmla="*/ 1134411 h 1134411"/>
                <a:gd name="connsiteX2" fmla="*/ 1024890 w 1064369"/>
                <a:gd name="connsiteY2" fmla="*/ 905811 h 1134411"/>
                <a:gd name="connsiteX3" fmla="*/ 791210 w 1064369"/>
                <a:gd name="connsiteY3" fmla="*/ 129841 h 1134411"/>
                <a:gd name="connsiteX4" fmla="*/ 0 w 1064369"/>
                <a:gd name="connsiteY4" fmla="*/ 37131 h 1134411"/>
                <a:gd name="connsiteX0" fmla="*/ 0 w 1072221"/>
                <a:gd name="connsiteY0" fmla="*/ 30947 h 1128227"/>
                <a:gd name="connsiteX1" fmla="*/ 140970 w 1072221"/>
                <a:gd name="connsiteY1" fmla="*/ 1128227 h 1128227"/>
                <a:gd name="connsiteX2" fmla="*/ 1024890 w 1072221"/>
                <a:gd name="connsiteY2" fmla="*/ 899627 h 1128227"/>
                <a:gd name="connsiteX3" fmla="*/ 822960 w 1072221"/>
                <a:gd name="connsiteY3" fmla="*/ 155407 h 1128227"/>
                <a:gd name="connsiteX4" fmla="*/ 0 w 1072221"/>
                <a:gd name="connsiteY4" fmla="*/ 30947 h 1128227"/>
                <a:gd name="connsiteX0" fmla="*/ 0 w 1072221"/>
                <a:gd name="connsiteY0" fmla="*/ 30947 h 1128227"/>
                <a:gd name="connsiteX1" fmla="*/ 140970 w 1072221"/>
                <a:gd name="connsiteY1" fmla="*/ 1128227 h 1128227"/>
                <a:gd name="connsiteX2" fmla="*/ 1024890 w 1072221"/>
                <a:gd name="connsiteY2" fmla="*/ 899627 h 1128227"/>
                <a:gd name="connsiteX3" fmla="*/ 822960 w 1072221"/>
                <a:gd name="connsiteY3" fmla="*/ 155407 h 1128227"/>
                <a:gd name="connsiteX4" fmla="*/ 0 w 1072221"/>
                <a:gd name="connsiteY4" fmla="*/ 30947 h 1128227"/>
                <a:gd name="connsiteX0" fmla="*/ 0 w 1061159"/>
                <a:gd name="connsiteY0" fmla="*/ 30947 h 1128227"/>
                <a:gd name="connsiteX1" fmla="*/ 140970 w 1061159"/>
                <a:gd name="connsiteY1" fmla="*/ 1128227 h 1128227"/>
                <a:gd name="connsiteX2" fmla="*/ 1024890 w 1061159"/>
                <a:gd name="connsiteY2" fmla="*/ 899627 h 1128227"/>
                <a:gd name="connsiteX3" fmla="*/ 822960 w 1061159"/>
                <a:gd name="connsiteY3" fmla="*/ 155407 h 1128227"/>
                <a:gd name="connsiteX4" fmla="*/ 0 w 1061159"/>
                <a:gd name="connsiteY4" fmla="*/ 30947 h 1128227"/>
                <a:gd name="connsiteX0" fmla="*/ 0 w 1061159"/>
                <a:gd name="connsiteY0" fmla="*/ 30947 h 1184617"/>
                <a:gd name="connsiteX1" fmla="*/ 140970 w 1061159"/>
                <a:gd name="connsiteY1" fmla="*/ 1128227 h 1184617"/>
                <a:gd name="connsiteX2" fmla="*/ 1024890 w 1061159"/>
                <a:gd name="connsiteY2" fmla="*/ 899627 h 1184617"/>
                <a:gd name="connsiteX3" fmla="*/ 822960 w 1061159"/>
                <a:gd name="connsiteY3" fmla="*/ 155407 h 1184617"/>
                <a:gd name="connsiteX4" fmla="*/ 0 w 1061159"/>
                <a:gd name="connsiteY4" fmla="*/ 30947 h 1184617"/>
                <a:gd name="connsiteX0" fmla="*/ 0 w 925273"/>
                <a:gd name="connsiteY0" fmla="*/ 60201 h 1131321"/>
                <a:gd name="connsiteX1" fmla="*/ 13970 w 925273"/>
                <a:gd name="connsiteY1" fmla="*/ 1074931 h 1131321"/>
                <a:gd name="connsiteX2" fmla="*/ 897890 w 925273"/>
                <a:gd name="connsiteY2" fmla="*/ 846331 h 1131321"/>
                <a:gd name="connsiteX3" fmla="*/ 695960 w 925273"/>
                <a:gd name="connsiteY3" fmla="*/ 102111 h 1131321"/>
                <a:gd name="connsiteX4" fmla="*/ 0 w 925273"/>
                <a:gd name="connsiteY4" fmla="*/ 60201 h 1131321"/>
                <a:gd name="connsiteX0" fmla="*/ 29 w 925302"/>
                <a:gd name="connsiteY0" fmla="*/ 169950 h 1241070"/>
                <a:gd name="connsiteX1" fmla="*/ 13999 w 925302"/>
                <a:gd name="connsiteY1" fmla="*/ 1184680 h 1241070"/>
                <a:gd name="connsiteX2" fmla="*/ 897919 w 925302"/>
                <a:gd name="connsiteY2" fmla="*/ 956080 h 1241070"/>
                <a:gd name="connsiteX3" fmla="*/ 695989 w 925302"/>
                <a:gd name="connsiteY3" fmla="*/ 211860 h 1241070"/>
                <a:gd name="connsiteX4" fmla="*/ 29 w 925302"/>
                <a:gd name="connsiteY4" fmla="*/ 169950 h 1241070"/>
                <a:gd name="connsiteX0" fmla="*/ 74455 w 999728"/>
                <a:gd name="connsiteY0" fmla="*/ 111525 h 1182645"/>
                <a:gd name="connsiteX1" fmla="*/ 88425 w 999728"/>
                <a:gd name="connsiteY1" fmla="*/ 1126255 h 1182645"/>
                <a:gd name="connsiteX2" fmla="*/ 972345 w 999728"/>
                <a:gd name="connsiteY2" fmla="*/ 897655 h 1182645"/>
                <a:gd name="connsiteX3" fmla="*/ 770415 w 999728"/>
                <a:gd name="connsiteY3" fmla="*/ 153435 h 1182645"/>
                <a:gd name="connsiteX4" fmla="*/ 74455 w 999728"/>
                <a:gd name="connsiteY4" fmla="*/ 111525 h 1182645"/>
                <a:gd name="connsiteX0" fmla="*/ 79369 w 985250"/>
                <a:gd name="connsiteY0" fmla="*/ 119473 h 1165193"/>
                <a:gd name="connsiteX1" fmla="*/ 74289 w 985250"/>
                <a:gd name="connsiteY1" fmla="*/ 1108803 h 1165193"/>
                <a:gd name="connsiteX2" fmla="*/ 958209 w 985250"/>
                <a:gd name="connsiteY2" fmla="*/ 880203 h 1165193"/>
                <a:gd name="connsiteX3" fmla="*/ 756279 w 985250"/>
                <a:gd name="connsiteY3" fmla="*/ 135983 h 1165193"/>
                <a:gd name="connsiteX4" fmla="*/ 79369 w 985250"/>
                <a:gd name="connsiteY4" fmla="*/ 119473 h 1165193"/>
                <a:gd name="connsiteX0" fmla="*/ 85008 w 990889"/>
                <a:gd name="connsiteY0" fmla="*/ 111446 h 1157166"/>
                <a:gd name="connsiteX1" fmla="*/ 79928 w 990889"/>
                <a:gd name="connsiteY1" fmla="*/ 1100776 h 1157166"/>
                <a:gd name="connsiteX2" fmla="*/ 963848 w 990889"/>
                <a:gd name="connsiteY2" fmla="*/ 872176 h 1157166"/>
                <a:gd name="connsiteX3" fmla="*/ 761918 w 990889"/>
                <a:gd name="connsiteY3" fmla="*/ 127956 h 1157166"/>
                <a:gd name="connsiteX4" fmla="*/ 85008 w 990889"/>
                <a:gd name="connsiteY4" fmla="*/ 111446 h 1157166"/>
                <a:gd name="connsiteX0" fmla="*/ 48659 w 963901"/>
                <a:gd name="connsiteY0" fmla="*/ 97233 h 1077983"/>
                <a:gd name="connsiteX1" fmla="*/ 56279 w 963901"/>
                <a:gd name="connsiteY1" fmla="*/ 1023063 h 1077983"/>
                <a:gd name="connsiteX2" fmla="*/ 927499 w 963901"/>
                <a:gd name="connsiteY2" fmla="*/ 857963 h 1077983"/>
                <a:gd name="connsiteX3" fmla="*/ 725569 w 963901"/>
                <a:gd name="connsiteY3" fmla="*/ 113743 h 1077983"/>
                <a:gd name="connsiteX4" fmla="*/ 48659 w 963901"/>
                <a:gd name="connsiteY4" fmla="*/ 97233 h 1077983"/>
                <a:gd name="connsiteX0" fmla="*/ 89820 w 1005062"/>
                <a:gd name="connsiteY0" fmla="*/ 97233 h 1077983"/>
                <a:gd name="connsiteX1" fmla="*/ 97440 w 1005062"/>
                <a:gd name="connsiteY1" fmla="*/ 1023063 h 1077983"/>
                <a:gd name="connsiteX2" fmla="*/ 968660 w 1005062"/>
                <a:gd name="connsiteY2" fmla="*/ 857963 h 1077983"/>
                <a:gd name="connsiteX3" fmla="*/ 766730 w 1005062"/>
                <a:gd name="connsiteY3" fmla="*/ 113743 h 1077983"/>
                <a:gd name="connsiteX4" fmla="*/ 89820 w 1005062"/>
                <a:gd name="connsiteY4" fmla="*/ 97233 h 1077983"/>
                <a:gd name="connsiteX0" fmla="*/ 117822 w 1036097"/>
                <a:gd name="connsiteY0" fmla="*/ 94215 h 1038565"/>
                <a:gd name="connsiteX1" fmla="*/ 80992 w 1036097"/>
                <a:gd name="connsiteY1" fmla="*/ 975595 h 1038565"/>
                <a:gd name="connsiteX2" fmla="*/ 996662 w 1036097"/>
                <a:gd name="connsiteY2" fmla="*/ 854945 h 1038565"/>
                <a:gd name="connsiteX3" fmla="*/ 794732 w 1036097"/>
                <a:gd name="connsiteY3" fmla="*/ 110725 h 1038565"/>
                <a:gd name="connsiteX4" fmla="*/ 117822 w 1036097"/>
                <a:gd name="connsiteY4" fmla="*/ 94215 h 1038565"/>
                <a:gd name="connsiteX0" fmla="*/ 97358 w 1013465"/>
                <a:gd name="connsiteY0" fmla="*/ 92501 h 1017048"/>
                <a:gd name="connsiteX1" fmla="*/ 92278 w 1013465"/>
                <a:gd name="connsiteY1" fmla="*/ 948481 h 1017048"/>
                <a:gd name="connsiteX2" fmla="*/ 976198 w 1013465"/>
                <a:gd name="connsiteY2" fmla="*/ 853231 h 1017048"/>
                <a:gd name="connsiteX3" fmla="*/ 774268 w 1013465"/>
                <a:gd name="connsiteY3" fmla="*/ 109011 h 1017048"/>
                <a:gd name="connsiteX4" fmla="*/ 97358 w 1013465"/>
                <a:gd name="connsiteY4" fmla="*/ 92501 h 1017048"/>
                <a:gd name="connsiteX0" fmla="*/ 97358 w 908526"/>
                <a:gd name="connsiteY0" fmla="*/ 95782 h 1039479"/>
                <a:gd name="connsiteX1" fmla="*/ 92278 w 908526"/>
                <a:gd name="connsiteY1" fmla="*/ 951762 h 1039479"/>
                <a:gd name="connsiteX2" fmla="*/ 849198 w 908526"/>
                <a:gd name="connsiteY2" fmla="*/ 913662 h 1039479"/>
                <a:gd name="connsiteX3" fmla="*/ 774268 w 908526"/>
                <a:gd name="connsiteY3" fmla="*/ 112292 h 1039479"/>
                <a:gd name="connsiteX4" fmla="*/ 97358 w 908526"/>
                <a:gd name="connsiteY4" fmla="*/ 95782 h 1039479"/>
                <a:gd name="connsiteX0" fmla="*/ 99959 w 930166"/>
                <a:gd name="connsiteY0" fmla="*/ 117126 h 1062869"/>
                <a:gd name="connsiteX1" fmla="*/ 94879 w 930166"/>
                <a:gd name="connsiteY1" fmla="*/ 973106 h 1062869"/>
                <a:gd name="connsiteX2" fmla="*/ 851799 w 930166"/>
                <a:gd name="connsiteY2" fmla="*/ 935006 h 1062869"/>
                <a:gd name="connsiteX3" fmla="*/ 821319 w 930166"/>
                <a:gd name="connsiteY3" fmla="*/ 95536 h 1062869"/>
                <a:gd name="connsiteX4" fmla="*/ 99959 w 930166"/>
                <a:gd name="connsiteY4" fmla="*/ 117126 h 1062869"/>
                <a:gd name="connsiteX0" fmla="*/ 99959 w 930166"/>
                <a:gd name="connsiteY0" fmla="*/ 108427 h 1073220"/>
                <a:gd name="connsiteX1" fmla="*/ 94879 w 930166"/>
                <a:gd name="connsiteY1" fmla="*/ 983457 h 1073220"/>
                <a:gd name="connsiteX2" fmla="*/ 851799 w 930166"/>
                <a:gd name="connsiteY2" fmla="*/ 945357 h 1073220"/>
                <a:gd name="connsiteX3" fmla="*/ 821319 w 930166"/>
                <a:gd name="connsiteY3" fmla="*/ 105887 h 1073220"/>
                <a:gd name="connsiteX4" fmla="*/ 99959 w 930166"/>
                <a:gd name="connsiteY4" fmla="*/ 108427 h 1073220"/>
                <a:gd name="connsiteX0" fmla="*/ 192550 w 882391"/>
                <a:gd name="connsiteY0" fmla="*/ 83027 h 1117670"/>
                <a:gd name="connsiteX1" fmla="*/ 54120 w 882391"/>
                <a:gd name="connsiteY1" fmla="*/ 1027907 h 1117670"/>
                <a:gd name="connsiteX2" fmla="*/ 811040 w 882391"/>
                <a:gd name="connsiteY2" fmla="*/ 989807 h 1117670"/>
                <a:gd name="connsiteX3" fmla="*/ 780560 w 882391"/>
                <a:gd name="connsiteY3" fmla="*/ 150337 h 1117670"/>
                <a:gd name="connsiteX4" fmla="*/ 192550 w 882391"/>
                <a:gd name="connsiteY4" fmla="*/ 83027 h 1117670"/>
                <a:gd name="connsiteX0" fmla="*/ 210830 w 900671"/>
                <a:gd name="connsiteY0" fmla="*/ 69332 h 1103975"/>
                <a:gd name="connsiteX1" fmla="*/ 72400 w 900671"/>
                <a:gd name="connsiteY1" fmla="*/ 1014212 h 1103975"/>
                <a:gd name="connsiteX2" fmla="*/ 829320 w 900671"/>
                <a:gd name="connsiteY2" fmla="*/ 976112 h 1103975"/>
                <a:gd name="connsiteX3" fmla="*/ 798840 w 900671"/>
                <a:gd name="connsiteY3" fmla="*/ 136642 h 1103975"/>
                <a:gd name="connsiteX4" fmla="*/ 210830 w 900671"/>
                <a:gd name="connsiteY4" fmla="*/ 69332 h 1103975"/>
                <a:gd name="connsiteX0" fmla="*/ 242162 w 932003"/>
                <a:gd name="connsiteY0" fmla="*/ 85783 h 1120426"/>
                <a:gd name="connsiteX1" fmla="*/ 103732 w 932003"/>
                <a:gd name="connsiteY1" fmla="*/ 1030663 h 1120426"/>
                <a:gd name="connsiteX2" fmla="*/ 860652 w 932003"/>
                <a:gd name="connsiteY2" fmla="*/ 992563 h 1120426"/>
                <a:gd name="connsiteX3" fmla="*/ 830172 w 932003"/>
                <a:gd name="connsiteY3" fmla="*/ 153093 h 1120426"/>
                <a:gd name="connsiteX4" fmla="*/ 242162 w 932003"/>
                <a:gd name="connsiteY4" fmla="*/ 85783 h 1120426"/>
                <a:gd name="connsiteX0" fmla="*/ 235996 w 925837"/>
                <a:gd name="connsiteY0" fmla="*/ 58516 h 1093159"/>
                <a:gd name="connsiteX1" fmla="*/ 97566 w 925837"/>
                <a:gd name="connsiteY1" fmla="*/ 1003396 h 1093159"/>
                <a:gd name="connsiteX2" fmla="*/ 854486 w 925837"/>
                <a:gd name="connsiteY2" fmla="*/ 965296 h 1093159"/>
                <a:gd name="connsiteX3" fmla="*/ 824006 w 925837"/>
                <a:gd name="connsiteY3" fmla="*/ 125826 h 1093159"/>
                <a:gd name="connsiteX4" fmla="*/ 235996 w 925837"/>
                <a:gd name="connsiteY4" fmla="*/ 58516 h 1093159"/>
                <a:gd name="connsiteX0" fmla="*/ 255997 w 912503"/>
                <a:gd name="connsiteY0" fmla="*/ 47464 h 1120207"/>
                <a:gd name="connsiteX1" fmla="*/ 85817 w 912503"/>
                <a:gd name="connsiteY1" fmla="*/ 1030444 h 1120207"/>
                <a:gd name="connsiteX2" fmla="*/ 842737 w 912503"/>
                <a:gd name="connsiteY2" fmla="*/ 992344 h 1120207"/>
                <a:gd name="connsiteX3" fmla="*/ 812257 w 912503"/>
                <a:gd name="connsiteY3" fmla="*/ 152874 h 1120207"/>
                <a:gd name="connsiteX4" fmla="*/ 255997 w 912503"/>
                <a:gd name="connsiteY4" fmla="*/ 47464 h 1120207"/>
                <a:gd name="connsiteX0" fmla="*/ 273220 w 903082"/>
                <a:gd name="connsiteY0" fmla="*/ 43056 h 1134849"/>
                <a:gd name="connsiteX1" fmla="*/ 77640 w 903082"/>
                <a:gd name="connsiteY1" fmla="*/ 1045086 h 1134849"/>
                <a:gd name="connsiteX2" fmla="*/ 834560 w 903082"/>
                <a:gd name="connsiteY2" fmla="*/ 1006986 h 1134849"/>
                <a:gd name="connsiteX3" fmla="*/ 804080 w 903082"/>
                <a:gd name="connsiteY3" fmla="*/ 167516 h 1134849"/>
                <a:gd name="connsiteX4" fmla="*/ 273220 w 903082"/>
                <a:gd name="connsiteY4" fmla="*/ 43056 h 1134849"/>
                <a:gd name="connsiteX0" fmla="*/ 249550 w 879412"/>
                <a:gd name="connsiteY0" fmla="*/ 14852 h 1106645"/>
                <a:gd name="connsiteX1" fmla="*/ 53970 w 879412"/>
                <a:gd name="connsiteY1" fmla="*/ 1016882 h 1106645"/>
                <a:gd name="connsiteX2" fmla="*/ 810890 w 879412"/>
                <a:gd name="connsiteY2" fmla="*/ 978782 h 1106645"/>
                <a:gd name="connsiteX3" fmla="*/ 780410 w 879412"/>
                <a:gd name="connsiteY3" fmla="*/ 139312 h 1106645"/>
                <a:gd name="connsiteX4" fmla="*/ 249550 w 879412"/>
                <a:gd name="connsiteY4" fmla="*/ 14852 h 1106645"/>
                <a:gd name="connsiteX0" fmla="*/ 250597 w 880459"/>
                <a:gd name="connsiteY0" fmla="*/ 14852 h 1106645"/>
                <a:gd name="connsiteX1" fmla="*/ 55017 w 880459"/>
                <a:gd name="connsiteY1" fmla="*/ 1016882 h 1106645"/>
                <a:gd name="connsiteX2" fmla="*/ 811937 w 880459"/>
                <a:gd name="connsiteY2" fmla="*/ 978782 h 1106645"/>
                <a:gd name="connsiteX3" fmla="*/ 781457 w 880459"/>
                <a:gd name="connsiteY3" fmla="*/ 139312 h 1106645"/>
                <a:gd name="connsiteX4" fmla="*/ 250597 w 880459"/>
                <a:gd name="connsiteY4" fmla="*/ 14852 h 1106645"/>
                <a:gd name="connsiteX0" fmla="*/ 303593 w 938483"/>
                <a:gd name="connsiteY0" fmla="*/ 66099 h 1138498"/>
                <a:gd name="connsiteX1" fmla="*/ 38163 w 938483"/>
                <a:gd name="connsiteY1" fmla="*/ 1036379 h 1138498"/>
                <a:gd name="connsiteX2" fmla="*/ 864933 w 938483"/>
                <a:gd name="connsiteY2" fmla="*/ 1030029 h 1138498"/>
                <a:gd name="connsiteX3" fmla="*/ 834453 w 938483"/>
                <a:gd name="connsiteY3" fmla="*/ 190559 h 1138498"/>
                <a:gd name="connsiteX4" fmla="*/ 303593 w 938483"/>
                <a:gd name="connsiteY4" fmla="*/ 66099 h 1138498"/>
                <a:gd name="connsiteX0" fmla="*/ 251848 w 882623"/>
                <a:gd name="connsiteY0" fmla="*/ 68451 h 1160244"/>
                <a:gd name="connsiteX1" fmla="*/ 43568 w 882623"/>
                <a:gd name="connsiteY1" fmla="*/ 1070481 h 1160244"/>
                <a:gd name="connsiteX2" fmla="*/ 813188 w 882623"/>
                <a:gd name="connsiteY2" fmla="*/ 1032381 h 1160244"/>
                <a:gd name="connsiteX3" fmla="*/ 782708 w 882623"/>
                <a:gd name="connsiteY3" fmla="*/ 192911 h 1160244"/>
                <a:gd name="connsiteX4" fmla="*/ 251848 w 882623"/>
                <a:gd name="connsiteY4" fmla="*/ 68451 h 1160244"/>
                <a:gd name="connsiteX0" fmla="*/ 265552 w 896327"/>
                <a:gd name="connsiteY0" fmla="*/ 62808 h 1154601"/>
                <a:gd name="connsiteX1" fmla="*/ 57272 w 896327"/>
                <a:gd name="connsiteY1" fmla="*/ 1064838 h 1154601"/>
                <a:gd name="connsiteX2" fmla="*/ 826892 w 896327"/>
                <a:gd name="connsiteY2" fmla="*/ 1026738 h 1154601"/>
                <a:gd name="connsiteX3" fmla="*/ 796412 w 896327"/>
                <a:gd name="connsiteY3" fmla="*/ 187268 h 1154601"/>
                <a:gd name="connsiteX4" fmla="*/ 265552 w 896327"/>
                <a:gd name="connsiteY4" fmla="*/ 62808 h 1154601"/>
                <a:gd name="connsiteX0" fmla="*/ 255481 w 899572"/>
                <a:gd name="connsiteY0" fmla="*/ 73812 h 1121155"/>
                <a:gd name="connsiteX1" fmla="*/ 59901 w 899572"/>
                <a:gd name="connsiteY1" fmla="*/ 1031392 h 1121155"/>
                <a:gd name="connsiteX2" fmla="*/ 829521 w 899572"/>
                <a:gd name="connsiteY2" fmla="*/ 993292 h 1121155"/>
                <a:gd name="connsiteX3" fmla="*/ 799041 w 899572"/>
                <a:gd name="connsiteY3" fmla="*/ 153822 h 1121155"/>
                <a:gd name="connsiteX4" fmla="*/ 255481 w 899572"/>
                <a:gd name="connsiteY4" fmla="*/ 73812 h 1121155"/>
                <a:gd name="connsiteX0" fmla="*/ 255481 w 899572"/>
                <a:gd name="connsiteY0" fmla="*/ 73812 h 1121155"/>
                <a:gd name="connsiteX1" fmla="*/ 59901 w 899572"/>
                <a:gd name="connsiteY1" fmla="*/ 1031392 h 1121155"/>
                <a:gd name="connsiteX2" fmla="*/ 829521 w 899572"/>
                <a:gd name="connsiteY2" fmla="*/ 993292 h 1121155"/>
                <a:gd name="connsiteX3" fmla="*/ 799041 w 899572"/>
                <a:gd name="connsiteY3" fmla="*/ 153822 h 1121155"/>
                <a:gd name="connsiteX4" fmla="*/ 255481 w 899572"/>
                <a:gd name="connsiteY4" fmla="*/ 73812 h 1121155"/>
                <a:gd name="connsiteX0" fmla="*/ 255481 w 899572"/>
                <a:gd name="connsiteY0" fmla="*/ 73812 h 1121155"/>
                <a:gd name="connsiteX1" fmla="*/ 59901 w 899572"/>
                <a:gd name="connsiteY1" fmla="*/ 1031392 h 1121155"/>
                <a:gd name="connsiteX2" fmla="*/ 829521 w 899572"/>
                <a:gd name="connsiteY2" fmla="*/ 993292 h 1121155"/>
                <a:gd name="connsiteX3" fmla="*/ 799041 w 899572"/>
                <a:gd name="connsiteY3" fmla="*/ 153822 h 1121155"/>
                <a:gd name="connsiteX4" fmla="*/ 255481 w 899572"/>
                <a:gd name="connsiteY4" fmla="*/ 73812 h 1121155"/>
                <a:gd name="connsiteX0" fmla="*/ 255481 w 899572"/>
                <a:gd name="connsiteY0" fmla="*/ 73812 h 1121155"/>
                <a:gd name="connsiteX1" fmla="*/ 59901 w 899572"/>
                <a:gd name="connsiteY1" fmla="*/ 1031392 h 1121155"/>
                <a:gd name="connsiteX2" fmla="*/ 829521 w 899572"/>
                <a:gd name="connsiteY2" fmla="*/ 993292 h 1121155"/>
                <a:gd name="connsiteX3" fmla="*/ 799041 w 899572"/>
                <a:gd name="connsiteY3" fmla="*/ 153822 h 1121155"/>
                <a:gd name="connsiteX4" fmla="*/ 255481 w 899572"/>
                <a:gd name="connsiteY4" fmla="*/ 73812 h 1121155"/>
                <a:gd name="connsiteX0" fmla="*/ 212939 w 914180"/>
                <a:gd name="connsiteY0" fmla="*/ 82846 h 1104789"/>
                <a:gd name="connsiteX1" fmla="*/ 74509 w 914180"/>
                <a:gd name="connsiteY1" fmla="*/ 1015026 h 1104789"/>
                <a:gd name="connsiteX2" fmla="*/ 844129 w 914180"/>
                <a:gd name="connsiteY2" fmla="*/ 976926 h 1104789"/>
                <a:gd name="connsiteX3" fmla="*/ 813649 w 914180"/>
                <a:gd name="connsiteY3" fmla="*/ 137456 h 1104789"/>
                <a:gd name="connsiteX4" fmla="*/ 212939 w 914180"/>
                <a:gd name="connsiteY4" fmla="*/ 82846 h 1104789"/>
                <a:gd name="connsiteX0" fmla="*/ 212939 w 914180"/>
                <a:gd name="connsiteY0" fmla="*/ 69578 h 1091521"/>
                <a:gd name="connsiteX1" fmla="*/ 74509 w 914180"/>
                <a:gd name="connsiteY1" fmla="*/ 1001758 h 1091521"/>
                <a:gd name="connsiteX2" fmla="*/ 844129 w 914180"/>
                <a:gd name="connsiteY2" fmla="*/ 963658 h 1091521"/>
                <a:gd name="connsiteX3" fmla="*/ 813649 w 914180"/>
                <a:gd name="connsiteY3" fmla="*/ 124188 h 1091521"/>
                <a:gd name="connsiteX4" fmla="*/ 212939 w 914180"/>
                <a:gd name="connsiteY4" fmla="*/ 69578 h 1091521"/>
                <a:gd name="connsiteX0" fmla="*/ 260493 w 898234"/>
                <a:gd name="connsiteY0" fmla="*/ 52074 h 1124817"/>
                <a:gd name="connsiteX1" fmla="*/ 58563 w 898234"/>
                <a:gd name="connsiteY1" fmla="*/ 1035054 h 1124817"/>
                <a:gd name="connsiteX2" fmla="*/ 828183 w 898234"/>
                <a:gd name="connsiteY2" fmla="*/ 996954 h 1124817"/>
                <a:gd name="connsiteX3" fmla="*/ 797703 w 898234"/>
                <a:gd name="connsiteY3" fmla="*/ 157484 h 1124817"/>
                <a:gd name="connsiteX4" fmla="*/ 260493 w 898234"/>
                <a:gd name="connsiteY4" fmla="*/ 52074 h 1124817"/>
                <a:gd name="connsiteX0" fmla="*/ 235968 w 905459"/>
                <a:gd name="connsiteY0" fmla="*/ 55822 h 1115865"/>
                <a:gd name="connsiteX1" fmla="*/ 65788 w 905459"/>
                <a:gd name="connsiteY1" fmla="*/ 1026102 h 1115865"/>
                <a:gd name="connsiteX2" fmla="*/ 835408 w 905459"/>
                <a:gd name="connsiteY2" fmla="*/ 988002 h 1115865"/>
                <a:gd name="connsiteX3" fmla="*/ 804928 w 905459"/>
                <a:gd name="connsiteY3" fmla="*/ 148532 h 1115865"/>
                <a:gd name="connsiteX4" fmla="*/ 235968 w 905459"/>
                <a:gd name="connsiteY4" fmla="*/ 55822 h 1115865"/>
                <a:gd name="connsiteX0" fmla="*/ 235968 w 905459"/>
                <a:gd name="connsiteY0" fmla="*/ 41876 h 1101919"/>
                <a:gd name="connsiteX1" fmla="*/ 65788 w 905459"/>
                <a:gd name="connsiteY1" fmla="*/ 1012156 h 1101919"/>
                <a:gd name="connsiteX2" fmla="*/ 835408 w 905459"/>
                <a:gd name="connsiteY2" fmla="*/ 974056 h 1101919"/>
                <a:gd name="connsiteX3" fmla="*/ 804928 w 905459"/>
                <a:gd name="connsiteY3" fmla="*/ 134586 h 1101919"/>
                <a:gd name="connsiteX4" fmla="*/ 235968 w 905459"/>
                <a:gd name="connsiteY4" fmla="*/ 41876 h 1101919"/>
                <a:gd name="connsiteX0" fmla="*/ 235968 w 905459"/>
                <a:gd name="connsiteY0" fmla="*/ 41876 h 1101919"/>
                <a:gd name="connsiteX1" fmla="*/ 65788 w 905459"/>
                <a:gd name="connsiteY1" fmla="*/ 1012156 h 1101919"/>
                <a:gd name="connsiteX2" fmla="*/ 835408 w 905459"/>
                <a:gd name="connsiteY2" fmla="*/ 974056 h 1101919"/>
                <a:gd name="connsiteX3" fmla="*/ 804928 w 905459"/>
                <a:gd name="connsiteY3" fmla="*/ 134586 h 1101919"/>
                <a:gd name="connsiteX4" fmla="*/ 235968 w 905459"/>
                <a:gd name="connsiteY4" fmla="*/ 41876 h 1101919"/>
                <a:gd name="connsiteX0" fmla="*/ 235968 w 905459"/>
                <a:gd name="connsiteY0" fmla="*/ 28053 h 1088096"/>
                <a:gd name="connsiteX1" fmla="*/ 65788 w 905459"/>
                <a:gd name="connsiteY1" fmla="*/ 998333 h 1088096"/>
                <a:gd name="connsiteX2" fmla="*/ 835408 w 905459"/>
                <a:gd name="connsiteY2" fmla="*/ 960233 h 1088096"/>
                <a:gd name="connsiteX3" fmla="*/ 804928 w 905459"/>
                <a:gd name="connsiteY3" fmla="*/ 120763 h 1088096"/>
                <a:gd name="connsiteX4" fmla="*/ 235968 w 905459"/>
                <a:gd name="connsiteY4" fmla="*/ 28053 h 1088096"/>
                <a:gd name="connsiteX0" fmla="*/ 250521 w 920012"/>
                <a:gd name="connsiteY0" fmla="*/ 28053 h 1067482"/>
                <a:gd name="connsiteX1" fmla="*/ 61291 w 920012"/>
                <a:gd name="connsiteY1" fmla="*/ 960233 h 1067482"/>
                <a:gd name="connsiteX2" fmla="*/ 849961 w 920012"/>
                <a:gd name="connsiteY2" fmla="*/ 960233 h 1067482"/>
                <a:gd name="connsiteX3" fmla="*/ 819481 w 920012"/>
                <a:gd name="connsiteY3" fmla="*/ 120763 h 1067482"/>
                <a:gd name="connsiteX4" fmla="*/ 250521 w 920012"/>
                <a:gd name="connsiteY4" fmla="*/ 28053 h 1067482"/>
                <a:gd name="connsiteX0" fmla="*/ 293470 w 962961"/>
                <a:gd name="connsiteY0" fmla="*/ 28053 h 1067482"/>
                <a:gd name="connsiteX1" fmla="*/ 104240 w 962961"/>
                <a:gd name="connsiteY1" fmla="*/ 960233 h 1067482"/>
                <a:gd name="connsiteX2" fmla="*/ 892910 w 962961"/>
                <a:gd name="connsiteY2" fmla="*/ 960233 h 1067482"/>
                <a:gd name="connsiteX3" fmla="*/ 862430 w 962961"/>
                <a:gd name="connsiteY3" fmla="*/ 120763 h 1067482"/>
                <a:gd name="connsiteX4" fmla="*/ 293470 w 962961"/>
                <a:gd name="connsiteY4" fmla="*/ 28053 h 1067482"/>
                <a:gd name="connsiteX0" fmla="*/ 301756 w 971247"/>
                <a:gd name="connsiteY0" fmla="*/ 28053 h 1067482"/>
                <a:gd name="connsiteX1" fmla="*/ 112526 w 971247"/>
                <a:gd name="connsiteY1" fmla="*/ 960233 h 1067482"/>
                <a:gd name="connsiteX2" fmla="*/ 901196 w 971247"/>
                <a:gd name="connsiteY2" fmla="*/ 960233 h 1067482"/>
                <a:gd name="connsiteX3" fmla="*/ 870716 w 971247"/>
                <a:gd name="connsiteY3" fmla="*/ 120763 h 1067482"/>
                <a:gd name="connsiteX4" fmla="*/ 301756 w 971247"/>
                <a:gd name="connsiteY4" fmla="*/ 28053 h 1067482"/>
                <a:gd name="connsiteX0" fmla="*/ 301756 w 963093"/>
                <a:gd name="connsiteY0" fmla="*/ 28053 h 1067482"/>
                <a:gd name="connsiteX1" fmla="*/ 112526 w 963093"/>
                <a:gd name="connsiteY1" fmla="*/ 960233 h 1067482"/>
                <a:gd name="connsiteX2" fmla="*/ 901196 w 963093"/>
                <a:gd name="connsiteY2" fmla="*/ 960233 h 1067482"/>
                <a:gd name="connsiteX3" fmla="*/ 870716 w 963093"/>
                <a:gd name="connsiteY3" fmla="*/ 120763 h 1067482"/>
                <a:gd name="connsiteX4" fmla="*/ 301756 w 963093"/>
                <a:gd name="connsiteY4" fmla="*/ 28053 h 1067482"/>
                <a:gd name="connsiteX0" fmla="*/ 870716 w 972761"/>
                <a:gd name="connsiteY0" fmla="*/ 120763 h 1067482"/>
                <a:gd name="connsiteX1" fmla="*/ 301756 w 972761"/>
                <a:gd name="connsiteY1" fmla="*/ 28053 h 1067482"/>
                <a:gd name="connsiteX2" fmla="*/ 112526 w 972761"/>
                <a:gd name="connsiteY2" fmla="*/ 960233 h 1067482"/>
                <a:gd name="connsiteX3" fmla="*/ 901196 w 972761"/>
                <a:gd name="connsiteY3" fmla="*/ 960233 h 1067482"/>
                <a:gd name="connsiteX4" fmla="*/ 962156 w 972761"/>
                <a:gd name="connsiteY4" fmla="*/ 212203 h 1067482"/>
                <a:gd name="connsiteX0" fmla="*/ 870716 w 969217"/>
                <a:gd name="connsiteY0" fmla="*/ 120763 h 1067482"/>
                <a:gd name="connsiteX1" fmla="*/ 301756 w 969217"/>
                <a:gd name="connsiteY1" fmla="*/ 28053 h 1067482"/>
                <a:gd name="connsiteX2" fmla="*/ 112526 w 969217"/>
                <a:gd name="connsiteY2" fmla="*/ 960233 h 1067482"/>
                <a:gd name="connsiteX3" fmla="*/ 901196 w 969217"/>
                <a:gd name="connsiteY3" fmla="*/ 960233 h 1067482"/>
                <a:gd name="connsiteX4" fmla="*/ 955806 w 969217"/>
                <a:gd name="connsiteY4" fmla="*/ 650353 h 1067482"/>
                <a:gd name="connsiteX0" fmla="*/ 870716 w 915722"/>
                <a:gd name="connsiteY0" fmla="*/ 120763 h 1067482"/>
                <a:gd name="connsiteX1" fmla="*/ 301756 w 915722"/>
                <a:gd name="connsiteY1" fmla="*/ 28053 h 1067482"/>
                <a:gd name="connsiteX2" fmla="*/ 112526 w 915722"/>
                <a:gd name="connsiteY2" fmla="*/ 960233 h 1067482"/>
                <a:gd name="connsiteX3" fmla="*/ 901196 w 915722"/>
                <a:gd name="connsiteY3" fmla="*/ 960233 h 1067482"/>
                <a:gd name="connsiteX4" fmla="*/ 511306 w 915722"/>
                <a:gd name="connsiteY4" fmla="*/ 624953 h 1067482"/>
                <a:gd name="connsiteX0" fmla="*/ 870716 w 933401"/>
                <a:gd name="connsiteY0" fmla="*/ 120763 h 1067482"/>
                <a:gd name="connsiteX1" fmla="*/ 301756 w 933401"/>
                <a:gd name="connsiteY1" fmla="*/ 28053 h 1067482"/>
                <a:gd name="connsiteX2" fmla="*/ 112526 w 933401"/>
                <a:gd name="connsiteY2" fmla="*/ 960233 h 1067482"/>
                <a:gd name="connsiteX3" fmla="*/ 901196 w 933401"/>
                <a:gd name="connsiteY3" fmla="*/ 960233 h 1067482"/>
                <a:gd name="connsiteX4" fmla="*/ 511306 w 933401"/>
                <a:gd name="connsiteY4" fmla="*/ 624953 h 1067482"/>
                <a:gd name="connsiteX0" fmla="*/ 870716 w 938513"/>
                <a:gd name="connsiteY0" fmla="*/ 120763 h 1067482"/>
                <a:gd name="connsiteX1" fmla="*/ 301756 w 938513"/>
                <a:gd name="connsiteY1" fmla="*/ 28053 h 1067482"/>
                <a:gd name="connsiteX2" fmla="*/ 112526 w 938513"/>
                <a:gd name="connsiteY2" fmla="*/ 960233 h 1067482"/>
                <a:gd name="connsiteX3" fmla="*/ 901196 w 938513"/>
                <a:gd name="connsiteY3" fmla="*/ 960233 h 1067482"/>
                <a:gd name="connsiteX4" fmla="*/ 511306 w 938513"/>
                <a:gd name="connsiteY4" fmla="*/ 624953 h 1067482"/>
                <a:gd name="connsiteX0" fmla="*/ 870716 w 916988"/>
                <a:gd name="connsiteY0" fmla="*/ 120763 h 1058269"/>
                <a:gd name="connsiteX1" fmla="*/ 301756 w 916988"/>
                <a:gd name="connsiteY1" fmla="*/ 28053 h 1058269"/>
                <a:gd name="connsiteX2" fmla="*/ 112526 w 916988"/>
                <a:gd name="connsiteY2" fmla="*/ 960233 h 1058269"/>
                <a:gd name="connsiteX3" fmla="*/ 875796 w 916988"/>
                <a:gd name="connsiteY3" fmla="*/ 941183 h 1058269"/>
                <a:gd name="connsiteX4" fmla="*/ 511306 w 916988"/>
                <a:gd name="connsiteY4" fmla="*/ 624953 h 1058269"/>
                <a:gd name="connsiteX0" fmla="*/ 870716 w 938819"/>
                <a:gd name="connsiteY0" fmla="*/ 120763 h 1058269"/>
                <a:gd name="connsiteX1" fmla="*/ 301756 w 938819"/>
                <a:gd name="connsiteY1" fmla="*/ 28053 h 1058269"/>
                <a:gd name="connsiteX2" fmla="*/ 112526 w 938819"/>
                <a:gd name="connsiteY2" fmla="*/ 960233 h 1058269"/>
                <a:gd name="connsiteX3" fmla="*/ 875796 w 938819"/>
                <a:gd name="connsiteY3" fmla="*/ 941183 h 1058269"/>
                <a:gd name="connsiteX4" fmla="*/ 511306 w 938819"/>
                <a:gd name="connsiteY4" fmla="*/ 624953 h 1058269"/>
                <a:gd name="connsiteX0" fmla="*/ 870716 w 938819"/>
                <a:gd name="connsiteY0" fmla="*/ 120763 h 1074659"/>
                <a:gd name="connsiteX1" fmla="*/ 301756 w 938819"/>
                <a:gd name="connsiteY1" fmla="*/ 28053 h 1074659"/>
                <a:gd name="connsiteX2" fmla="*/ 112526 w 938819"/>
                <a:gd name="connsiteY2" fmla="*/ 960233 h 1074659"/>
                <a:gd name="connsiteX3" fmla="*/ 875796 w 938819"/>
                <a:gd name="connsiteY3" fmla="*/ 941183 h 1074659"/>
                <a:gd name="connsiteX4" fmla="*/ 511306 w 938819"/>
                <a:gd name="connsiteY4" fmla="*/ 624953 h 1074659"/>
                <a:gd name="connsiteX0" fmla="*/ 870716 w 938819"/>
                <a:gd name="connsiteY0" fmla="*/ 120763 h 1087029"/>
                <a:gd name="connsiteX1" fmla="*/ 301756 w 938819"/>
                <a:gd name="connsiteY1" fmla="*/ 28053 h 1087029"/>
                <a:gd name="connsiteX2" fmla="*/ 112526 w 938819"/>
                <a:gd name="connsiteY2" fmla="*/ 960233 h 1087029"/>
                <a:gd name="connsiteX3" fmla="*/ 875796 w 938819"/>
                <a:gd name="connsiteY3" fmla="*/ 941183 h 1087029"/>
                <a:gd name="connsiteX4" fmla="*/ 511306 w 938819"/>
                <a:gd name="connsiteY4" fmla="*/ 624953 h 1087029"/>
                <a:gd name="connsiteX0" fmla="*/ 881173 w 949276"/>
                <a:gd name="connsiteY0" fmla="*/ 120763 h 1087029"/>
                <a:gd name="connsiteX1" fmla="*/ 312213 w 949276"/>
                <a:gd name="connsiteY1" fmla="*/ 28053 h 1087029"/>
                <a:gd name="connsiteX2" fmla="*/ 122983 w 949276"/>
                <a:gd name="connsiteY2" fmla="*/ 960233 h 1087029"/>
                <a:gd name="connsiteX3" fmla="*/ 886253 w 949276"/>
                <a:gd name="connsiteY3" fmla="*/ 941183 h 1087029"/>
                <a:gd name="connsiteX4" fmla="*/ 521763 w 949276"/>
                <a:gd name="connsiteY4" fmla="*/ 624953 h 1087029"/>
                <a:gd name="connsiteX0" fmla="*/ 868850 w 936953"/>
                <a:gd name="connsiteY0" fmla="*/ 105683 h 1071949"/>
                <a:gd name="connsiteX1" fmla="*/ 331640 w 936953"/>
                <a:gd name="connsiteY1" fmla="*/ 38373 h 1071949"/>
                <a:gd name="connsiteX2" fmla="*/ 110660 w 936953"/>
                <a:gd name="connsiteY2" fmla="*/ 945153 h 1071949"/>
                <a:gd name="connsiteX3" fmla="*/ 873930 w 936953"/>
                <a:gd name="connsiteY3" fmla="*/ 926103 h 1071949"/>
                <a:gd name="connsiteX4" fmla="*/ 509440 w 936953"/>
                <a:gd name="connsiteY4" fmla="*/ 609873 h 1071949"/>
                <a:gd name="connsiteX0" fmla="*/ 868850 w 936953"/>
                <a:gd name="connsiteY0" fmla="*/ 88297 h 1054563"/>
                <a:gd name="connsiteX1" fmla="*/ 331640 w 936953"/>
                <a:gd name="connsiteY1" fmla="*/ 20987 h 1054563"/>
                <a:gd name="connsiteX2" fmla="*/ 110660 w 936953"/>
                <a:gd name="connsiteY2" fmla="*/ 927767 h 1054563"/>
                <a:gd name="connsiteX3" fmla="*/ 873930 w 936953"/>
                <a:gd name="connsiteY3" fmla="*/ 908717 h 1054563"/>
                <a:gd name="connsiteX4" fmla="*/ 509440 w 936953"/>
                <a:gd name="connsiteY4" fmla="*/ 592487 h 1054563"/>
                <a:gd name="connsiteX0" fmla="*/ 875200 w 936953"/>
                <a:gd name="connsiteY0" fmla="*/ 113259 h 1047775"/>
                <a:gd name="connsiteX1" fmla="*/ 331640 w 936953"/>
                <a:gd name="connsiteY1" fmla="*/ 14199 h 1047775"/>
                <a:gd name="connsiteX2" fmla="*/ 110660 w 936953"/>
                <a:gd name="connsiteY2" fmla="*/ 920979 h 1047775"/>
                <a:gd name="connsiteX3" fmla="*/ 873930 w 936953"/>
                <a:gd name="connsiteY3" fmla="*/ 901929 h 1047775"/>
                <a:gd name="connsiteX4" fmla="*/ 509440 w 936953"/>
                <a:gd name="connsiteY4" fmla="*/ 585699 h 1047775"/>
                <a:gd name="connsiteX0" fmla="*/ 875200 w 1187337"/>
                <a:gd name="connsiteY0" fmla="*/ 113259 h 1047775"/>
                <a:gd name="connsiteX1" fmla="*/ 331640 w 1187337"/>
                <a:gd name="connsiteY1" fmla="*/ 14199 h 1047775"/>
                <a:gd name="connsiteX2" fmla="*/ 110660 w 1187337"/>
                <a:gd name="connsiteY2" fmla="*/ 920979 h 1047775"/>
                <a:gd name="connsiteX3" fmla="*/ 873930 w 1187337"/>
                <a:gd name="connsiteY3" fmla="*/ 901929 h 1047775"/>
                <a:gd name="connsiteX4" fmla="*/ 1019028 w 1187337"/>
                <a:gd name="connsiteY4" fmla="*/ 647612 h 1047775"/>
                <a:gd name="connsiteX0" fmla="*/ 875200 w 1019028"/>
                <a:gd name="connsiteY0" fmla="*/ 113259 h 1047775"/>
                <a:gd name="connsiteX1" fmla="*/ 331640 w 1019028"/>
                <a:gd name="connsiteY1" fmla="*/ 14199 h 1047775"/>
                <a:gd name="connsiteX2" fmla="*/ 110660 w 1019028"/>
                <a:gd name="connsiteY2" fmla="*/ 920979 h 1047775"/>
                <a:gd name="connsiteX3" fmla="*/ 873930 w 1019028"/>
                <a:gd name="connsiteY3" fmla="*/ 901929 h 1047775"/>
                <a:gd name="connsiteX4" fmla="*/ 1019028 w 1019028"/>
                <a:gd name="connsiteY4" fmla="*/ 647612 h 1047775"/>
                <a:gd name="connsiteX0" fmla="*/ 875200 w 953383"/>
                <a:gd name="connsiteY0" fmla="*/ 113259 h 1102653"/>
                <a:gd name="connsiteX1" fmla="*/ 331640 w 953383"/>
                <a:gd name="connsiteY1" fmla="*/ 14199 h 1102653"/>
                <a:gd name="connsiteX2" fmla="*/ 110660 w 953383"/>
                <a:gd name="connsiteY2" fmla="*/ 920979 h 1102653"/>
                <a:gd name="connsiteX3" fmla="*/ 873930 w 953383"/>
                <a:gd name="connsiteY3" fmla="*/ 901929 h 1102653"/>
                <a:gd name="connsiteX4" fmla="*/ 933303 w 953383"/>
                <a:gd name="connsiteY4" fmla="*/ 1100049 h 1102653"/>
                <a:gd name="connsiteX0" fmla="*/ 875200 w 953383"/>
                <a:gd name="connsiteY0" fmla="*/ 279274 h 1266938"/>
                <a:gd name="connsiteX1" fmla="*/ 331640 w 953383"/>
                <a:gd name="connsiteY1" fmla="*/ 180214 h 1266938"/>
                <a:gd name="connsiteX2" fmla="*/ 110660 w 953383"/>
                <a:gd name="connsiteY2" fmla="*/ 1086994 h 1266938"/>
                <a:gd name="connsiteX3" fmla="*/ 873930 w 953383"/>
                <a:gd name="connsiteY3" fmla="*/ 29719 h 1266938"/>
                <a:gd name="connsiteX4" fmla="*/ 933303 w 953383"/>
                <a:gd name="connsiteY4" fmla="*/ 1266064 h 1266938"/>
                <a:gd name="connsiteX0" fmla="*/ 875200 w 953383"/>
                <a:gd name="connsiteY0" fmla="*/ 279274 h 1266938"/>
                <a:gd name="connsiteX1" fmla="*/ 331640 w 953383"/>
                <a:gd name="connsiteY1" fmla="*/ 180214 h 1266938"/>
                <a:gd name="connsiteX2" fmla="*/ 110660 w 953383"/>
                <a:gd name="connsiteY2" fmla="*/ 1086994 h 1266938"/>
                <a:gd name="connsiteX3" fmla="*/ 873930 w 953383"/>
                <a:gd name="connsiteY3" fmla="*/ 29719 h 1266938"/>
                <a:gd name="connsiteX4" fmla="*/ 933303 w 953383"/>
                <a:gd name="connsiteY4" fmla="*/ 1266064 h 1266938"/>
                <a:gd name="connsiteX0" fmla="*/ 952195 w 1030378"/>
                <a:gd name="connsiteY0" fmla="*/ 279274 h 1266938"/>
                <a:gd name="connsiteX1" fmla="*/ 408635 w 1030378"/>
                <a:gd name="connsiteY1" fmla="*/ 180214 h 1266938"/>
                <a:gd name="connsiteX2" fmla="*/ 78118 w 1030378"/>
                <a:gd name="connsiteY2" fmla="*/ 1158431 h 1266938"/>
                <a:gd name="connsiteX3" fmla="*/ 950925 w 1030378"/>
                <a:gd name="connsiteY3" fmla="*/ 29719 h 1266938"/>
                <a:gd name="connsiteX4" fmla="*/ 1010298 w 1030378"/>
                <a:gd name="connsiteY4" fmla="*/ 1266064 h 1266938"/>
                <a:gd name="connsiteX0" fmla="*/ 944945 w 1023128"/>
                <a:gd name="connsiteY0" fmla="*/ 279274 h 1266938"/>
                <a:gd name="connsiteX1" fmla="*/ 401385 w 1023128"/>
                <a:gd name="connsiteY1" fmla="*/ 180214 h 1266938"/>
                <a:gd name="connsiteX2" fmla="*/ 80393 w 1023128"/>
                <a:gd name="connsiteY2" fmla="*/ 667893 h 1266938"/>
                <a:gd name="connsiteX3" fmla="*/ 943675 w 1023128"/>
                <a:gd name="connsiteY3" fmla="*/ 29719 h 1266938"/>
                <a:gd name="connsiteX4" fmla="*/ 1003048 w 1023128"/>
                <a:gd name="connsiteY4" fmla="*/ 1266064 h 1266938"/>
                <a:gd name="connsiteX0" fmla="*/ 1069210 w 1147393"/>
                <a:gd name="connsiteY0" fmla="*/ 279274 h 1266938"/>
                <a:gd name="connsiteX1" fmla="*/ 235138 w 1147393"/>
                <a:gd name="connsiteY1" fmla="*/ 1118427 h 1266938"/>
                <a:gd name="connsiteX2" fmla="*/ 204658 w 1147393"/>
                <a:gd name="connsiteY2" fmla="*/ 667893 h 1266938"/>
                <a:gd name="connsiteX3" fmla="*/ 1067940 w 1147393"/>
                <a:gd name="connsiteY3" fmla="*/ 29719 h 1266938"/>
                <a:gd name="connsiteX4" fmla="*/ 1127313 w 1147393"/>
                <a:gd name="connsiteY4" fmla="*/ 1266064 h 1266938"/>
                <a:gd name="connsiteX0" fmla="*/ 226248 w 1147393"/>
                <a:gd name="connsiteY0" fmla="*/ 131636 h 1266938"/>
                <a:gd name="connsiteX1" fmla="*/ 235138 w 1147393"/>
                <a:gd name="connsiteY1" fmla="*/ 1118427 h 1266938"/>
                <a:gd name="connsiteX2" fmla="*/ 204658 w 1147393"/>
                <a:gd name="connsiteY2" fmla="*/ 667893 h 1266938"/>
                <a:gd name="connsiteX3" fmla="*/ 1067940 w 1147393"/>
                <a:gd name="connsiteY3" fmla="*/ 29719 h 1266938"/>
                <a:gd name="connsiteX4" fmla="*/ 1127313 w 1147393"/>
                <a:gd name="connsiteY4" fmla="*/ 1266064 h 1266938"/>
                <a:gd name="connsiteX0" fmla="*/ 231011 w 1147393"/>
                <a:gd name="connsiteY0" fmla="*/ 155449 h 1266938"/>
                <a:gd name="connsiteX1" fmla="*/ 235138 w 1147393"/>
                <a:gd name="connsiteY1" fmla="*/ 1118427 h 1266938"/>
                <a:gd name="connsiteX2" fmla="*/ 204658 w 1147393"/>
                <a:gd name="connsiteY2" fmla="*/ 667893 h 1266938"/>
                <a:gd name="connsiteX3" fmla="*/ 1067940 w 1147393"/>
                <a:gd name="connsiteY3" fmla="*/ 29719 h 1266938"/>
                <a:gd name="connsiteX4" fmla="*/ 1127313 w 1147393"/>
                <a:gd name="connsiteY4" fmla="*/ 1266064 h 1266938"/>
                <a:gd name="connsiteX0" fmla="*/ 216723 w 1147393"/>
                <a:gd name="connsiteY0" fmla="*/ 164974 h 1266938"/>
                <a:gd name="connsiteX1" fmla="*/ 235138 w 1147393"/>
                <a:gd name="connsiteY1" fmla="*/ 1118427 h 1266938"/>
                <a:gd name="connsiteX2" fmla="*/ 204658 w 1147393"/>
                <a:gd name="connsiteY2" fmla="*/ 667893 h 1266938"/>
                <a:gd name="connsiteX3" fmla="*/ 1067940 w 1147393"/>
                <a:gd name="connsiteY3" fmla="*/ 29719 h 1266938"/>
                <a:gd name="connsiteX4" fmla="*/ 1127313 w 1147393"/>
                <a:gd name="connsiteY4" fmla="*/ 1266064 h 1266938"/>
                <a:gd name="connsiteX0" fmla="*/ 216723 w 1147393"/>
                <a:gd name="connsiteY0" fmla="*/ 164974 h 1266938"/>
                <a:gd name="connsiteX1" fmla="*/ 235138 w 1147393"/>
                <a:gd name="connsiteY1" fmla="*/ 1147002 h 1266938"/>
                <a:gd name="connsiteX2" fmla="*/ 204658 w 1147393"/>
                <a:gd name="connsiteY2" fmla="*/ 667893 h 1266938"/>
                <a:gd name="connsiteX3" fmla="*/ 1067940 w 1147393"/>
                <a:gd name="connsiteY3" fmla="*/ 29719 h 1266938"/>
                <a:gd name="connsiteX4" fmla="*/ 1127313 w 1147393"/>
                <a:gd name="connsiteY4" fmla="*/ 1266064 h 1266938"/>
                <a:gd name="connsiteX0" fmla="*/ 82083 w 1012753"/>
                <a:gd name="connsiteY0" fmla="*/ 164974 h 1266938"/>
                <a:gd name="connsiteX1" fmla="*/ 100498 w 1012753"/>
                <a:gd name="connsiteY1" fmla="*/ 1147002 h 1266938"/>
                <a:gd name="connsiteX2" fmla="*/ 70018 w 1012753"/>
                <a:gd name="connsiteY2" fmla="*/ 667893 h 1266938"/>
                <a:gd name="connsiteX3" fmla="*/ 933300 w 1012753"/>
                <a:gd name="connsiteY3" fmla="*/ 29719 h 1266938"/>
                <a:gd name="connsiteX4" fmla="*/ 992673 w 1012753"/>
                <a:gd name="connsiteY4" fmla="*/ 1266064 h 1266938"/>
                <a:gd name="connsiteX0" fmla="*/ 90964 w 1021634"/>
                <a:gd name="connsiteY0" fmla="*/ 164974 h 1266938"/>
                <a:gd name="connsiteX1" fmla="*/ 76042 w 1021634"/>
                <a:gd name="connsiteY1" fmla="*/ 1132714 h 1266938"/>
                <a:gd name="connsiteX2" fmla="*/ 78899 w 1021634"/>
                <a:gd name="connsiteY2" fmla="*/ 667893 h 1266938"/>
                <a:gd name="connsiteX3" fmla="*/ 942181 w 1021634"/>
                <a:gd name="connsiteY3" fmla="*/ 29719 h 1266938"/>
                <a:gd name="connsiteX4" fmla="*/ 1001554 w 1021634"/>
                <a:gd name="connsiteY4" fmla="*/ 1266064 h 1266938"/>
                <a:gd name="connsiteX0" fmla="*/ 97741 w 1028411"/>
                <a:gd name="connsiteY0" fmla="*/ 164974 h 1266938"/>
                <a:gd name="connsiteX1" fmla="*/ 82819 w 1028411"/>
                <a:gd name="connsiteY1" fmla="*/ 1132714 h 1266938"/>
                <a:gd name="connsiteX2" fmla="*/ 76151 w 1028411"/>
                <a:gd name="connsiteY2" fmla="*/ 653606 h 1266938"/>
                <a:gd name="connsiteX3" fmla="*/ 948958 w 1028411"/>
                <a:gd name="connsiteY3" fmla="*/ 29719 h 1266938"/>
                <a:gd name="connsiteX4" fmla="*/ 1008331 w 1028411"/>
                <a:gd name="connsiteY4" fmla="*/ 1266064 h 1266938"/>
                <a:gd name="connsiteX0" fmla="*/ 97741 w 1028411"/>
                <a:gd name="connsiteY0" fmla="*/ 164974 h 1266938"/>
                <a:gd name="connsiteX1" fmla="*/ 82819 w 1028411"/>
                <a:gd name="connsiteY1" fmla="*/ 1132714 h 1266938"/>
                <a:gd name="connsiteX2" fmla="*/ 76151 w 1028411"/>
                <a:gd name="connsiteY2" fmla="*/ 653606 h 1266938"/>
                <a:gd name="connsiteX3" fmla="*/ 948958 w 1028411"/>
                <a:gd name="connsiteY3" fmla="*/ 29719 h 1266938"/>
                <a:gd name="connsiteX4" fmla="*/ 1008331 w 1028411"/>
                <a:gd name="connsiteY4" fmla="*/ 1266064 h 1266938"/>
                <a:gd name="connsiteX0" fmla="*/ 83454 w 1028411"/>
                <a:gd name="connsiteY0" fmla="*/ 160211 h 1266938"/>
                <a:gd name="connsiteX1" fmla="*/ 82819 w 1028411"/>
                <a:gd name="connsiteY1" fmla="*/ 1132714 h 1266938"/>
                <a:gd name="connsiteX2" fmla="*/ 76151 w 1028411"/>
                <a:gd name="connsiteY2" fmla="*/ 653606 h 1266938"/>
                <a:gd name="connsiteX3" fmla="*/ 948958 w 1028411"/>
                <a:gd name="connsiteY3" fmla="*/ 29719 h 1266938"/>
                <a:gd name="connsiteX4" fmla="*/ 1008331 w 1028411"/>
                <a:gd name="connsiteY4" fmla="*/ 1266064 h 1266938"/>
                <a:gd name="connsiteX0" fmla="*/ 83454 w 1028411"/>
                <a:gd name="connsiteY0" fmla="*/ 160211 h 1266938"/>
                <a:gd name="connsiteX1" fmla="*/ 82819 w 1028411"/>
                <a:gd name="connsiteY1" fmla="*/ 1132714 h 1266938"/>
                <a:gd name="connsiteX2" fmla="*/ 76151 w 1028411"/>
                <a:gd name="connsiteY2" fmla="*/ 653606 h 1266938"/>
                <a:gd name="connsiteX3" fmla="*/ 948958 w 1028411"/>
                <a:gd name="connsiteY3" fmla="*/ 29719 h 1266938"/>
                <a:gd name="connsiteX4" fmla="*/ 1008331 w 1028411"/>
                <a:gd name="connsiteY4" fmla="*/ 1266064 h 1266938"/>
                <a:gd name="connsiteX0" fmla="*/ 63723 w 1008680"/>
                <a:gd name="connsiteY0" fmla="*/ 160211 h 1266938"/>
                <a:gd name="connsiteX1" fmla="*/ 63088 w 1008680"/>
                <a:gd name="connsiteY1" fmla="*/ 1132714 h 1266938"/>
                <a:gd name="connsiteX2" fmla="*/ 84995 w 1008680"/>
                <a:gd name="connsiteY2" fmla="*/ 663131 h 1266938"/>
                <a:gd name="connsiteX3" fmla="*/ 929227 w 1008680"/>
                <a:gd name="connsiteY3" fmla="*/ 29719 h 1266938"/>
                <a:gd name="connsiteX4" fmla="*/ 988600 w 1008680"/>
                <a:gd name="connsiteY4" fmla="*/ 1266064 h 1266938"/>
                <a:gd name="connsiteX0" fmla="*/ 8706 w 953663"/>
                <a:gd name="connsiteY0" fmla="*/ 160211 h 1266938"/>
                <a:gd name="connsiteX1" fmla="*/ 8071 w 953663"/>
                <a:gd name="connsiteY1" fmla="*/ 1132714 h 1266938"/>
                <a:gd name="connsiteX2" fmla="*/ 29978 w 953663"/>
                <a:gd name="connsiteY2" fmla="*/ 663131 h 1266938"/>
                <a:gd name="connsiteX3" fmla="*/ 874210 w 953663"/>
                <a:gd name="connsiteY3" fmla="*/ 29719 h 1266938"/>
                <a:gd name="connsiteX4" fmla="*/ 933583 w 953663"/>
                <a:gd name="connsiteY4" fmla="*/ 1266064 h 1266938"/>
                <a:gd name="connsiteX0" fmla="*/ 31115 w 976072"/>
                <a:gd name="connsiteY0" fmla="*/ 160211 h 1266938"/>
                <a:gd name="connsiteX1" fmla="*/ 30480 w 976072"/>
                <a:gd name="connsiteY1" fmla="*/ 1132714 h 1266938"/>
                <a:gd name="connsiteX2" fmla="*/ 0 w 976072"/>
                <a:gd name="connsiteY2" fmla="*/ 634556 h 1266938"/>
                <a:gd name="connsiteX3" fmla="*/ 896619 w 976072"/>
                <a:gd name="connsiteY3" fmla="*/ 29719 h 1266938"/>
                <a:gd name="connsiteX4" fmla="*/ 955992 w 976072"/>
                <a:gd name="connsiteY4" fmla="*/ 1266064 h 1266938"/>
                <a:gd name="connsiteX0" fmla="*/ 31115 w 976072"/>
                <a:gd name="connsiteY0" fmla="*/ 160211 h 1266938"/>
                <a:gd name="connsiteX1" fmla="*/ 30480 w 976072"/>
                <a:gd name="connsiteY1" fmla="*/ 1132714 h 1266938"/>
                <a:gd name="connsiteX2" fmla="*/ 0 w 976072"/>
                <a:gd name="connsiteY2" fmla="*/ 634556 h 1266938"/>
                <a:gd name="connsiteX3" fmla="*/ 896619 w 976072"/>
                <a:gd name="connsiteY3" fmla="*/ 29719 h 1266938"/>
                <a:gd name="connsiteX4" fmla="*/ 955992 w 976072"/>
                <a:gd name="connsiteY4" fmla="*/ 1266064 h 1266938"/>
                <a:gd name="connsiteX0" fmla="*/ 31115 w 976072"/>
                <a:gd name="connsiteY0" fmla="*/ 160211 h 1266938"/>
                <a:gd name="connsiteX1" fmla="*/ 40005 w 976072"/>
                <a:gd name="connsiteY1" fmla="*/ 1113664 h 1266938"/>
                <a:gd name="connsiteX2" fmla="*/ 0 w 976072"/>
                <a:gd name="connsiteY2" fmla="*/ 634556 h 1266938"/>
                <a:gd name="connsiteX3" fmla="*/ 896619 w 976072"/>
                <a:gd name="connsiteY3" fmla="*/ 29719 h 1266938"/>
                <a:gd name="connsiteX4" fmla="*/ 955992 w 976072"/>
                <a:gd name="connsiteY4" fmla="*/ 1266064 h 1266938"/>
                <a:gd name="connsiteX0" fmla="*/ 31115 w 976072"/>
                <a:gd name="connsiteY0" fmla="*/ 160211 h 1266938"/>
                <a:gd name="connsiteX1" fmla="*/ 40005 w 976072"/>
                <a:gd name="connsiteY1" fmla="*/ 1113664 h 1266938"/>
                <a:gd name="connsiteX2" fmla="*/ 0 w 976072"/>
                <a:gd name="connsiteY2" fmla="*/ 634556 h 1266938"/>
                <a:gd name="connsiteX3" fmla="*/ 896619 w 976072"/>
                <a:gd name="connsiteY3" fmla="*/ 29719 h 1266938"/>
                <a:gd name="connsiteX4" fmla="*/ 955992 w 976072"/>
                <a:gd name="connsiteY4" fmla="*/ 1266064 h 1266938"/>
                <a:gd name="connsiteX0" fmla="*/ 31115 w 976072"/>
                <a:gd name="connsiteY0" fmla="*/ 160211 h 1266938"/>
                <a:gd name="connsiteX1" fmla="*/ 40005 w 976072"/>
                <a:gd name="connsiteY1" fmla="*/ 1113664 h 1266938"/>
                <a:gd name="connsiteX2" fmla="*/ 0 w 976072"/>
                <a:gd name="connsiteY2" fmla="*/ 634556 h 1266938"/>
                <a:gd name="connsiteX3" fmla="*/ 896619 w 976072"/>
                <a:gd name="connsiteY3" fmla="*/ 29719 h 1266938"/>
                <a:gd name="connsiteX4" fmla="*/ 955992 w 976072"/>
                <a:gd name="connsiteY4" fmla="*/ 1266064 h 1266938"/>
                <a:gd name="connsiteX0" fmla="*/ 31115 w 976072"/>
                <a:gd name="connsiteY0" fmla="*/ 160211 h 1266938"/>
                <a:gd name="connsiteX1" fmla="*/ 40005 w 976072"/>
                <a:gd name="connsiteY1" fmla="*/ 1113664 h 1266938"/>
                <a:gd name="connsiteX2" fmla="*/ 0 w 976072"/>
                <a:gd name="connsiteY2" fmla="*/ 620268 h 1266938"/>
                <a:gd name="connsiteX3" fmla="*/ 896619 w 976072"/>
                <a:gd name="connsiteY3" fmla="*/ 29719 h 1266938"/>
                <a:gd name="connsiteX4" fmla="*/ 955992 w 976072"/>
                <a:gd name="connsiteY4" fmla="*/ 1266064 h 1266938"/>
                <a:gd name="connsiteX0" fmla="*/ 31115 w 976072"/>
                <a:gd name="connsiteY0" fmla="*/ 160211 h 1266938"/>
                <a:gd name="connsiteX1" fmla="*/ 40005 w 976072"/>
                <a:gd name="connsiteY1" fmla="*/ 1113664 h 1266938"/>
                <a:gd name="connsiteX2" fmla="*/ 0 w 976072"/>
                <a:gd name="connsiteY2" fmla="*/ 605981 h 1266938"/>
                <a:gd name="connsiteX3" fmla="*/ 896619 w 976072"/>
                <a:gd name="connsiteY3" fmla="*/ 29719 h 1266938"/>
                <a:gd name="connsiteX4" fmla="*/ 955992 w 976072"/>
                <a:gd name="connsiteY4" fmla="*/ 1266064 h 1266938"/>
                <a:gd name="connsiteX0" fmla="*/ 31115 w 976072"/>
                <a:gd name="connsiteY0" fmla="*/ 160211 h 1266938"/>
                <a:gd name="connsiteX1" fmla="*/ 40005 w 976072"/>
                <a:gd name="connsiteY1" fmla="*/ 1113664 h 1266938"/>
                <a:gd name="connsiteX2" fmla="*/ 0 w 976072"/>
                <a:gd name="connsiteY2" fmla="*/ 605981 h 1266938"/>
                <a:gd name="connsiteX3" fmla="*/ 896619 w 976072"/>
                <a:gd name="connsiteY3" fmla="*/ 29719 h 1266938"/>
                <a:gd name="connsiteX4" fmla="*/ 955992 w 976072"/>
                <a:gd name="connsiteY4" fmla="*/ 1266064 h 1266938"/>
                <a:gd name="connsiteX0" fmla="*/ 31115 w 976072"/>
                <a:gd name="connsiteY0" fmla="*/ 160211 h 1266938"/>
                <a:gd name="connsiteX1" fmla="*/ 40005 w 976072"/>
                <a:gd name="connsiteY1" fmla="*/ 1113664 h 1266938"/>
                <a:gd name="connsiteX2" fmla="*/ 0 w 976072"/>
                <a:gd name="connsiteY2" fmla="*/ 605981 h 1266938"/>
                <a:gd name="connsiteX3" fmla="*/ 896619 w 976072"/>
                <a:gd name="connsiteY3" fmla="*/ 29719 h 1266938"/>
                <a:gd name="connsiteX4" fmla="*/ 955992 w 976072"/>
                <a:gd name="connsiteY4" fmla="*/ 1266064 h 1266938"/>
                <a:gd name="connsiteX0" fmla="*/ 31115 w 976072"/>
                <a:gd name="connsiteY0" fmla="*/ 160211 h 1266938"/>
                <a:gd name="connsiteX1" fmla="*/ 40005 w 976072"/>
                <a:gd name="connsiteY1" fmla="*/ 1113664 h 1266938"/>
                <a:gd name="connsiteX2" fmla="*/ 0 w 976072"/>
                <a:gd name="connsiteY2" fmla="*/ 605981 h 1266938"/>
                <a:gd name="connsiteX3" fmla="*/ 896619 w 976072"/>
                <a:gd name="connsiteY3" fmla="*/ 29719 h 1266938"/>
                <a:gd name="connsiteX4" fmla="*/ 955992 w 976072"/>
                <a:gd name="connsiteY4" fmla="*/ 1266064 h 1266938"/>
                <a:gd name="connsiteX0" fmla="*/ 31115 w 955992"/>
                <a:gd name="connsiteY0" fmla="*/ 130492 h 1238086"/>
                <a:gd name="connsiteX1" fmla="*/ 40005 w 955992"/>
                <a:gd name="connsiteY1" fmla="*/ 1083945 h 1238086"/>
                <a:gd name="connsiteX2" fmla="*/ 0 w 955992"/>
                <a:gd name="connsiteY2" fmla="*/ 576262 h 1238086"/>
                <a:gd name="connsiteX3" fmla="*/ 896619 w 955992"/>
                <a:gd name="connsiteY3" fmla="*/ 0 h 1238086"/>
                <a:gd name="connsiteX4" fmla="*/ 955992 w 955992"/>
                <a:gd name="connsiteY4" fmla="*/ 1236345 h 1238086"/>
                <a:gd name="connsiteX0" fmla="*/ 31115 w 955992"/>
                <a:gd name="connsiteY0" fmla="*/ 130492 h 1238173"/>
                <a:gd name="connsiteX1" fmla="*/ 40005 w 955992"/>
                <a:gd name="connsiteY1" fmla="*/ 1083945 h 1238173"/>
                <a:gd name="connsiteX2" fmla="*/ 0 w 955992"/>
                <a:gd name="connsiteY2" fmla="*/ 576262 h 1238173"/>
                <a:gd name="connsiteX3" fmla="*/ 896619 w 955992"/>
                <a:gd name="connsiteY3" fmla="*/ 0 h 1238173"/>
                <a:gd name="connsiteX4" fmla="*/ 955992 w 955992"/>
                <a:gd name="connsiteY4" fmla="*/ 1236345 h 1238173"/>
                <a:gd name="connsiteX0" fmla="*/ 31115 w 955992"/>
                <a:gd name="connsiteY0" fmla="*/ 130492 h 1238173"/>
                <a:gd name="connsiteX1" fmla="*/ 40005 w 955992"/>
                <a:gd name="connsiteY1" fmla="*/ 1083945 h 1238173"/>
                <a:gd name="connsiteX2" fmla="*/ 0 w 955992"/>
                <a:gd name="connsiteY2" fmla="*/ 576262 h 1238173"/>
                <a:gd name="connsiteX3" fmla="*/ 896619 w 955992"/>
                <a:gd name="connsiteY3" fmla="*/ 0 h 1238173"/>
                <a:gd name="connsiteX4" fmla="*/ 955992 w 955992"/>
                <a:gd name="connsiteY4" fmla="*/ 1236345 h 1238173"/>
                <a:gd name="connsiteX0" fmla="*/ 31115 w 955992"/>
                <a:gd name="connsiteY0" fmla="*/ 130492 h 1238173"/>
                <a:gd name="connsiteX1" fmla="*/ 40005 w 955992"/>
                <a:gd name="connsiteY1" fmla="*/ 1083945 h 1238173"/>
                <a:gd name="connsiteX2" fmla="*/ 0 w 955992"/>
                <a:gd name="connsiteY2" fmla="*/ 576262 h 1238173"/>
                <a:gd name="connsiteX3" fmla="*/ 896619 w 955992"/>
                <a:gd name="connsiteY3" fmla="*/ 0 h 1238173"/>
                <a:gd name="connsiteX4" fmla="*/ 955992 w 955992"/>
                <a:gd name="connsiteY4" fmla="*/ 1236345 h 1238173"/>
                <a:gd name="connsiteX0" fmla="*/ 31115 w 955992"/>
                <a:gd name="connsiteY0" fmla="*/ 130492 h 1238173"/>
                <a:gd name="connsiteX1" fmla="*/ 40005 w 955992"/>
                <a:gd name="connsiteY1" fmla="*/ 1083945 h 1238173"/>
                <a:gd name="connsiteX2" fmla="*/ 0 w 955992"/>
                <a:gd name="connsiteY2" fmla="*/ 576262 h 1238173"/>
                <a:gd name="connsiteX3" fmla="*/ 896619 w 955992"/>
                <a:gd name="connsiteY3" fmla="*/ 0 h 1238173"/>
                <a:gd name="connsiteX4" fmla="*/ 955992 w 955992"/>
                <a:gd name="connsiteY4" fmla="*/ 1236345 h 1238173"/>
                <a:gd name="connsiteX0" fmla="*/ 31115 w 955992"/>
                <a:gd name="connsiteY0" fmla="*/ 144470 h 1252151"/>
                <a:gd name="connsiteX1" fmla="*/ 40005 w 955992"/>
                <a:gd name="connsiteY1" fmla="*/ 1097923 h 1252151"/>
                <a:gd name="connsiteX2" fmla="*/ 0 w 955992"/>
                <a:gd name="connsiteY2" fmla="*/ 590240 h 1252151"/>
                <a:gd name="connsiteX3" fmla="*/ 806710 w 955992"/>
                <a:gd name="connsiteY3" fmla="*/ 583686 h 1252151"/>
                <a:gd name="connsiteX4" fmla="*/ 896619 w 955992"/>
                <a:gd name="connsiteY4" fmla="*/ 13978 h 1252151"/>
                <a:gd name="connsiteX5" fmla="*/ 955992 w 955992"/>
                <a:gd name="connsiteY5" fmla="*/ 1250323 h 1252151"/>
                <a:gd name="connsiteX0" fmla="*/ 31115 w 955992"/>
                <a:gd name="connsiteY0" fmla="*/ 144274 h 1251955"/>
                <a:gd name="connsiteX1" fmla="*/ 40005 w 955992"/>
                <a:gd name="connsiteY1" fmla="*/ 1097727 h 1251955"/>
                <a:gd name="connsiteX2" fmla="*/ 0 w 955992"/>
                <a:gd name="connsiteY2" fmla="*/ 590044 h 1251955"/>
                <a:gd name="connsiteX3" fmla="*/ 887673 w 955992"/>
                <a:gd name="connsiteY3" fmla="*/ 593015 h 1251955"/>
                <a:gd name="connsiteX4" fmla="*/ 896619 w 955992"/>
                <a:gd name="connsiteY4" fmla="*/ 13782 h 1251955"/>
                <a:gd name="connsiteX5" fmla="*/ 955992 w 955992"/>
                <a:gd name="connsiteY5" fmla="*/ 1250127 h 1251955"/>
                <a:gd name="connsiteX0" fmla="*/ 31115 w 955992"/>
                <a:gd name="connsiteY0" fmla="*/ 144965 h 1252646"/>
                <a:gd name="connsiteX1" fmla="*/ 40005 w 955992"/>
                <a:gd name="connsiteY1" fmla="*/ 1098418 h 1252646"/>
                <a:gd name="connsiteX2" fmla="*/ 0 w 955992"/>
                <a:gd name="connsiteY2" fmla="*/ 590735 h 1252646"/>
                <a:gd name="connsiteX3" fmla="*/ 887673 w 955992"/>
                <a:gd name="connsiteY3" fmla="*/ 593706 h 1252646"/>
                <a:gd name="connsiteX4" fmla="*/ 896619 w 955992"/>
                <a:gd name="connsiteY4" fmla="*/ 14473 h 1252646"/>
                <a:gd name="connsiteX5" fmla="*/ 955992 w 955992"/>
                <a:gd name="connsiteY5" fmla="*/ 1250818 h 1252646"/>
                <a:gd name="connsiteX0" fmla="*/ 31115 w 955992"/>
                <a:gd name="connsiteY0" fmla="*/ 144965 h 1252646"/>
                <a:gd name="connsiteX1" fmla="*/ 40005 w 955992"/>
                <a:gd name="connsiteY1" fmla="*/ 1098418 h 1252646"/>
                <a:gd name="connsiteX2" fmla="*/ 0 w 955992"/>
                <a:gd name="connsiteY2" fmla="*/ 590735 h 1252646"/>
                <a:gd name="connsiteX3" fmla="*/ 887673 w 955992"/>
                <a:gd name="connsiteY3" fmla="*/ 593706 h 1252646"/>
                <a:gd name="connsiteX4" fmla="*/ 896619 w 955992"/>
                <a:gd name="connsiteY4" fmla="*/ 14473 h 1252646"/>
                <a:gd name="connsiteX5" fmla="*/ 955992 w 955992"/>
                <a:gd name="connsiteY5" fmla="*/ 1250818 h 1252646"/>
                <a:gd name="connsiteX0" fmla="*/ 31115 w 955992"/>
                <a:gd name="connsiteY0" fmla="*/ 144965 h 1252646"/>
                <a:gd name="connsiteX1" fmla="*/ 40005 w 955992"/>
                <a:gd name="connsiteY1" fmla="*/ 1098418 h 1252646"/>
                <a:gd name="connsiteX2" fmla="*/ 0 w 955992"/>
                <a:gd name="connsiteY2" fmla="*/ 590735 h 1252646"/>
                <a:gd name="connsiteX3" fmla="*/ 887673 w 955992"/>
                <a:gd name="connsiteY3" fmla="*/ 593706 h 1252646"/>
                <a:gd name="connsiteX4" fmla="*/ 896619 w 955992"/>
                <a:gd name="connsiteY4" fmla="*/ 14473 h 1252646"/>
                <a:gd name="connsiteX5" fmla="*/ 955992 w 955992"/>
                <a:gd name="connsiteY5" fmla="*/ 1250818 h 1252646"/>
                <a:gd name="connsiteX0" fmla="*/ 31115 w 955992"/>
                <a:gd name="connsiteY0" fmla="*/ 144965 h 1252646"/>
                <a:gd name="connsiteX1" fmla="*/ 40005 w 955992"/>
                <a:gd name="connsiteY1" fmla="*/ 1098418 h 1252646"/>
                <a:gd name="connsiteX2" fmla="*/ 0 w 955992"/>
                <a:gd name="connsiteY2" fmla="*/ 619310 h 1252646"/>
                <a:gd name="connsiteX3" fmla="*/ 887673 w 955992"/>
                <a:gd name="connsiteY3" fmla="*/ 593706 h 1252646"/>
                <a:gd name="connsiteX4" fmla="*/ 896619 w 955992"/>
                <a:gd name="connsiteY4" fmla="*/ 14473 h 1252646"/>
                <a:gd name="connsiteX5" fmla="*/ 955992 w 955992"/>
                <a:gd name="connsiteY5" fmla="*/ 1250818 h 1252646"/>
                <a:gd name="connsiteX0" fmla="*/ 27186 w 952063"/>
                <a:gd name="connsiteY0" fmla="*/ 144965 h 1252646"/>
                <a:gd name="connsiteX1" fmla="*/ 36076 w 952063"/>
                <a:gd name="connsiteY1" fmla="*/ 1098418 h 1252646"/>
                <a:gd name="connsiteX2" fmla="*/ 5596 w 952063"/>
                <a:gd name="connsiteY2" fmla="*/ 605022 h 1252646"/>
                <a:gd name="connsiteX3" fmla="*/ 883744 w 952063"/>
                <a:gd name="connsiteY3" fmla="*/ 593706 h 1252646"/>
                <a:gd name="connsiteX4" fmla="*/ 892690 w 952063"/>
                <a:gd name="connsiteY4" fmla="*/ 14473 h 1252646"/>
                <a:gd name="connsiteX5" fmla="*/ 952063 w 952063"/>
                <a:gd name="connsiteY5" fmla="*/ 1250818 h 1252646"/>
                <a:gd name="connsiteX0" fmla="*/ 35878 w 960755"/>
                <a:gd name="connsiteY0" fmla="*/ 144965 h 1252646"/>
                <a:gd name="connsiteX1" fmla="*/ 44768 w 960755"/>
                <a:gd name="connsiteY1" fmla="*/ 1098418 h 1252646"/>
                <a:gd name="connsiteX2" fmla="*/ 0 w 960755"/>
                <a:gd name="connsiteY2" fmla="*/ 605022 h 1252646"/>
                <a:gd name="connsiteX3" fmla="*/ 892436 w 960755"/>
                <a:gd name="connsiteY3" fmla="*/ 593706 h 1252646"/>
                <a:gd name="connsiteX4" fmla="*/ 901382 w 960755"/>
                <a:gd name="connsiteY4" fmla="*/ 14473 h 1252646"/>
                <a:gd name="connsiteX5" fmla="*/ 960755 w 960755"/>
                <a:gd name="connsiteY5" fmla="*/ 1250818 h 1252646"/>
                <a:gd name="connsiteX0" fmla="*/ 35878 w 960755"/>
                <a:gd name="connsiteY0" fmla="*/ 144652 h 1252333"/>
                <a:gd name="connsiteX1" fmla="*/ 44768 w 960755"/>
                <a:gd name="connsiteY1" fmla="*/ 1098105 h 1252333"/>
                <a:gd name="connsiteX2" fmla="*/ 0 w 960755"/>
                <a:gd name="connsiteY2" fmla="*/ 604709 h 1252333"/>
                <a:gd name="connsiteX3" fmla="*/ 916248 w 960755"/>
                <a:gd name="connsiteY3" fmla="*/ 607681 h 1252333"/>
                <a:gd name="connsiteX4" fmla="*/ 901382 w 960755"/>
                <a:gd name="connsiteY4" fmla="*/ 14160 h 1252333"/>
                <a:gd name="connsiteX5" fmla="*/ 960755 w 960755"/>
                <a:gd name="connsiteY5" fmla="*/ 1250505 h 1252333"/>
                <a:gd name="connsiteX0" fmla="*/ 35878 w 960755"/>
                <a:gd name="connsiteY0" fmla="*/ 144751 h 1252432"/>
                <a:gd name="connsiteX1" fmla="*/ 44768 w 960755"/>
                <a:gd name="connsiteY1" fmla="*/ 1098204 h 1252432"/>
                <a:gd name="connsiteX2" fmla="*/ 0 w 960755"/>
                <a:gd name="connsiteY2" fmla="*/ 604808 h 1252432"/>
                <a:gd name="connsiteX3" fmla="*/ 916248 w 960755"/>
                <a:gd name="connsiteY3" fmla="*/ 607780 h 1252432"/>
                <a:gd name="connsiteX4" fmla="*/ 901382 w 960755"/>
                <a:gd name="connsiteY4" fmla="*/ 14259 h 1252432"/>
                <a:gd name="connsiteX5" fmla="*/ 960755 w 960755"/>
                <a:gd name="connsiteY5" fmla="*/ 1250604 h 1252432"/>
                <a:gd name="connsiteX0" fmla="*/ 35878 w 960755"/>
                <a:gd name="connsiteY0" fmla="*/ 144649 h 1252330"/>
                <a:gd name="connsiteX1" fmla="*/ 44768 w 960755"/>
                <a:gd name="connsiteY1" fmla="*/ 1098102 h 1252330"/>
                <a:gd name="connsiteX2" fmla="*/ 0 w 960755"/>
                <a:gd name="connsiteY2" fmla="*/ 604706 h 1252330"/>
                <a:gd name="connsiteX3" fmla="*/ 949586 w 960755"/>
                <a:gd name="connsiteY3" fmla="*/ 612441 h 1252330"/>
                <a:gd name="connsiteX4" fmla="*/ 901382 w 960755"/>
                <a:gd name="connsiteY4" fmla="*/ 14157 h 1252330"/>
                <a:gd name="connsiteX5" fmla="*/ 960755 w 960755"/>
                <a:gd name="connsiteY5" fmla="*/ 1250502 h 1252330"/>
                <a:gd name="connsiteX0" fmla="*/ 35878 w 960755"/>
                <a:gd name="connsiteY0" fmla="*/ 144649 h 1252330"/>
                <a:gd name="connsiteX1" fmla="*/ 44768 w 960755"/>
                <a:gd name="connsiteY1" fmla="*/ 1098102 h 1252330"/>
                <a:gd name="connsiteX2" fmla="*/ 0 w 960755"/>
                <a:gd name="connsiteY2" fmla="*/ 604706 h 1252330"/>
                <a:gd name="connsiteX3" fmla="*/ 916248 w 960755"/>
                <a:gd name="connsiteY3" fmla="*/ 612441 h 1252330"/>
                <a:gd name="connsiteX4" fmla="*/ 901382 w 960755"/>
                <a:gd name="connsiteY4" fmla="*/ 14157 h 1252330"/>
                <a:gd name="connsiteX5" fmla="*/ 960755 w 960755"/>
                <a:gd name="connsiteY5" fmla="*/ 1250502 h 1252330"/>
                <a:gd name="connsiteX0" fmla="*/ 35878 w 960755"/>
                <a:gd name="connsiteY0" fmla="*/ 144649 h 1250502"/>
                <a:gd name="connsiteX1" fmla="*/ 44768 w 960755"/>
                <a:gd name="connsiteY1" fmla="*/ 1098102 h 1250502"/>
                <a:gd name="connsiteX2" fmla="*/ 0 w 960755"/>
                <a:gd name="connsiteY2" fmla="*/ 604706 h 1250502"/>
                <a:gd name="connsiteX3" fmla="*/ 916248 w 960755"/>
                <a:gd name="connsiteY3" fmla="*/ 612441 h 1250502"/>
                <a:gd name="connsiteX4" fmla="*/ 901382 w 960755"/>
                <a:gd name="connsiteY4" fmla="*/ 14157 h 1250502"/>
                <a:gd name="connsiteX5" fmla="*/ 960755 w 960755"/>
                <a:gd name="connsiteY5" fmla="*/ 1250502 h 1250502"/>
                <a:gd name="connsiteX0" fmla="*/ 35878 w 916892"/>
                <a:gd name="connsiteY0" fmla="*/ 144649 h 1221927"/>
                <a:gd name="connsiteX1" fmla="*/ 44768 w 916892"/>
                <a:gd name="connsiteY1" fmla="*/ 1098102 h 1221927"/>
                <a:gd name="connsiteX2" fmla="*/ 0 w 916892"/>
                <a:gd name="connsiteY2" fmla="*/ 604706 h 1221927"/>
                <a:gd name="connsiteX3" fmla="*/ 916248 w 916892"/>
                <a:gd name="connsiteY3" fmla="*/ 612441 h 1221927"/>
                <a:gd name="connsiteX4" fmla="*/ 901382 w 916892"/>
                <a:gd name="connsiteY4" fmla="*/ 14157 h 1221927"/>
                <a:gd name="connsiteX5" fmla="*/ 898843 w 916892"/>
                <a:gd name="connsiteY5" fmla="*/ 1221927 h 1221927"/>
                <a:gd name="connsiteX0" fmla="*/ 35878 w 925636"/>
                <a:gd name="connsiteY0" fmla="*/ 144649 h 1221927"/>
                <a:gd name="connsiteX1" fmla="*/ 44768 w 925636"/>
                <a:gd name="connsiteY1" fmla="*/ 1098102 h 1221927"/>
                <a:gd name="connsiteX2" fmla="*/ 0 w 925636"/>
                <a:gd name="connsiteY2" fmla="*/ 604706 h 1221927"/>
                <a:gd name="connsiteX3" fmla="*/ 916248 w 925636"/>
                <a:gd name="connsiteY3" fmla="*/ 612441 h 1221927"/>
                <a:gd name="connsiteX4" fmla="*/ 901382 w 925636"/>
                <a:gd name="connsiteY4" fmla="*/ 14157 h 1221927"/>
                <a:gd name="connsiteX5" fmla="*/ 898843 w 925636"/>
                <a:gd name="connsiteY5" fmla="*/ 1221927 h 1221927"/>
                <a:gd name="connsiteX0" fmla="*/ 35878 w 919449"/>
                <a:gd name="connsiteY0" fmla="*/ 144649 h 1221927"/>
                <a:gd name="connsiteX1" fmla="*/ 44768 w 919449"/>
                <a:gd name="connsiteY1" fmla="*/ 1098102 h 1221927"/>
                <a:gd name="connsiteX2" fmla="*/ 0 w 919449"/>
                <a:gd name="connsiteY2" fmla="*/ 604706 h 1221927"/>
                <a:gd name="connsiteX3" fmla="*/ 916248 w 919449"/>
                <a:gd name="connsiteY3" fmla="*/ 612441 h 1221927"/>
                <a:gd name="connsiteX4" fmla="*/ 901382 w 919449"/>
                <a:gd name="connsiteY4" fmla="*/ 14157 h 1221927"/>
                <a:gd name="connsiteX5" fmla="*/ 898843 w 919449"/>
                <a:gd name="connsiteY5" fmla="*/ 1221927 h 1221927"/>
                <a:gd name="connsiteX0" fmla="*/ 35878 w 923492"/>
                <a:gd name="connsiteY0" fmla="*/ 121367 h 1198645"/>
                <a:gd name="connsiteX1" fmla="*/ 44768 w 923492"/>
                <a:gd name="connsiteY1" fmla="*/ 1074820 h 1198645"/>
                <a:gd name="connsiteX2" fmla="*/ 0 w 923492"/>
                <a:gd name="connsiteY2" fmla="*/ 581424 h 1198645"/>
                <a:gd name="connsiteX3" fmla="*/ 916248 w 923492"/>
                <a:gd name="connsiteY3" fmla="*/ 589159 h 1198645"/>
                <a:gd name="connsiteX4" fmla="*/ 910907 w 923492"/>
                <a:gd name="connsiteY4" fmla="*/ 14687 h 1198645"/>
                <a:gd name="connsiteX5" fmla="*/ 898843 w 923492"/>
                <a:gd name="connsiteY5" fmla="*/ 1198645 h 1198645"/>
                <a:gd name="connsiteX0" fmla="*/ 35878 w 923492"/>
                <a:gd name="connsiteY0" fmla="*/ 106680 h 1183958"/>
                <a:gd name="connsiteX1" fmla="*/ 44768 w 923492"/>
                <a:gd name="connsiteY1" fmla="*/ 1060133 h 1183958"/>
                <a:gd name="connsiteX2" fmla="*/ 0 w 923492"/>
                <a:gd name="connsiteY2" fmla="*/ 566737 h 1183958"/>
                <a:gd name="connsiteX3" fmla="*/ 916248 w 923492"/>
                <a:gd name="connsiteY3" fmla="*/ 574472 h 1183958"/>
                <a:gd name="connsiteX4" fmla="*/ 910907 w 923492"/>
                <a:gd name="connsiteY4" fmla="*/ 0 h 1183958"/>
                <a:gd name="connsiteX5" fmla="*/ 898843 w 923492"/>
                <a:gd name="connsiteY5" fmla="*/ 1183958 h 1183958"/>
                <a:gd name="connsiteX0" fmla="*/ 35878 w 925998"/>
                <a:gd name="connsiteY0" fmla="*/ 87630 h 1164908"/>
                <a:gd name="connsiteX1" fmla="*/ 44768 w 925998"/>
                <a:gd name="connsiteY1" fmla="*/ 1041083 h 1164908"/>
                <a:gd name="connsiteX2" fmla="*/ 0 w 925998"/>
                <a:gd name="connsiteY2" fmla="*/ 547687 h 1164908"/>
                <a:gd name="connsiteX3" fmla="*/ 916248 w 925998"/>
                <a:gd name="connsiteY3" fmla="*/ 555422 h 1164908"/>
                <a:gd name="connsiteX4" fmla="*/ 915669 w 925998"/>
                <a:gd name="connsiteY4" fmla="*/ 0 h 1164908"/>
                <a:gd name="connsiteX5" fmla="*/ 898843 w 925998"/>
                <a:gd name="connsiteY5" fmla="*/ 1164908 h 1164908"/>
                <a:gd name="connsiteX0" fmla="*/ 35878 w 923492"/>
                <a:gd name="connsiteY0" fmla="*/ 101918 h 1179196"/>
                <a:gd name="connsiteX1" fmla="*/ 44768 w 923492"/>
                <a:gd name="connsiteY1" fmla="*/ 1055371 h 1179196"/>
                <a:gd name="connsiteX2" fmla="*/ 0 w 923492"/>
                <a:gd name="connsiteY2" fmla="*/ 561975 h 1179196"/>
                <a:gd name="connsiteX3" fmla="*/ 916248 w 923492"/>
                <a:gd name="connsiteY3" fmla="*/ 569710 h 1179196"/>
                <a:gd name="connsiteX4" fmla="*/ 910907 w 923492"/>
                <a:gd name="connsiteY4" fmla="*/ 0 h 1179196"/>
                <a:gd name="connsiteX5" fmla="*/ 898843 w 923492"/>
                <a:gd name="connsiteY5" fmla="*/ 1179196 h 1179196"/>
                <a:gd name="connsiteX0" fmla="*/ 27186 w 914800"/>
                <a:gd name="connsiteY0" fmla="*/ 101918 h 1179196"/>
                <a:gd name="connsiteX1" fmla="*/ 36076 w 914800"/>
                <a:gd name="connsiteY1" fmla="*/ 1055371 h 1179196"/>
                <a:gd name="connsiteX2" fmla="*/ 219908 w 914800"/>
                <a:gd name="connsiteY2" fmla="*/ 949325 h 1179196"/>
                <a:gd name="connsiteX3" fmla="*/ 907556 w 914800"/>
                <a:gd name="connsiteY3" fmla="*/ 569710 h 1179196"/>
                <a:gd name="connsiteX4" fmla="*/ 902215 w 914800"/>
                <a:gd name="connsiteY4" fmla="*/ 0 h 1179196"/>
                <a:gd name="connsiteX5" fmla="*/ 890151 w 914800"/>
                <a:gd name="connsiteY5" fmla="*/ 1179196 h 1179196"/>
                <a:gd name="connsiteX0" fmla="*/ 66059 w 953673"/>
                <a:gd name="connsiteY0" fmla="*/ 101918 h 1179196"/>
                <a:gd name="connsiteX1" fmla="*/ 11449 w 953673"/>
                <a:gd name="connsiteY1" fmla="*/ 661671 h 1179196"/>
                <a:gd name="connsiteX2" fmla="*/ 258781 w 953673"/>
                <a:gd name="connsiteY2" fmla="*/ 949325 h 1179196"/>
                <a:gd name="connsiteX3" fmla="*/ 946429 w 953673"/>
                <a:gd name="connsiteY3" fmla="*/ 569710 h 1179196"/>
                <a:gd name="connsiteX4" fmla="*/ 941088 w 953673"/>
                <a:gd name="connsiteY4" fmla="*/ 0 h 1179196"/>
                <a:gd name="connsiteX5" fmla="*/ 929024 w 953673"/>
                <a:gd name="connsiteY5" fmla="*/ 1179196 h 1179196"/>
                <a:gd name="connsiteX0" fmla="*/ 830681 w 943595"/>
                <a:gd name="connsiteY0" fmla="*/ 0 h 1185228"/>
                <a:gd name="connsiteX1" fmla="*/ 1371 w 943595"/>
                <a:gd name="connsiteY1" fmla="*/ 667703 h 1185228"/>
                <a:gd name="connsiteX2" fmla="*/ 248703 w 943595"/>
                <a:gd name="connsiteY2" fmla="*/ 955357 h 1185228"/>
                <a:gd name="connsiteX3" fmla="*/ 936351 w 943595"/>
                <a:gd name="connsiteY3" fmla="*/ 575742 h 1185228"/>
                <a:gd name="connsiteX4" fmla="*/ 931010 w 943595"/>
                <a:gd name="connsiteY4" fmla="*/ 6032 h 1185228"/>
                <a:gd name="connsiteX5" fmla="*/ 918946 w 943595"/>
                <a:gd name="connsiteY5" fmla="*/ 1185228 h 1185228"/>
                <a:gd name="connsiteX0" fmla="*/ 729806 w 842720"/>
                <a:gd name="connsiteY0" fmla="*/ 0 h 1185228"/>
                <a:gd name="connsiteX1" fmla="*/ 2096 w 842720"/>
                <a:gd name="connsiteY1" fmla="*/ 121603 h 1185228"/>
                <a:gd name="connsiteX2" fmla="*/ 147828 w 842720"/>
                <a:gd name="connsiteY2" fmla="*/ 955357 h 1185228"/>
                <a:gd name="connsiteX3" fmla="*/ 835476 w 842720"/>
                <a:gd name="connsiteY3" fmla="*/ 575742 h 1185228"/>
                <a:gd name="connsiteX4" fmla="*/ 830135 w 842720"/>
                <a:gd name="connsiteY4" fmla="*/ 6032 h 1185228"/>
                <a:gd name="connsiteX5" fmla="*/ 818071 w 842720"/>
                <a:gd name="connsiteY5" fmla="*/ 1185228 h 1185228"/>
                <a:gd name="connsiteX0" fmla="*/ 778828 w 891742"/>
                <a:gd name="connsiteY0" fmla="*/ 0 h 1185228"/>
                <a:gd name="connsiteX1" fmla="*/ 51118 w 891742"/>
                <a:gd name="connsiteY1" fmla="*/ 121603 h 1185228"/>
                <a:gd name="connsiteX2" fmla="*/ 0 w 891742"/>
                <a:gd name="connsiteY2" fmla="*/ 631507 h 1185228"/>
                <a:gd name="connsiteX3" fmla="*/ 884498 w 891742"/>
                <a:gd name="connsiteY3" fmla="*/ 575742 h 1185228"/>
                <a:gd name="connsiteX4" fmla="*/ 879157 w 891742"/>
                <a:gd name="connsiteY4" fmla="*/ 6032 h 1185228"/>
                <a:gd name="connsiteX5" fmla="*/ 867093 w 891742"/>
                <a:gd name="connsiteY5" fmla="*/ 1185228 h 1185228"/>
                <a:gd name="connsiteX0" fmla="*/ 778828 w 884534"/>
                <a:gd name="connsiteY0" fmla="*/ 0 h 1185228"/>
                <a:gd name="connsiteX1" fmla="*/ 51118 w 884534"/>
                <a:gd name="connsiteY1" fmla="*/ 121603 h 1185228"/>
                <a:gd name="connsiteX2" fmla="*/ 0 w 884534"/>
                <a:gd name="connsiteY2" fmla="*/ 631507 h 1185228"/>
                <a:gd name="connsiteX3" fmla="*/ 884498 w 884534"/>
                <a:gd name="connsiteY3" fmla="*/ 575742 h 1185228"/>
                <a:gd name="connsiteX4" fmla="*/ 2857 w 884534"/>
                <a:gd name="connsiteY4" fmla="*/ 583882 h 1185228"/>
                <a:gd name="connsiteX5" fmla="*/ 867093 w 884534"/>
                <a:gd name="connsiteY5" fmla="*/ 1185228 h 1185228"/>
                <a:gd name="connsiteX0" fmla="*/ 787882 w 893588"/>
                <a:gd name="connsiteY0" fmla="*/ 0 h 1185228"/>
                <a:gd name="connsiteX1" fmla="*/ 60172 w 893588"/>
                <a:gd name="connsiteY1" fmla="*/ 121603 h 1185228"/>
                <a:gd name="connsiteX2" fmla="*/ 9054 w 893588"/>
                <a:gd name="connsiteY2" fmla="*/ 631507 h 1185228"/>
                <a:gd name="connsiteX3" fmla="*/ 893552 w 893588"/>
                <a:gd name="connsiteY3" fmla="*/ 575742 h 1185228"/>
                <a:gd name="connsiteX4" fmla="*/ 11911 w 893588"/>
                <a:gd name="connsiteY4" fmla="*/ 583882 h 1185228"/>
                <a:gd name="connsiteX5" fmla="*/ 416156 w 893588"/>
                <a:gd name="connsiteY5" fmla="*/ 1024712 h 1185228"/>
                <a:gd name="connsiteX6" fmla="*/ 876147 w 893588"/>
                <a:gd name="connsiteY6" fmla="*/ 1185228 h 1185228"/>
                <a:gd name="connsiteX0" fmla="*/ 835956 w 941662"/>
                <a:gd name="connsiteY0" fmla="*/ 0 h 1208408"/>
                <a:gd name="connsiteX1" fmla="*/ 108246 w 941662"/>
                <a:gd name="connsiteY1" fmla="*/ 121603 h 1208408"/>
                <a:gd name="connsiteX2" fmla="*/ 57128 w 941662"/>
                <a:gd name="connsiteY2" fmla="*/ 631507 h 1208408"/>
                <a:gd name="connsiteX3" fmla="*/ 941626 w 941662"/>
                <a:gd name="connsiteY3" fmla="*/ 575742 h 1208408"/>
                <a:gd name="connsiteX4" fmla="*/ 59985 w 941662"/>
                <a:gd name="connsiteY4" fmla="*/ 583882 h 1208408"/>
                <a:gd name="connsiteX5" fmla="*/ 108630 w 941662"/>
                <a:gd name="connsiteY5" fmla="*/ 1164412 h 1208408"/>
                <a:gd name="connsiteX6" fmla="*/ 924221 w 941662"/>
                <a:gd name="connsiteY6" fmla="*/ 1185228 h 1208408"/>
                <a:gd name="connsiteX0" fmla="*/ 814290 w 919996"/>
                <a:gd name="connsiteY0" fmla="*/ 0 h 1199314"/>
                <a:gd name="connsiteX1" fmla="*/ 86580 w 919996"/>
                <a:gd name="connsiteY1" fmla="*/ 121603 h 1199314"/>
                <a:gd name="connsiteX2" fmla="*/ 35462 w 919996"/>
                <a:gd name="connsiteY2" fmla="*/ 631507 h 1199314"/>
                <a:gd name="connsiteX3" fmla="*/ 919960 w 919996"/>
                <a:gd name="connsiteY3" fmla="*/ 575742 h 1199314"/>
                <a:gd name="connsiteX4" fmla="*/ 38319 w 919996"/>
                <a:gd name="connsiteY4" fmla="*/ 583882 h 1199314"/>
                <a:gd name="connsiteX5" fmla="*/ 150464 w 919996"/>
                <a:gd name="connsiteY5" fmla="*/ 1151712 h 1199314"/>
                <a:gd name="connsiteX6" fmla="*/ 902555 w 919996"/>
                <a:gd name="connsiteY6" fmla="*/ 1185228 h 1199314"/>
                <a:gd name="connsiteX0" fmla="*/ 814290 w 919996"/>
                <a:gd name="connsiteY0" fmla="*/ 0 h 1185228"/>
                <a:gd name="connsiteX1" fmla="*/ 86580 w 919996"/>
                <a:gd name="connsiteY1" fmla="*/ 121603 h 1185228"/>
                <a:gd name="connsiteX2" fmla="*/ 35462 w 919996"/>
                <a:gd name="connsiteY2" fmla="*/ 631507 h 1185228"/>
                <a:gd name="connsiteX3" fmla="*/ 919960 w 919996"/>
                <a:gd name="connsiteY3" fmla="*/ 575742 h 1185228"/>
                <a:gd name="connsiteX4" fmla="*/ 38319 w 919996"/>
                <a:gd name="connsiteY4" fmla="*/ 583882 h 1185228"/>
                <a:gd name="connsiteX5" fmla="*/ 150464 w 919996"/>
                <a:gd name="connsiteY5" fmla="*/ 1151712 h 1185228"/>
                <a:gd name="connsiteX6" fmla="*/ 902555 w 919996"/>
                <a:gd name="connsiteY6" fmla="*/ 1185228 h 1185228"/>
                <a:gd name="connsiteX0" fmla="*/ 814290 w 919996"/>
                <a:gd name="connsiteY0" fmla="*/ 0 h 1185228"/>
                <a:gd name="connsiteX1" fmla="*/ 86580 w 919996"/>
                <a:gd name="connsiteY1" fmla="*/ 121603 h 1185228"/>
                <a:gd name="connsiteX2" fmla="*/ 35462 w 919996"/>
                <a:gd name="connsiteY2" fmla="*/ 631507 h 1185228"/>
                <a:gd name="connsiteX3" fmla="*/ 919960 w 919996"/>
                <a:gd name="connsiteY3" fmla="*/ 575742 h 1185228"/>
                <a:gd name="connsiteX4" fmla="*/ 38319 w 919996"/>
                <a:gd name="connsiteY4" fmla="*/ 583882 h 1185228"/>
                <a:gd name="connsiteX5" fmla="*/ 150464 w 919996"/>
                <a:gd name="connsiteY5" fmla="*/ 1151712 h 1185228"/>
                <a:gd name="connsiteX6" fmla="*/ 902555 w 919996"/>
                <a:gd name="connsiteY6" fmla="*/ 1185228 h 1185228"/>
                <a:gd name="connsiteX0" fmla="*/ 798946 w 904652"/>
                <a:gd name="connsiteY0" fmla="*/ 0 h 1185228"/>
                <a:gd name="connsiteX1" fmla="*/ 71236 w 904652"/>
                <a:gd name="connsiteY1" fmla="*/ 121603 h 1185228"/>
                <a:gd name="connsiteX2" fmla="*/ 20118 w 904652"/>
                <a:gd name="connsiteY2" fmla="*/ 631507 h 1185228"/>
                <a:gd name="connsiteX3" fmla="*/ 904616 w 904652"/>
                <a:gd name="connsiteY3" fmla="*/ 575742 h 1185228"/>
                <a:gd name="connsiteX4" fmla="*/ 22975 w 904652"/>
                <a:gd name="connsiteY4" fmla="*/ 583882 h 1185228"/>
                <a:gd name="connsiteX5" fmla="*/ 135120 w 904652"/>
                <a:gd name="connsiteY5" fmla="*/ 1151712 h 1185228"/>
                <a:gd name="connsiteX6" fmla="*/ 887211 w 904652"/>
                <a:gd name="connsiteY6" fmla="*/ 1185228 h 1185228"/>
                <a:gd name="connsiteX0" fmla="*/ 805149 w 910855"/>
                <a:gd name="connsiteY0" fmla="*/ 0 h 1185228"/>
                <a:gd name="connsiteX1" fmla="*/ 77439 w 910855"/>
                <a:gd name="connsiteY1" fmla="*/ 121603 h 1185228"/>
                <a:gd name="connsiteX2" fmla="*/ 26321 w 910855"/>
                <a:gd name="connsiteY2" fmla="*/ 631507 h 1185228"/>
                <a:gd name="connsiteX3" fmla="*/ 910819 w 910855"/>
                <a:gd name="connsiteY3" fmla="*/ 575742 h 1185228"/>
                <a:gd name="connsiteX4" fmla="*/ 29178 w 910855"/>
                <a:gd name="connsiteY4" fmla="*/ 583882 h 1185228"/>
                <a:gd name="connsiteX5" fmla="*/ 141323 w 910855"/>
                <a:gd name="connsiteY5" fmla="*/ 1151712 h 1185228"/>
                <a:gd name="connsiteX6" fmla="*/ 893414 w 910855"/>
                <a:gd name="connsiteY6" fmla="*/ 1185228 h 1185228"/>
                <a:gd name="connsiteX0" fmla="*/ 808622 w 914328"/>
                <a:gd name="connsiteY0" fmla="*/ 0 h 1185228"/>
                <a:gd name="connsiteX1" fmla="*/ 80912 w 914328"/>
                <a:gd name="connsiteY1" fmla="*/ 121603 h 1185228"/>
                <a:gd name="connsiteX2" fmla="*/ 29794 w 914328"/>
                <a:gd name="connsiteY2" fmla="*/ 631507 h 1185228"/>
                <a:gd name="connsiteX3" fmla="*/ 914292 w 914328"/>
                <a:gd name="connsiteY3" fmla="*/ 575742 h 1185228"/>
                <a:gd name="connsiteX4" fmla="*/ 32651 w 914328"/>
                <a:gd name="connsiteY4" fmla="*/ 583882 h 1185228"/>
                <a:gd name="connsiteX5" fmla="*/ 125746 w 914328"/>
                <a:gd name="connsiteY5" fmla="*/ 1126312 h 1185228"/>
                <a:gd name="connsiteX6" fmla="*/ 896887 w 914328"/>
                <a:gd name="connsiteY6" fmla="*/ 1185228 h 1185228"/>
                <a:gd name="connsiteX0" fmla="*/ 808622 w 914328"/>
                <a:gd name="connsiteY0" fmla="*/ 0 h 1185228"/>
                <a:gd name="connsiteX1" fmla="*/ 80912 w 914328"/>
                <a:gd name="connsiteY1" fmla="*/ 121603 h 1185228"/>
                <a:gd name="connsiteX2" fmla="*/ 55194 w 914328"/>
                <a:gd name="connsiteY2" fmla="*/ 625157 h 1185228"/>
                <a:gd name="connsiteX3" fmla="*/ 914292 w 914328"/>
                <a:gd name="connsiteY3" fmla="*/ 575742 h 1185228"/>
                <a:gd name="connsiteX4" fmla="*/ 32651 w 914328"/>
                <a:gd name="connsiteY4" fmla="*/ 583882 h 1185228"/>
                <a:gd name="connsiteX5" fmla="*/ 125746 w 914328"/>
                <a:gd name="connsiteY5" fmla="*/ 1126312 h 1185228"/>
                <a:gd name="connsiteX6" fmla="*/ 896887 w 914328"/>
                <a:gd name="connsiteY6" fmla="*/ 1185228 h 1185228"/>
                <a:gd name="connsiteX0" fmla="*/ 808622 w 896887"/>
                <a:gd name="connsiteY0" fmla="*/ 0 h 1185228"/>
                <a:gd name="connsiteX1" fmla="*/ 80912 w 896887"/>
                <a:gd name="connsiteY1" fmla="*/ 121603 h 1185228"/>
                <a:gd name="connsiteX2" fmla="*/ 55194 w 896887"/>
                <a:gd name="connsiteY2" fmla="*/ 625157 h 1185228"/>
                <a:gd name="connsiteX3" fmla="*/ 850792 w 896887"/>
                <a:gd name="connsiteY3" fmla="*/ 613842 h 1185228"/>
                <a:gd name="connsiteX4" fmla="*/ 32651 w 896887"/>
                <a:gd name="connsiteY4" fmla="*/ 583882 h 1185228"/>
                <a:gd name="connsiteX5" fmla="*/ 125746 w 896887"/>
                <a:gd name="connsiteY5" fmla="*/ 1126312 h 1185228"/>
                <a:gd name="connsiteX6" fmla="*/ 896887 w 896887"/>
                <a:gd name="connsiteY6" fmla="*/ 1185228 h 1185228"/>
                <a:gd name="connsiteX0" fmla="*/ 808622 w 896887"/>
                <a:gd name="connsiteY0" fmla="*/ 0 h 1185228"/>
                <a:gd name="connsiteX1" fmla="*/ 80912 w 896887"/>
                <a:gd name="connsiteY1" fmla="*/ 121603 h 1185228"/>
                <a:gd name="connsiteX2" fmla="*/ 55194 w 896887"/>
                <a:gd name="connsiteY2" fmla="*/ 625157 h 1185228"/>
                <a:gd name="connsiteX3" fmla="*/ 850792 w 896887"/>
                <a:gd name="connsiteY3" fmla="*/ 613842 h 1185228"/>
                <a:gd name="connsiteX4" fmla="*/ 32651 w 896887"/>
                <a:gd name="connsiteY4" fmla="*/ 583882 h 1185228"/>
                <a:gd name="connsiteX5" fmla="*/ 125746 w 896887"/>
                <a:gd name="connsiteY5" fmla="*/ 1126312 h 1185228"/>
                <a:gd name="connsiteX6" fmla="*/ 896887 w 896887"/>
                <a:gd name="connsiteY6" fmla="*/ 1185228 h 1185228"/>
                <a:gd name="connsiteX0" fmla="*/ 808622 w 896887"/>
                <a:gd name="connsiteY0" fmla="*/ 0 h 1185228"/>
                <a:gd name="connsiteX1" fmla="*/ 80912 w 896887"/>
                <a:gd name="connsiteY1" fmla="*/ 121603 h 1185228"/>
                <a:gd name="connsiteX2" fmla="*/ 55194 w 896887"/>
                <a:gd name="connsiteY2" fmla="*/ 625157 h 1185228"/>
                <a:gd name="connsiteX3" fmla="*/ 806342 w 896887"/>
                <a:gd name="connsiteY3" fmla="*/ 613842 h 1185228"/>
                <a:gd name="connsiteX4" fmla="*/ 32651 w 896887"/>
                <a:gd name="connsiteY4" fmla="*/ 583882 h 1185228"/>
                <a:gd name="connsiteX5" fmla="*/ 125746 w 896887"/>
                <a:gd name="connsiteY5" fmla="*/ 1126312 h 1185228"/>
                <a:gd name="connsiteX6" fmla="*/ 896887 w 896887"/>
                <a:gd name="connsiteY6" fmla="*/ 1185228 h 1185228"/>
                <a:gd name="connsiteX0" fmla="*/ 808622 w 896887"/>
                <a:gd name="connsiteY0" fmla="*/ 0 h 1185228"/>
                <a:gd name="connsiteX1" fmla="*/ 80912 w 896887"/>
                <a:gd name="connsiteY1" fmla="*/ 121603 h 1185228"/>
                <a:gd name="connsiteX2" fmla="*/ 55194 w 896887"/>
                <a:gd name="connsiteY2" fmla="*/ 625157 h 1185228"/>
                <a:gd name="connsiteX3" fmla="*/ 799992 w 896887"/>
                <a:gd name="connsiteY3" fmla="*/ 588442 h 1185228"/>
                <a:gd name="connsiteX4" fmla="*/ 32651 w 896887"/>
                <a:gd name="connsiteY4" fmla="*/ 583882 h 1185228"/>
                <a:gd name="connsiteX5" fmla="*/ 125746 w 896887"/>
                <a:gd name="connsiteY5" fmla="*/ 1126312 h 1185228"/>
                <a:gd name="connsiteX6" fmla="*/ 896887 w 896887"/>
                <a:gd name="connsiteY6" fmla="*/ 1185228 h 1185228"/>
                <a:gd name="connsiteX0" fmla="*/ 808622 w 896887"/>
                <a:gd name="connsiteY0" fmla="*/ 0 h 1185228"/>
                <a:gd name="connsiteX1" fmla="*/ 80912 w 896887"/>
                <a:gd name="connsiteY1" fmla="*/ 121603 h 1185228"/>
                <a:gd name="connsiteX2" fmla="*/ 74244 w 896887"/>
                <a:gd name="connsiteY2" fmla="*/ 625157 h 1185228"/>
                <a:gd name="connsiteX3" fmla="*/ 799992 w 896887"/>
                <a:gd name="connsiteY3" fmla="*/ 588442 h 1185228"/>
                <a:gd name="connsiteX4" fmla="*/ 32651 w 896887"/>
                <a:gd name="connsiteY4" fmla="*/ 583882 h 1185228"/>
                <a:gd name="connsiteX5" fmla="*/ 125746 w 896887"/>
                <a:gd name="connsiteY5" fmla="*/ 1126312 h 1185228"/>
                <a:gd name="connsiteX6" fmla="*/ 896887 w 896887"/>
                <a:gd name="connsiteY6" fmla="*/ 1185228 h 1185228"/>
                <a:gd name="connsiteX0" fmla="*/ 763595 w 851860"/>
                <a:gd name="connsiteY0" fmla="*/ 0 h 1185228"/>
                <a:gd name="connsiteX1" fmla="*/ 35885 w 851860"/>
                <a:gd name="connsiteY1" fmla="*/ 121603 h 1185228"/>
                <a:gd name="connsiteX2" fmla="*/ 29217 w 851860"/>
                <a:gd name="connsiteY2" fmla="*/ 625157 h 1185228"/>
                <a:gd name="connsiteX3" fmla="*/ 754965 w 851860"/>
                <a:gd name="connsiteY3" fmla="*/ 588442 h 1185228"/>
                <a:gd name="connsiteX4" fmla="*/ 51124 w 851860"/>
                <a:gd name="connsiteY4" fmla="*/ 628332 h 1185228"/>
                <a:gd name="connsiteX5" fmla="*/ 80719 w 851860"/>
                <a:gd name="connsiteY5" fmla="*/ 1126312 h 1185228"/>
                <a:gd name="connsiteX6" fmla="*/ 851860 w 851860"/>
                <a:gd name="connsiteY6" fmla="*/ 1185228 h 1185228"/>
                <a:gd name="connsiteX0" fmla="*/ 763595 w 851860"/>
                <a:gd name="connsiteY0" fmla="*/ 0 h 1185228"/>
                <a:gd name="connsiteX1" fmla="*/ 35885 w 851860"/>
                <a:gd name="connsiteY1" fmla="*/ 121603 h 1185228"/>
                <a:gd name="connsiteX2" fmla="*/ 29217 w 851860"/>
                <a:gd name="connsiteY2" fmla="*/ 625157 h 1185228"/>
                <a:gd name="connsiteX3" fmla="*/ 754965 w 851860"/>
                <a:gd name="connsiteY3" fmla="*/ 588442 h 1185228"/>
                <a:gd name="connsiteX4" fmla="*/ 51124 w 851860"/>
                <a:gd name="connsiteY4" fmla="*/ 628332 h 1185228"/>
                <a:gd name="connsiteX5" fmla="*/ 80719 w 851860"/>
                <a:gd name="connsiteY5" fmla="*/ 1126312 h 1185228"/>
                <a:gd name="connsiteX6" fmla="*/ 851860 w 851860"/>
                <a:gd name="connsiteY6" fmla="*/ 1185228 h 1185228"/>
                <a:gd name="connsiteX0" fmla="*/ 737956 w 826221"/>
                <a:gd name="connsiteY0" fmla="*/ 0 h 1185228"/>
                <a:gd name="connsiteX1" fmla="*/ 10246 w 826221"/>
                <a:gd name="connsiteY1" fmla="*/ 121603 h 1185228"/>
                <a:gd name="connsiteX2" fmla="*/ 3578 w 826221"/>
                <a:gd name="connsiteY2" fmla="*/ 625157 h 1185228"/>
                <a:gd name="connsiteX3" fmla="*/ 729326 w 826221"/>
                <a:gd name="connsiteY3" fmla="*/ 588442 h 1185228"/>
                <a:gd name="connsiteX4" fmla="*/ 25485 w 826221"/>
                <a:gd name="connsiteY4" fmla="*/ 628332 h 1185228"/>
                <a:gd name="connsiteX5" fmla="*/ 55080 w 826221"/>
                <a:gd name="connsiteY5" fmla="*/ 1126312 h 1185228"/>
                <a:gd name="connsiteX6" fmla="*/ 826221 w 826221"/>
                <a:gd name="connsiteY6" fmla="*/ 1185228 h 1185228"/>
                <a:gd name="connsiteX0" fmla="*/ 737956 w 883371"/>
                <a:gd name="connsiteY0" fmla="*/ 0 h 1153478"/>
                <a:gd name="connsiteX1" fmla="*/ 10246 w 883371"/>
                <a:gd name="connsiteY1" fmla="*/ 121603 h 1153478"/>
                <a:gd name="connsiteX2" fmla="*/ 3578 w 883371"/>
                <a:gd name="connsiteY2" fmla="*/ 625157 h 1153478"/>
                <a:gd name="connsiteX3" fmla="*/ 729326 w 883371"/>
                <a:gd name="connsiteY3" fmla="*/ 588442 h 1153478"/>
                <a:gd name="connsiteX4" fmla="*/ 25485 w 883371"/>
                <a:gd name="connsiteY4" fmla="*/ 628332 h 1153478"/>
                <a:gd name="connsiteX5" fmla="*/ 55080 w 883371"/>
                <a:gd name="connsiteY5" fmla="*/ 1126312 h 1153478"/>
                <a:gd name="connsiteX6" fmla="*/ 883371 w 883371"/>
                <a:gd name="connsiteY6" fmla="*/ 1153478 h 1153478"/>
                <a:gd name="connsiteX0" fmla="*/ 737956 w 883371"/>
                <a:gd name="connsiteY0" fmla="*/ 0 h 1186483"/>
                <a:gd name="connsiteX1" fmla="*/ 10246 w 883371"/>
                <a:gd name="connsiteY1" fmla="*/ 121603 h 1186483"/>
                <a:gd name="connsiteX2" fmla="*/ 3578 w 883371"/>
                <a:gd name="connsiteY2" fmla="*/ 625157 h 1186483"/>
                <a:gd name="connsiteX3" fmla="*/ 729326 w 883371"/>
                <a:gd name="connsiteY3" fmla="*/ 588442 h 1186483"/>
                <a:gd name="connsiteX4" fmla="*/ 25485 w 883371"/>
                <a:gd name="connsiteY4" fmla="*/ 628332 h 1186483"/>
                <a:gd name="connsiteX5" fmla="*/ 55080 w 883371"/>
                <a:gd name="connsiteY5" fmla="*/ 1126312 h 1186483"/>
                <a:gd name="connsiteX6" fmla="*/ 883371 w 883371"/>
                <a:gd name="connsiteY6" fmla="*/ 1153478 h 1186483"/>
                <a:gd name="connsiteX0" fmla="*/ 737956 w 857971"/>
                <a:gd name="connsiteY0" fmla="*/ 0 h 1181753"/>
                <a:gd name="connsiteX1" fmla="*/ 10246 w 857971"/>
                <a:gd name="connsiteY1" fmla="*/ 121603 h 1181753"/>
                <a:gd name="connsiteX2" fmla="*/ 3578 w 857971"/>
                <a:gd name="connsiteY2" fmla="*/ 625157 h 1181753"/>
                <a:gd name="connsiteX3" fmla="*/ 729326 w 857971"/>
                <a:gd name="connsiteY3" fmla="*/ 588442 h 1181753"/>
                <a:gd name="connsiteX4" fmla="*/ 25485 w 857971"/>
                <a:gd name="connsiteY4" fmla="*/ 628332 h 1181753"/>
                <a:gd name="connsiteX5" fmla="*/ 55080 w 857971"/>
                <a:gd name="connsiteY5" fmla="*/ 1126312 h 1181753"/>
                <a:gd name="connsiteX6" fmla="*/ 857971 w 857971"/>
                <a:gd name="connsiteY6" fmla="*/ 1147128 h 1181753"/>
                <a:gd name="connsiteX0" fmla="*/ 776056 w 857971"/>
                <a:gd name="connsiteY0" fmla="*/ 0 h 1162703"/>
                <a:gd name="connsiteX1" fmla="*/ 10246 w 857971"/>
                <a:gd name="connsiteY1" fmla="*/ 102553 h 1162703"/>
                <a:gd name="connsiteX2" fmla="*/ 3578 w 857971"/>
                <a:gd name="connsiteY2" fmla="*/ 606107 h 1162703"/>
                <a:gd name="connsiteX3" fmla="*/ 729326 w 857971"/>
                <a:gd name="connsiteY3" fmla="*/ 569392 h 1162703"/>
                <a:gd name="connsiteX4" fmla="*/ 25485 w 857971"/>
                <a:gd name="connsiteY4" fmla="*/ 609282 h 1162703"/>
                <a:gd name="connsiteX5" fmla="*/ 55080 w 857971"/>
                <a:gd name="connsiteY5" fmla="*/ 1107262 h 1162703"/>
                <a:gd name="connsiteX6" fmla="*/ 857971 w 857971"/>
                <a:gd name="connsiteY6" fmla="*/ 1128078 h 1162703"/>
                <a:gd name="connsiteX0" fmla="*/ 776056 w 857971"/>
                <a:gd name="connsiteY0" fmla="*/ 0 h 1162703"/>
                <a:gd name="connsiteX1" fmla="*/ 10246 w 857971"/>
                <a:gd name="connsiteY1" fmla="*/ 102553 h 1162703"/>
                <a:gd name="connsiteX2" fmla="*/ 3578 w 857971"/>
                <a:gd name="connsiteY2" fmla="*/ 606107 h 1162703"/>
                <a:gd name="connsiteX3" fmla="*/ 729326 w 857971"/>
                <a:gd name="connsiteY3" fmla="*/ 569392 h 1162703"/>
                <a:gd name="connsiteX4" fmla="*/ 25485 w 857971"/>
                <a:gd name="connsiteY4" fmla="*/ 609282 h 1162703"/>
                <a:gd name="connsiteX5" fmla="*/ 55080 w 857971"/>
                <a:gd name="connsiteY5" fmla="*/ 1107262 h 1162703"/>
                <a:gd name="connsiteX6" fmla="*/ 857971 w 857971"/>
                <a:gd name="connsiteY6" fmla="*/ 1128078 h 1162703"/>
                <a:gd name="connsiteX0" fmla="*/ 776056 w 857971"/>
                <a:gd name="connsiteY0" fmla="*/ 21234 h 1183937"/>
                <a:gd name="connsiteX1" fmla="*/ 10246 w 857971"/>
                <a:gd name="connsiteY1" fmla="*/ 85687 h 1183937"/>
                <a:gd name="connsiteX2" fmla="*/ 3578 w 857971"/>
                <a:gd name="connsiteY2" fmla="*/ 627341 h 1183937"/>
                <a:gd name="connsiteX3" fmla="*/ 729326 w 857971"/>
                <a:gd name="connsiteY3" fmla="*/ 590626 h 1183937"/>
                <a:gd name="connsiteX4" fmla="*/ 25485 w 857971"/>
                <a:gd name="connsiteY4" fmla="*/ 630516 h 1183937"/>
                <a:gd name="connsiteX5" fmla="*/ 55080 w 857971"/>
                <a:gd name="connsiteY5" fmla="*/ 1128496 h 1183937"/>
                <a:gd name="connsiteX6" fmla="*/ 857971 w 857971"/>
                <a:gd name="connsiteY6" fmla="*/ 1149312 h 1183937"/>
                <a:gd name="connsiteX0" fmla="*/ 776056 w 857971"/>
                <a:gd name="connsiteY0" fmla="*/ 0 h 1162703"/>
                <a:gd name="connsiteX1" fmla="*/ 10246 w 857971"/>
                <a:gd name="connsiteY1" fmla="*/ 64453 h 1162703"/>
                <a:gd name="connsiteX2" fmla="*/ 3578 w 857971"/>
                <a:gd name="connsiteY2" fmla="*/ 606107 h 1162703"/>
                <a:gd name="connsiteX3" fmla="*/ 729326 w 857971"/>
                <a:gd name="connsiteY3" fmla="*/ 569392 h 1162703"/>
                <a:gd name="connsiteX4" fmla="*/ 25485 w 857971"/>
                <a:gd name="connsiteY4" fmla="*/ 609282 h 1162703"/>
                <a:gd name="connsiteX5" fmla="*/ 55080 w 857971"/>
                <a:gd name="connsiteY5" fmla="*/ 1107262 h 1162703"/>
                <a:gd name="connsiteX6" fmla="*/ 857971 w 857971"/>
                <a:gd name="connsiteY6" fmla="*/ 1128078 h 1162703"/>
                <a:gd name="connsiteX0" fmla="*/ 772830 w 854745"/>
                <a:gd name="connsiteY0" fmla="*/ 0 h 1162703"/>
                <a:gd name="connsiteX1" fmla="*/ 13370 w 854745"/>
                <a:gd name="connsiteY1" fmla="*/ 26353 h 1162703"/>
                <a:gd name="connsiteX2" fmla="*/ 352 w 854745"/>
                <a:gd name="connsiteY2" fmla="*/ 606107 h 1162703"/>
                <a:gd name="connsiteX3" fmla="*/ 726100 w 854745"/>
                <a:gd name="connsiteY3" fmla="*/ 569392 h 1162703"/>
                <a:gd name="connsiteX4" fmla="*/ 22259 w 854745"/>
                <a:gd name="connsiteY4" fmla="*/ 609282 h 1162703"/>
                <a:gd name="connsiteX5" fmla="*/ 51854 w 854745"/>
                <a:gd name="connsiteY5" fmla="*/ 1107262 h 1162703"/>
                <a:gd name="connsiteX6" fmla="*/ 854745 w 854745"/>
                <a:gd name="connsiteY6" fmla="*/ 1128078 h 1162703"/>
                <a:gd name="connsiteX0" fmla="*/ 780952 w 862867"/>
                <a:gd name="connsiteY0" fmla="*/ 30620 h 1193323"/>
                <a:gd name="connsiteX1" fmla="*/ 8792 w 862867"/>
                <a:gd name="connsiteY1" fmla="*/ 18873 h 1193323"/>
                <a:gd name="connsiteX2" fmla="*/ 8474 w 862867"/>
                <a:gd name="connsiteY2" fmla="*/ 636727 h 1193323"/>
                <a:gd name="connsiteX3" fmla="*/ 734222 w 862867"/>
                <a:gd name="connsiteY3" fmla="*/ 600012 h 1193323"/>
                <a:gd name="connsiteX4" fmla="*/ 30381 w 862867"/>
                <a:gd name="connsiteY4" fmla="*/ 639902 h 1193323"/>
                <a:gd name="connsiteX5" fmla="*/ 59976 w 862867"/>
                <a:gd name="connsiteY5" fmla="*/ 1137882 h 1193323"/>
                <a:gd name="connsiteX6" fmla="*/ 862867 w 862867"/>
                <a:gd name="connsiteY6" fmla="*/ 1158698 h 1193323"/>
                <a:gd name="connsiteX0" fmla="*/ 772830 w 854745"/>
                <a:gd name="connsiteY0" fmla="*/ 11925 h 1174628"/>
                <a:gd name="connsiteX1" fmla="*/ 32420 w 854745"/>
                <a:gd name="connsiteY1" fmla="*/ 19228 h 1174628"/>
                <a:gd name="connsiteX2" fmla="*/ 352 w 854745"/>
                <a:gd name="connsiteY2" fmla="*/ 618032 h 1174628"/>
                <a:gd name="connsiteX3" fmla="*/ 726100 w 854745"/>
                <a:gd name="connsiteY3" fmla="*/ 581317 h 1174628"/>
                <a:gd name="connsiteX4" fmla="*/ 22259 w 854745"/>
                <a:gd name="connsiteY4" fmla="*/ 621207 h 1174628"/>
                <a:gd name="connsiteX5" fmla="*/ 51854 w 854745"/>
                <a:gd name="connsiteY5" fmla="*/ 1119187 h 1174628"/>
                <a:gd name="connsiteX6" fmla="*/ 854745 w 854745"/>
                <a:gd name="connsiteY6" fmla="*/ 1140003 h 1174628"/>
                <a:gd name="connsiteX0" fmla="*/ 772830 w 854745"/>
                <a:gd name="connsiteY0" fmla="*/ 601 h 1163304"/>
                <a:gd name="connsiteX1" fmla="*/ 32420 w 854745"/>
                <a:gd name="connsiteY1" fmla="*/ 7904 h 1163304"/>
                <a:gd name="connsiteX2" fmla="*/ 352 w 854745"/>
                <a:gd name="connsiteY2" fmla="*/ 606708 h 1163304"/>
                <a:gd name="connsiteX3" fmla="*/ 726100 w 854745"/>
                <a:gd name="connsiteY3" fmla="*/ 569993 h 1163304"/>
                <a:gd name="connsiteX4" fmla="*/ 22259 w 854745"/>
                <a:gd name="connsiteY4" fmla="*/ 609883 h 1163304"/>
                <a:gd name="connsiteX5" fmla="*/ 51854 w 854745"/>
                <a:gd name="connsiteY5" fmla="*/ 1107863 h 1163304"/>
                <a:gd name="connsiteX6" fmla="*/ 854745 w 854745"/>
                <a:gd name="connsiteY6" fmla="*/ 1128679 h 1163304"/>
                <a:gd name="connsiteX0" fmla="*/ 772830 w 854745"/>
                <a:gd name="connsiteY0" fmla="*/ 0 h 1162703"/>
                <a:gd name="connsiteX1" fmla="*/ 32420 w 854745"/>
                <a:gd name="connsiteY1" fmla="*/ 7303 h 1162703"/>
                <a:gd name="connsiteX2" fmla="*/ 352 w 854745"/>
                <a:gd name="connsiteY2" fmla="*/ 606107 h 1162703"/>
                <a:gd name="connsiteX3" fmla="*/ 726100 w 854745"/>
                <a:gd name="connsiteY3" fmla="*/ 569392 h 1162703"/>
                <a:gd name="connsiteX4" fmla="*/ 22259 w 854745"/>
                <a:gd name="connsiteY4" fmla="*/ 609282 h 1162703"/>
                <a:gd name="connsiteX5" fmla="*/ 51854 w 854745"/>
                <a:gd name="connsiteY5" fmla="*/ 1107262 h 1162703"/>
                <a:gd name="connsiteX6" fmla="*/ 854745 w 854745"/>
                <a:gd name="connsiteY6" fmla="*/ 1128078 h 1162703"/>
                <a:gd name="connsiteX0" fmla="*/ 772830 w 854745"/>
                <a:gd name="connsiteY0" fmla="*/ 0 h 1162703"/>
                <a:gd name="connsiteX1" fmla="*/ 32420 w 854745"/>
                <a:gd name="connsiteY1" fmla="*/ 7303 h 1162703"/>
                <a:gd name="connsiteX2" fmla="*/ 352 w 854745"/>
                <a:gd name="connsiteY2" fmla="*/ 606107 h 1162703"/>
                <a:gd name="connsiteX3" fmla="*/ 726100 w 854745"/>
                <a:gd name="connsiteY3" fmla="*/ 569392 h 1162703"/>
                <a:gd name="connsiteX4" fmla="*/ 22259 w 854745"/>
                <a:gd name="connsiteY4" fmla="*/ 609282 h 1162703"/>
                <a:gd name="connsiteX5" fmla="*/ 51854 w 854745"/>
                <a:gd name="connsiteY5" fmla="*/ 1107262 h 1162703"/>
                <a:gd name="connsiteX6" fmla="*/ 854745 w 854745"/>
                <a:gd name="connsiteY6" fmla="*/ 1128078 h 1162703"/>
                <a:gd name="connsiteX0" fmla="*/ 772830 w 854745"/>
                <a:gd name="connsiteY0" fmla="*/ 0 h 1162703"/>
                <a:gd name="connsiteX1" fmla="*/ 32420 w 854745"/>
                <a:gd name="connsiteY1" fmla="*/ 7303 h 1162703"/>
                <a:gd name="connsiteX2" fmla="*/ 352 w 854745"/>
                <a:gd name="connsiteY2" fmla="*/ 606107 h 1162703"/>
                <a:gd name="connsiteX3" fmla="*/ 726100 w 854745"/>
                <a:gd name="connsiteY3" fmla="*/ 569392 h 1162703"/>
                <a:gd name="connsiteX4" fmla="*/ 22259 w 854745"/>
                <a:gd name="connsiteY4" fmla="*/ 609282 h 1162703"/>
                <a:gd name="connsiteX5" fmla="*/ 51854 w 854745"/>
                <a:gd name="connsiteY5" fmla="*/ 1107262 h 1162703"/>
                <a:gd name="connsiteX6" fmla="*/ 854745 w 854745"/>
                <a:gd name="connsiteY6" fmla="*/ 1128078 h 1162703"/>
                <a:gd name="connsiteX0" fmla="*/ 772830 w 854745"/>
                <a:gd name="connsiteY0" fmla="*/ 3590 h 1166293"/>
                <a:gd name="connsiteX1" fmla="*/ 32420 w 854745"/>
                <a:gd name="connsiteY1" fmla="*/ 10893 h 1166293"/>
                <a:gd name="connsiteX2" fmla="*/ 352 w 854745"/>
                <a:gd name="connsiteY2" fmla="*/ 609697 h 1166293"/>
                <a:gd name="connsiteX3" fmla="*/ 726100 w 854745"/>
                <a:gd name="connsiteY3" fmla="*/ 572982 h 1166293"/>
                <a:gd name="connsiteX4" fmla="*/ 22259 w 854745"/>
                <a:gd name="connsiteY4" fmla="*/ 612872 h 1166293"/>
                <a:gd name="connsiteX5" fmla="*/ 51854 w 854745"/>
                <a:gd name="connsiteY5" fmla="*/ 1110852 h 1166293"/>
                <a:gd name="connsiteX6" fmla="*/ 854745 w 854745"/>
                <a:gd name="connsiteY6" fmla="*/ 1131668 h 1166293"/>
                <a:gd name="connsiteX0" fmla="*/ 772830 w 854745"/>
                <a:gd name="connsiteY0" fmla="*/ 0 h 1162703"/>
                <a:gd name="connsiteX1" fmla="*/ 32420 w 854745"/>
                <a:gd name="connsiteY1" fmla="*/ 7303 h 1162703"/>
                <a:gd name="connsiteX2" fmla="*/ 352 w 854745"/>
                <a:gd name="connsiteY2" fmla="*/ 606107 h 1162703"/>
                <a:gd name="connsiteX3" fmla="*/ 726100 w 854745"/>
                <a:gd name="connsiteY3" fmla="*/ 569392 h 1162703"/>
                <a:gd name="connsiteX4" fmla="*/ 22259 w 854745"/>
                <a:gd name="connsiteY4" fmla="*/ 609282 h 1162703"/>
                <a:gd name="connsiteX5" fmla="*/ 51854 w 854745"/>
                <a:gd name="connsiteY5" fmla="*/ 1107262 h 1162703"/>
                <a:gd name="connsiteX6" fmla="*/ 854745 w 854745"/>
                <a:gd name="connsiteY6" fmla="*/ 1128078 h 1162703"/>
                <a:gd name="connsiteX0" fmla="*/ 772830 w 854745"/>
                <a:gd name="connsiteY0" fmla="*/ 0 h 1162703"/>
                <a:gd name="connsiteX1" fmla="*/ 32420 w 854745"/>
                <a:gd name="connsiteY1" fmla="*/ 7303 h 1162703"/>
                <a:gd name="connsiteX2" fmla="*/ 352 w 854745"/>
                <a:gd name="connsiteY2" fmla="*/ 606107 h 1162703"/>
                <a:gd name="connsiteX3" fmla="*/ 726100 w 854745"/>
                <a:gd name="connsiteY3" fmla="*/ 569392 h 1162703"/>
                <a:gd name="connsiteX4" fmla="*/ 22259 w 854745"/>
                <a:gd name="connsiteY4" fmla="*/ 609282 h 1162703"/>
                <a:gd name="connsiteX5" fmla="*/ 51854 w 854745"/>
                <a:gd name="connsiteY5" fmla="*/ 1107262 h 1162703"/>
                <a:gd name="connsiteX6" fmla="*/ 854745 w 854745"/>
                <a:gd name="connsiteY6" fmla="*/ 1128078 h 1162703"/>
                <a:gd name="connsiteX0" fmla="*/ 772830 w 854745"/>
                <a:gd name="connsiteY0" fmla="*/ 0 h 1162703"/>
                <a:gd name="connsiteX1" fmla="*/ 32420 w 854745"/>
                <a:gd name="connsiteY1" fmla="*/ 7303 h 1162703"/>
                <a:gd name="connsiteX2" fmla="*/ 352 w 854745"/>
                <a:gd name="connsiteY2" fmla="*/ 606107 h 1162703"/>
                <a:gd name="connsiteX3" fmla="*/ 726100 w 854745"/>
                <a:gd name="connsiteY3" fmla="*/ 569392 h 1162703"/>
                <a:gd name="connsiteX4" fmla="*/ 22259 w 854745"/>
                <a:gd name="connsiteY4" fmla="*/ 609282 h 1162703"/>
                <a:gd name="connsiteX5" fmla="*/ 51854 w 854745"/>
                <a:gd name="connsiteY5" fmla="*/ 1107262 h 1162703"/>
                <a:gd name="connsiteX6" fmla="*/ 854745 w 854745"/>
                <a:gd name="connsiteY6" fmla="*/ 1128078 h 1162703"/>
                <a:gd name="connsiteX0" fmla="*/ 772830 w 854745"/>
                <a:gd name="connsiteY0" fmla="*/ 0 h 1162703"/>
                <a:gd name="connsiteX1" fmla="*/ 32420 w 854745"/>
                <a:gd name="connsiteY1" fmla="*/ 7303 h 1162703"/>
                <a:gd name="connsiteX2" fmla="*/ 352 w 854745"/>
                <a:gd name="connsiteY2" fmla="*/ 606107 h 1162703"/>
                <a:gd name="connsiteX3" fmla="*/ 726100 w 854745"/>
                <a:gd name="connsiteY3" fmla="*/ 569392 h 1162703"/>
                <a:gd name="connsiteX4" fmla="*/ 22259 w 854745"/>
                <a:gd name="connsiteY4" fmla="*/ 609282 h 1162703"/>
                <a:gd name="connsiteX5" fmla="*/ 51854 w 854745"/>
                <a:gd name="connsiteY5" fmla="*/ 1107262 h 1162703"/>
                <a:gd name="connsiteX6" fmla="*/ 854745 w 854745"/>
                <a:gd name="connsiteY6" fmla="*/ 1128078 h 11627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54745" h="1162703">
                  <a:moveTo>
                    <a:pt x="772830" y="0"/>
                  </a:moveTo>
                  <a:cubicBezTo>
                    <a:pt x="615244" y="38840"/>
                    <a:pt x="147672" y="38841"/>
                    <a:pt x="32420" y="7303"/>
                  </a:cubicBezTo>
                  <a:cubicBezTo>
                    <a:pt x="2892" y="-40110"/>
                    <a:pt x="8395" y="761577"/>
                    <a:pt x="352" y="606107"/>
                  </a:cubicBezTo>
                  <a:cubicBezTo>
                    <a:pt x="151948" y="610888"/>
                    <a:pt x="557614" y="555899"/>
                    <a:pt x="726100" y="569392"/>
                  </a:cubicBezTo>
                  <a:cubicBezTo>
                    <a:pt x="561212" y="555897"/>
                    <a:pt x="167241" y="602951"/>
                    <a:pt x="22259" y="609282"/>
                  </a:cubicBezTo>
                  <a:cubicBezTo>
                    <a:pt x="18893" y="709510"/>
                    <a:pt x="-41385" y="968938"/>
                    <a:pt x="51854" y="1107262"/>
                  </a:cubicBezTo>
                  <a:cubicBezTo>
                    <a:pt x="208593" y="1137636"/>
                    <a:pt x="695530" y="1202925"/>
                    <a:pt x="854745" y="1128078"/>
                  </a:cubicBezTo>
                </a:path>
              </a:pathLst>
            </a:custGeom>
            <a:noFill/>
            <a:ln w="685800" cap="rnd">
              <a:solidFill>
                <a:srgbClr val="003368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2ADC7E53-63E1-93EF-0127-29E9A5303998}"/>
                </a:ext>
              </a:extLst>
            </p:cNvPr>
            <p:cNvSpPr/>
            <p:nvPr/>
          </p:nvSpPr>
          <p:spPr>
            <a:xfrm>
              <a:off x="2394632" y="4172509"/>
              <a:ext cx="1061159" cy="1128227"/>
            </a:xfrm>
            <a:custGeom>
              <a:avLst/>
              <a:gdLst>
                <a:gd name="connsiteX0" fmla="*/ 0 w 1082040"/>
                <a:gd name="connsiteY0" fmla="*/ 0 h 1097280"/>
                <a:gd name="connsiteX1" fmla="*/ 121920 w 1082040"/>
                <a:gd name="connsiteY1" fmla="*/ 1097280 h 1097280"/>
                <a:gd name="connsiteX2" fmla="*/ 929640 w 1082040"/>
                <a:gd name="connsiteY2" fmla="*/ 944880 h 1097280"/>
                <a:gd name="connsiteX3" fmla="*/ 1082040 w 1082040"/>
                <a:gd name="connsiteY3" fmla="*/ 525780 h 1097280"/>
                <a:gd name="connsiteX4" fmla="*/ 746760 w 1082040"/>
                <a:gd name="connsiteY4" fmla="*/ 22860 h 1097280"/>
                <a:gd name="connsiteX5" fmla="*/ 0 w 1082040"/>
                <a:gd name="connsiteY5" fmla="*/ 0 h 1097280"/>
                <a:gd name="connsiteX0" fmla="*/ 0 w 1082040"/>
                <a:gd name="connsiteY0" fmla="*/ 94636 h 1191916"/>
                <a:gd name="connsiteX1" fmla="*/ 121920 w 1082040"/>
                <a:gd name="connsiteY1" fmla="*/ 1191916 h 1191916"/>
                <a:gd name="connsiteX2" fmla="*/ 929640 w 1082040"/>
                <a:gd name="connsiteY2" fmla="*/ 1039516 h 1191916"/>
                <a:gd name="connsiteX3" fmla="*/ 1082040 w 1082040"/>
                <a:gd name="connsiteY3" fmla="*/ 620416 h 1191916"/>
                <a:gd name="connsiteX4" fmla="*/ 746760 w 1082040"/>
                <a:gd name="connsiteY4" fmla="*/ 117496 h 1191916"/>
                <a:gd name="connsiteX5" fmla="*/ 0 w 1082040"/>
                <a:gd name="connsiteY5" fmla="*/ 94636 h 1191916"/>
                <a:gd name="connsiteX0" fmla="*/ 0 w 1082040"/>
                <a:gd name="connsiteY0" fmla="*/ 81612 h 1178892"/>
                <a:gd name="connsiteX1" fmla="*/ 121920 w 1082040"/>
                <a:gd name="connsiteY1" fmla="*/ 1178892 h 1178892"/>
                <a:gd name="connsiteX2" fmla="*/ 929640 w 1082040"/>
                <a:gd name="connsiteY2" fmla="*/ 1026492 h 1178892"/>
                <a:gd name="connsiteX3" fmla="*/ 1082040 w 1082040"/>
                <a:gd name="connsiteY3" fmla="*/ 607392 h 1178892"/>
                <a:gd name="connsiteX4" fmla="*/ 727710 w 1082040"/>
                <a:gd name="connsiteY4" fmla="*/ 148922 h 1178892"/>
                <a:gd name="connsiteX5" fmla="*/ 0 w 1082040"/>
                <a:gd name="connsiteY5" fmla="*/ 81612 h 1178892"/>
                <a:gd name="connsiteX0" fmla="*/ 0 w 1082040"/>
                <a:gd name="connsiteY0" fmla="*/ 80009 h 1177289"/>
                <a:gd name="connsiteX1" fmla="*/ 121920 w 1082040"/>
                <a:gd name="connsiteY1" fmla="*/ 1177289 h 1177289"/>
                <a:gd name="connsiteX2" fmla="*/ 929640 w 1082040"/>
                <a:gd name="connsiteY2" fmla="*/ 1024889 h 1177289"/>
                <a:gd name="connsiteX3" fmla="*/ 1082040 w 1082040"/>
                <a:gd name="connsiteY3" fmla="*/ 605789 h 1177289"/>
                <a:gd name="connsiteX4" fmla="*/ 759460 w 1082040"/>
                <a:gd name="connsiteY4" fmla="*/ 153669 h 1177289"/>
                <a:gd name="connsiteX5" fmla="*/ 0 w 1082040"/>
                <a:gd name="connsiteY5" fmla="*/ 80009 h 1177289"/>
                <a:gd name="connsiteX0" fmla="*/ 0 w 1082040"/>
                <a:gd name="connsiteY0" fmla="*/ 70151 h 1167431"/>
                <a:gd name="connsiteX1" fmla="*/ 121920 w 1082040"/>
                <a:gd name="connsiteY1" fmla="*/ 1167431 h 1167431"/>
                <a:gd name="connsiteX2" fmla="*/ 929640 w 1082040"/>
                <a:gd name="connsiteY2" fmla="*/ 1015031 h 1167431"/>
                <a:gd name="connsiteX3" fmla="*/ 1082040 w 1082040"/>
                <a:gd name="connsiteY3" fmla="*/ 595931 h 1167431"/>
                <a:gd name="connsiteX4" fmla="*/ 759460 w 1082040"/>
                <a:gd name="connsiteY4" fmla="*/ 143811 h 1167431"/>
                <a:gd name="connsiteX5" fmla="*/ 0 w 1082040"/>
                <a:gd name="connsiteY5" fmla="*/ 70151 h 1167431"/>
                <a:gd name="connsiteX0" fmla="*/ 0 w 1082040"/>
                <a:gd name="connsiteY0" fmla="*/ 10997 h 1108277"/>
                <a:gd name="connsiteX1" fmla="*/ 121920 w 1082040"/>
                <a:gd name="connsiteY1" fmla="*/ 1108277 h 1108277"/>
                <a:gd name="connsiteX2" fmla="*/ 929640 w 1082040"/>
                <a:gd name="connsiteY2" fmla="*/ 955877 h 1108277"/>
                <a:gd name="connsiteX3" fmla="*/ 1082040 w 1082040"/>
                <a:gd name="connsiteY3" fmla="*/ 536777 h 1108277"/>
                <a:gd name="connsiteX4" fmla="*/ 759460 w 1082040"/>
                <a:gd name="connsiteY4" fmla="*/ 84657 h 1108277"/>
                <a:gd name="connsiteX5" fmla="*/ 0 w 1082040"/>
                <a:gd name="connsiteY5" fmla="*/ 10997 h 1108277"/>
                <a:gd name="connsiteX0" fmla="*/ 0 w 1082040"/>
                <a:gd name="connsiteY0" fmla="*/ 21102 h 1118382"/>
                <a:gd name="connsiteX1" fmla="*/ 121920 w 1082040"/>
                <a:gd name="connsiteY1" fmla="*/ 1118382 h 1118382"/>
                <a:gd name="connsiteX2" fmla="*/ 929640 w 1082040"/>
                <a:gd name="connsiteY2" fmla="*/ 965982 h 1118382"/>
                <a:gd name="connsiteX3" fmla="*/ 1082040 w 1082040"/>
                <a:gd name="connsiteY3" fmla="*/ 546882 h 1118382"/>
                <a:gd name="connsiteX4" fmla="*/ 759460 w 1082040"/>
                <a:gd name="connsiteY4" fmla="*/ 94762 h 1118382"/>
                <a:gd name="connsiteX5" fmla="*/ 0 w 1082040"/>
                <a:gd name="connsiteY5" fmla="*/ 21102 h 1118382"/>
                <a:gd name="connsiteX0" fmla="*/ 0 w 1082040"/>
                <a:gd name="connsiteY0" fmla="*/ 13447 h 1110727"/>
                <a:gd name="connsiteX1" fmla="*/ 121920 w 1082040"/>
                <a:gd name="connsiteY1" fmla="*/ 1110727 h 1110727"/>
                <a:gd name="connsiteX2" fmla="*/ 929640 w 1082040"/>
                <a:gd name="connsiteY2" fmla="*/ 958327 h 1110727"/>
                <a:gd name="connsiteX3" fmla="*/ 1082040 w 1082040"/>
                <a:gd name="connsiteY3" fmla="*/ 539227 h 1110727"/>
                <a:gd name="connsiteX4" fmla="*/ 759460 w 1082040"/>
                <a:gd name="connsiteY4" fmla="*/ 87107 h 1110727"/>
                <a:gd name="connsiteX5" fmla="*/ 0 w 1082040"/>
                <a:gd name="connsiteY5" fmla="*/ 13447 h 1110727"/>
                <a:gd name="connsiteX0" fmla="*/ 0 w 1082040"/>
                <a:gd name="connsiteY0" fmla="*/ 34409 h 1131689"/>
                <a:gd name="connsiteX1" fmla="*/ 121920 w 1082040"/>
                <a:gd name="connsiteY1" fmla="*/ 1131689 h 1131689"/>
                <a:gd name="connsiteX2" fmla="*/ 929640 w 1082040"/>
                <a:gd name="connsiteY2" fmla="*/ 979289 h 1131689"/>
                <a:gd name="connsiteX3" fmla="*/ 1082040 w 1082040"/>
                <a:gd name="connsiteY3" fmla="*/ 560189 h 1131689"/>
                <a:gd name="connsiteX4" fmla="*/ 759460 w 1082040"/>
                <a:gd name="connsiteY4" fmla="*/ 108069 h 1131689"/>
                <a:gd name="connsiteX5" fmla="*/ 0 w 1082040"/>
                <a:gd name="connsiteY5" fmla="*/ 34409 h 1131689"/>
                <a:gd name="connsiteX0" fmla="*/ 0 w 1082040"/>
                <a:gd name="connsiteY0" fmla="*/ 29033 h 1126313"/>
                <a:gd name="connsiteX1" fmla="*/ 121920 w 1082040"/>
                <a:gd name="connsiteY1" fmla="*/ 1126313 h 1126313"/>
                <a:gd name="connsiteX2" fmla="*/ 929640 w 1082040"/>
                <a:gd name="connsiteY2" fmla="*/ 973913 h 1126313"/>
                <a:gd name="connsiteX3" fmla="*/ 1082040 w 1082040"/>
                <a:gd name="connsiteY3" fmla="*/ 554813 h 1126313"/>
                <a:gd name="connsiteX4" fmla="*/ 759460 w 1082040"/>
                <a:gd name="connsiteY4" fmla="*/ 102693 h 1126313"/>
                <a:gd name="connsiteX5" fmla="*/ 0 w 1082040"/>
                <a:gd name="connsiteY5" fmla="*/ 29033 h 1126313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8690 w 1101090"/>
                <a:gd name="connsiteY2" fmla="*/ 98259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8690 w 1101090"/>
                <a:gd name="connsiteY2" fmla="*/ 98259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8690 w 1101090"/>
                <a:gd name="connsiteY2" fmla="*/ 98259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8690 w 1101090"/>
                <a:gd name="connsiteY2" fmla="*/ 98259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8690 w 1101090"/>
                <a:gd name="connsiteY2" fmla="*/ 98259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98088"/>
                <a:gd name="connsiteX1" fmla="*/ 140970 w 1101090"/>
                <a:gd name="connsiteY1" fmla="*/ 1134995 h 1198088"/>
                <a:gd name="connsiteX2" fmla="*/ 948690 w 1101090"/>
                <a:gd name="connsiteY2" fmla="*/ 982595 h 1198088"/>
                <a:gd name="connsiteX3" fmla="*/ 1101090 w 1101090"/>
                <a:gd name="connsiteY3" fmla="*/ 563495 h 1198088"/>
                <a:gd name="connsiteX4" fmla="*/ 778510 w 1101090"/>
                <a:gd name="connsiteY4" fmla="*/ 111375 h 1198088"/>
                <a:gd name="connsiteX5" fmla="*/ 0 w 1101090"/>
                <a:gd name="connsiteY5" fmla="*/ 37715 h 1198088"/>
                <a:gd name="connsiteX0" fmla="*/ 0 w 1101090"/>
                <a:gd name="connsiteY0" fmla="*/ 37715 h 1189237"/>
                <a:gd name="connsiteX1" fmla="*/ 140970 w 1101090"/>
                <a:gd name="connsiteY1" fmla="*/ 1134995 h 1189237"/>
                <a:gd name="connsiteX2" fmla="*/ 948690 w 1101090"/>
                <a:gd name="connsiteY2" fmla="*/ 982595 h 1189237"/>
                <a:gd name="connsiteX3" fmla="*/ 1101090 w 1101090"/>
                <a:gd name="connsiteY3" fmla="*/ 563495 h 1189237"/>
                <a:gd name="connsiteX4" fmla="*/ 778510 w 1101090"/>
                <a:gd name="connsiteY4" fmla="*/ 111375 h 1189237"/>
                <a:gd name="connsiteX5" fmla="*/ 0 w 1101090"/>
                <a:gd name="connsiteY5" fmla="*/ 37715 h 1189237"/>
                <a:gd name="connsiteX0" fmla="*/ 0 w 1101090"/>
                <a:gd name="connsiteY0" fmla="*/ 37715 h 1186478"/>
                <a:gd name="connsiteX1" fmla="*/ 140970 w 1101090"/>
                <a:gd name="connsiteY1" fmla="*/ 1134995 h 1186478"/>
                <a:gd name="connsiteX2" fmla="*/ 961390 w 1101090"/>
                <a:gd name="connsiteY2" fmla="*/ 963545 h 1186478"/>
                <a:gd name="connsiteX3" fmla="*/ 1101090 w 1101090"/>
                <a:gd name="connsiteY3" fmla="*/ 563495 h 1186478"/>
                <a:gd name="connsiteX4" fmla="*/ 778510 w 1101090"/>
                <a:gd name="connsiteY4" fmla="*/ 111375 h 1186478"/>
                <a:gd name="connsiteX5" fmla="*/ 0 w 1101090"/>
                <a:gd name="connsiteY5" fmla="*/ 37715 h 1186478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61390 w 1101090"/>
                <a:gd name="connsiteY2" fmla="*/ 96354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61390 w 1101090"/>
                <a:gd name="connsiteY2" fmla="*/ 96354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61390 w 1101090"/>
                <a:gd name="connsiteY2" fmla="*/ 96354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2340 w 1101090"/>
                <a:gd name="connsiteY2" fmla="*/ 96354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082040"/>
                <a:gd name="connsiteY0" fmla="*/ 37715 h 1134995"/>
                <a:gd name="connsiteX1" fmla="*/ 140970 w 1082040"/>
                <a:gd name="connsiteY1" fmla="*/ 1134995 h 1134995"/>
                <a:gd name="connsiteX2" fmla="*/ 942340 w 1082040"/>
                <a:gd name="connsiteY2" fmla="*/ 963545 h 1134995"/>
                <a:gd name="connsiteX3" fmla="*/ 1082040 w 1082040"/>
                <a:gd name="connsiteY3" fmla="*/ 563495 h 1134995"/>
                <a:gd name="connsiteX4" fmla="*/ 778510 w 1082040"/>
                <a:gd name="connsiteY4" fmla="*/ 111375 h 1134995"/>
                <a:gd name="connsiteX5" fmla="*/ 0 w 1082040"/>
                <a:gd name="connsiteY5" fmla="*/ 37715 h 1134995"/>
                <a:gd name="connsiteX0" fmla="*/ 0 w 983901"/>
                <a:gd name="connsiteY0" fmla="*/ 37715 h 1134995"/>
                <a:gd name="connsiteX1" fmla="*/ 140970 w 983901"/>
                <a:gd name="connsiteY1" fmla="*/ 1134995 h 1134995"/>
                <a:gd name="connsiteX2" fmla="*/ 942340 w 983901"/>
                <a:gd name="connsiteY2" fmla="*/ 963545 h 1134995"/>
                <a:gd name="connsiteX3" fmla="*/ 778510 w 983901"/>
                <a:gd name="connsiteY3" fmla="*/ 111375 h 1134995"/>
                <a:gd name="connsiteX4" fmla="*/ 0 w 983901"/>
                <a:gd name="connsiteY4" fmla="*/ 37715 h 1134995"/>
                <a:gd name="connsiteX0" fmla="*/ 0 w 1033650"/>
                <a:gd name="connsiteY0" fmla="*/ 52605 h 1149885"/>
                <a:gd name="connsiteX1" fmla="*/ 140970 w 1033650"/>
                <a:gd name="connsiteY1" fmla="*/ 1149885 h 1149885"/>
                <a:gd name="connsiteX2" fmla="*/ 999490 w 1033650"/>
                <a:gd name="connsiteY2" fmla="*/ 933985 h 1149885"/>
                <a:gd name="connsiteX3" fmla="*/ 778510 w 1033650"/>
                <a:gd name="connsiteY3" fmla="*/ 126265 h 1149885"/>
                <a:gd name="connsiteX4" fmla="*/ 0 w 1033650"/>
                <a:gd name="connsiteY4" fmla="*/ 52605 h 1149885"/>
                <a:gd name="connsiteX0" fmla="*/ 0 w 1056496"/>
                <a:gd name="connsiteY0" fmla="*/ 51985 h 1149265"/>
                <a:gd name="connsiteX1" fmla="*/ 140970 w 1056496"/>
                <a:gd name="connsiteY1" fmla="*/ 1149265 h 1149265"/>
                <a:gd name="connsiteX2" fmla="*/ 1024890 w 1056496"/>
                <a:gd name="connsiteY2" fmla="*/ 920665 h 1149265"/>
                <a:gd name="connsiteX3" fmla="*/ 778510 w 1056496"/>
                <a:gd name="connsiteY3" fmla="*/ 125645 h 1149265"/>
                <a:gd name="connsiteX4" fmla="*/ 0 w 1056496"/>
                <a:gd name="connsiteY4" fmla="*/ 51985 h 1149265"/>
                <a:gd name="connsiteX0" fmla="*/ 0 w 1058985"/>
                <a:gd name="connsiteY0" fmla="*/ 51985 h 1149265"/>
                <a:gd name="connsiteX1" fmla="*/ 140970 w 1058985"/>
                <a:gd name="connsiteY1" fmla="*/ 1149265 h 1149265"/>
                <a:gd name="connsiteX2" fmla="*/ 1024890 w 1058985"/>
                <a:gd name="connsiteY2" fmla="*/ 920665 h 1149265"/>
                <a:gd name="connsiteX3" fmla="*/ 778510 w 1058985"/>
                <a:gd name="connsiteY3" fmla="*/ 125645 h 1149265"/>
                <a:gd name="connsiteX4" fmla="*/ 0 w 1058985"/>
                <a:gd name="connsiteY4" fmla="*/ 51985 h 1149265"/>
                <a:gd name="connsiteX0" fmla="*/ 0 w 1058802"/>
                <a:gd name="connsiteY0" fmla="*/ 45717 h 1142997"/>
                <a:gd name="connsiteX1" fmla="*/ 140970 w 1058802"/>
                <a:gd name="connsiteY1" fmla="*/ 1142997 h 1142997"/>
                <a:gd name="connsiteX2" fmla="*/ 1024890 w 1058802"/>
                <a:gd name="connsiteY2" fmla="*/ 914397 h 1142997"/>
                <a:gd name="connsiteX3" fmla="*/ 791210 w 1058802"/>
                <a:gd name="connsiteY3" fmla="*/ 138427 h 1142997"/>
                <a:gd name="connsiteX4" fmla="*/ 0 w 1058802"/>
                <a:gd name="connsiteY4" fmla="*/ 45717 h 1142997"/>
                <a:gd name="connsiteX0" fmla="*/ 0 w 1064369"/>
                <a:gd name="connsiteY0" fmla="*/ 37131 h 1134411"/>
                <a:gd name="connsiteX1" fmla="*/ 140970 w 1064369"/>
                <a:gd name="connsiteY1" fmla="*/ 1134411 h 1134411"/>
                <a:gd name="connsiteX2" fmla="*/ 1024890 w 1064369"/>
                <a:gd name="connsiteY2" fmla="*/ 905811 h 1134411"/>
                <a:gd name="connsiteX3" fmla="*/ 791210 w 1064369"/>
                <a:gd name="connsiteY3" fmla="*/ 129841 h 1134411"/>
                <a:gd name="connsiteX4" fmla="*/ 0 w 1064369"/>
                <a:gd name="connsiteY4" fmla="*/ 37131 h 1134411"/>
                <a:gd name="connsiteX0" fmla="*/ 0 w 1072221"/>
                <a:gd name="connsiteY0" fmla="*/ 30947 h 1128227"/>
                <a:gd name="connsiteX1" fmla="*/ 140970 w 1072221"/>
                <a:gd name="connsiteY1" fmla="*/ 1128227 h 1128227"/>
                <a:gd name="connsiteX2" fmla="*/ 1024890 w 1072221"/>
                <a:gd name="connsiteY2" fmla="*/ 899627 h 1128227"/>
                <a:gd name="connsiteX3" fmla="*/ 822960 w 1072221"/>
                <a:gd name="connsiteY3" fmla="*/ 155407 h 1128227"/>
                <a:gd name="connsiteX4" fmla="*/ 0 w 1072221"/>
                <a:gd name="connsiteY4" fmla="*/ 30947 h 1128227"/>
                <a:gd name="connsiteX0" fmla="*/ 0 w 1072221"/>
                <a:gd name="connsiteY0" fmla="*/ 30947 h 1128227"/>
                <a:gd name="connsiteX1" fmla="*/ 140970 w 1072221"/>
                <a:gd name="connsiteY1" fmla="*/ 1128227 h 1128227"/>
                <a:gd name="connsiteX2" fmla="*/ 1024890 w 1072221"/>
                <a:gd name="connsiteY2" fmla="*/ 899627 h 1128227"/>
                <a:gd name="connsiteX3" fmla="*/ 822960 w 1072221"/>
                <a:gd name="connsiteY3" fmla="*/ 155407 h 1128227"/>
                <a:gd name="connsiteX4" fmla="*/ 0 w 1072221"/>
                <a:gd name="connsiteY4" fmla="*/ 30947 h 1128227"/>
                <a:gd name="connsiteX0" fmla="*/ 0 w 1061159"/>
                <a:gd name="connsiteY0" fmla="*/ 30947 h 1128227"/>
                <a:gd name="connsiteX1" fmla="*/ 140970 w 1061159"/>
                <a:gd name="connsiteY1" fmla="*/ 1128227 h 1128227"/>
                <a:gd name="connsiteX2" fmla="*/ 1024890 w 1061159"/>
                <a:gd name="connsiteY2" fmla="*/ 899627 h 1128227"/>
                <a:gd name="connsiteX3" fmla="*/ 822960 w 1061159"/>
                <a:gd name="connsiteY3" fmla="*/ 155407 h 1128227"/>
                <a:gd name="connsiteX4" fmla="*/ 0 w 1061159"/>
                <a:gd name="connsiteY4" fmla="*/ 30947 h 11282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61159" h="1128227">
                  <a:moveTo>
                    <a:pt x="0" y="30947"/>
                  </a:moveTo>
                  <a:lnTo>
                    <a:pt x="140970" y="1128227"/>
                  </a:lnTo>
                  <a:cubicBezTo>
                    <a:pt x="146685" y="1031707"/>
                    <a:pt x="936625" y="1131614"/>
                    <a:pt x="1024890" y="899627"/>
                  </a:cubicBezTo>
                  <a:cubicBezTo>
                    <a:pt x="1113155" y="667640"/>
                    <a:pt x="1038225" y="262087"/>
                    <a:pt x="822960" y="155407"/>
                  </a:cubicBezTo>
                  <a:cubicBezTo>
                    <a:pt x="607695" y="48727"/>
                    <a:pt x="383540" y="-52873"/>
                    <a:pt x="0" y="30947"/>
                  </a:cubicBezTo>
                  <a:close/>
                </a:path>
              </a:pathLst>
            </a:custGeom>
            <a:noFill/>
            <a:ln w="685800" cap="rnd">
              <a:solidFill>
                <a:srgbClr val="003368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A1C6E553-54BD-9F8F-3863-9826F2B76FA2}"/>
                </a:ext>
              </a:extLst>
            </p:cNvPr>
            <p:cNvSpPr/>
            <p:nvPr/>
          </p:nvSpPr>
          <p:spPr>
            <a:xfrm>
              <a:off x="3455791" y="4072334"/>
              <a:ext cx="897721" cy="1067482"/>
            </a:xfrm>
            <a:custGeom>
              <a:avLst/>
              <a:gdLst>
                <a:gd name="connsiteX0" fmla="*/ 0 w 1082040"/>
                <a:gd name="connsiteY0" fmla="*/ 0 h 1097280"/>
                <a:gd name="connsiteX1" fmla="*/ 121920 w 1082040"/>
                <a:gd name="connsiteY1" fmla="*/ 1097280 h 1097280"/>
                <a:gd name="connsiteX2" fmla="*/ 929640 w 1082040"/>
                <a:gd name="connsiteY2" fmla="*/ 944880 h 1097280"/>
                <a:gd name="connsiteX3" fmla="*/ 1082040 w 1082040"/>
                <a:gd name="connsiteY3" fmla="*/ 525780 h 1097280"/>
                <a:gd name="connsiteX4" fmla="*/ 746760 w 1082040"/>
                <a:gd name="connsiteY4" fmla="*/ 22860 h 1097280"/>
                <a:gd name="connsiteX5" fmla="*/ 0 w 1082040"/>
                <a:gd name="connsiteY5" fmla="*/ 0 h 1097280"/>
                <a:gd name="connsiteX0" fmla="*/ 0 w 1082040"/>
                <a:gd name="connsiteY0" fmla="*/ 94636 h 1191916"/>
                <a:gd name="connsiteX1" fmla="*/ 121920 w 1082040"/>
                <a:gd name="connsiteY1" fmla="*/ 1191916 h 1191916"/>
                <a:gd name="connsiteX2" fmla="*/ 929640 w 1082040"/>
                <a:gd name="connsiteY2" fmla="*/ 1039516 h 1191916"/>
                <a:gd name="connsiteX3" fmla="*/ 1082040 w 1082040"/>
                <a:gd name="connsiteY3" fmla="*/ 620416 h 1191916"/>
                <a:gd name="connsiteX4" fmla="*/ 746760 w 1082040"/>
                <a:gd name="connsiteY4" fmla="*/ 117496 h 1191916"/>
                <a:gd name="connsiteX5" fmla="*/ 0 w 1082040"/>
                <a:gd name="connsiteY5" fmla="*/ 94636 h 1191916"/>
                <a:gd name="connsiteX0" fmla="*/ 0 w 1082040"/>
                <a:gd name="connsiteY0" fmla="*/ 81612 h 1178892"/>
                <a:gd name="connsiteX1" fmla="*/ 121920 w 1082040"/>
                <a:gd name="connsiteY1" fmla="*/ 1178892 h 1178892"/>
                <a:gd name="connsiteX2" fmla="*/ 929640 w 1082040"/>
                <a:gd name="connsiteY2" fmla="*/ 1026492 h 1178892"/>
                <a:gd name="connsiteX3" fmla="*/ 1082040 w 1082040"/>
                <a:gd name="connsiteY3" fmla="*/ 607392 h 1178892"/>
                <a:gd name="connsiteX4" fmla="*/ 727710 w 1082040"/>
                <a:gd name="connsiteY4" fmla="*/ 148922 h 1178892"/>
                <a:gd name="connsiteX5" fmla="*/ 0 w 1082040"/>
                <a:gd name="connsiteY5" fmla="*/ 81612 h 1178892"/>
                <a:gd name="connsiteX0" fmla="*/ 0 w 1082040"/>
                <a:gd name="connsiteY0" fmla="*/ 80009 h 1177289"/>
                <a:gd name="connsiteX1" fmla="*/ 121920 w 1082040"/>
                <a:gd name="connsiteY1" fmla="*/ 1177289 h 1177289"/>
                <a:gd name="connsiteX2" fmla="*/ 929640 w 1082040"/>
                <a:gd name="connsiteY2" fmla="*/ 1024889 h 1177289"/>
                <a:gd name="connsiteX3" fmla="*/ 1082040 w 1082040"/>
                <a:gd name="connsiteY3" fmla="*/ 605789 h 1177289"/>
                <a:gd name="connsiteX4" fmla="*/ 759460 w 1082040"/>
                <a:gd name="connsiteY4" fmla="*/ 153669 h 1177289"/>
                <a:gd name="connsiteX5" fmla="*/ 0 w 1082040"/>
                <a:gd name="connsiteY5" fmla="*/ 80009 h 1177289"/>
                <a:gd name="connsiteX0" fmla="*/ 0 w 1082040"/>
                <a:gd name="connsiteY0" fmla="*/ 70151 h 1167431"/>
                <a:gd name="connsiteX1" fmla="*/ 121920 w 1082040"/>
                <a:gd name="connsiteY1" fmla="*/ 1167431 h 1167431"/>
                <a:gd name="connsiteX2" fmla="*/ 929640 w 1082040"/>
                <a:gd name="connsiteY2" fmla="*/ 1015031 h 1167431"/>
                <a:gd name="connsiteX3" fmla="*/ 1082040 w 1082040"/>
                <a:gd name="connsiteY3" fmla="*/ 595931 h 1167431"/>
                <a:gd name="connsiteX4" fmla="*/ 759460 w 1082040"/>
                <a:gd name="connsiteY4" fmla="*/ 143811 h 1167431"/>
                <a:gd name="connsiteX5" fmla="*/ 0 w 1082040"/>
                <a:gd name="connsiteY5" fmla="*/ 70151 h 1167431"/>
                <a:gd name="connsiteX0" fmla="*/ 0 w 1082040"/>
                <a:gd name="connsiteY0" fmla="*/ 10997 h 1108277"/>
                <a:gd name="connsiteX1" fmla="*/ 121920 w 1082040"/>
                <a:gd name="connsiteY1" fmla="*/ 1108277 h 1108277"/>
                <a:gd name="connsiteX2" fmla="*/ 929640 w 1082040"/>
                <a:gd name="connsiteY2" fmla="*/ 955877 h 1108277"/>
                <a:gd name="connsiteX3" fmla="*/ 1082040 w 1082040"/>
                <a:gd name="connsiteY3" fmla="*/ 536777 h 1108277"/>
                <a:gd name="connsiteX4" fmla="*/ 759460 w 1082040"/>
                <a:gd name="connsiteY4" fmla="*/ 84657 h 1108277"/>
                <a:gd name="connsiteX5" fmla="*/ 0 w 1082040"/>
                <a:gd name="connsiteY5" fmla="*/ 10997 h 1108277"/>
                <a:gd name="connsiteX0" fmla="*/ 0 w 1082040"/>
                <a:gd name="connsiteY0" fmla="*/ 21102 h 1118382"/>
                <a:gd name="connsiteX1" fmla="*/ 121920 w 1082040"/>
                <a:gd name="connsiteY1" fmla="*/ 1118382 h 1118382"/>
                <a:gd name="connsiteX2" fmla="*/ 929640 w 1082040"/>
                <a:gd name="connsiteY2" fmla="*/ 965982 h 1118382"/>
                <a:gd name="connsiteX3" fmla="*/ 1082040 w 1082040"/>
                <a:gd name="connsiteY3" fmla="*/ 546882 h 1118382"/>
                <a:gd name="connsiteX4" fmla="*/ 759460 w 1082040"/>
                <a:gd name="connsiteY4" fmla="*/ 94762 h 1118382"/>
                <a:gd name="connsiteX5" fmla="*/ 0 w 1082040"/>
                <a:gd name="connsiteY5" fmla="*/ 21102 h 1118382"/>
                <a:gd name="connsiteX0" fmla="*/ 0 w 1082040"/>
                <a:gd name="connsiteY0" fmla="*/ 13447 h 1110727"/>
                <a:gd name="connsiteX1" fmla="*/ 121920 w 1082040"/>
                <a:gd name="connsiteY1" fmla="*/ 1110727 h 1110727"/>
                <a:gd name="connsiteX2" fmla="*/ 929640 w 1082040"/>
                <a:gd name="connsiteY2" fmla="*/ 958327 h 1110727"/>
                <a:gd name="connsiteX3" fmla="*/ 1082040 w 1082040"/>
                <a:gd name="connsiteY3" fmla="*/ 539227 h 1110727"/>
                <a:gd name="connsiteX4" fmla="*/ 759460 w 1082040"/>
                <a:gd name="connsiteY4" fmla="*/ 87107 h 1110727"/>
                <a:gd name="connsiteX5" fmla="*/ 0 w 1082040"/>
                <a:gd name="connsiteY5" fmla="*/ 13447 h 1110727"/>
                <a:gd name="connsiteX0" fmla="*/ 0 w 1082040"/>
                <a:gd name="connsiteY0" fmla="*/ 34409 h 1131689"/>
                <a:gd name="connsiteX1" fmla="*/ 121920 w 1082040"/>
                <a:gd name="connsiteY1" fmla="*/ 1131689 h 1131689"/>
                <a:gd name="connsiteX2" fmla="*/ 929640 w 1082040"/>
                <a:gd name="connsiteY2" fmla="*/ 979289 h 1131689"/>
                <a:gd name="connsiteX3" fmla="*/ 1082040 w 1082040"/>
                <a:gd name="connsiteY3" fmla="*/ 560189 h 1131689"/>
                <a:gd name="connsiteX4" fmla="*/ 759460 w 1082040"/>
                <a:gd name="connsiteY4" fmla="*/ 108069 h 1131689"/>
                <a:gd name="connsiteX5" fmla="*/ 0 w 1082040"/>
                <a:gd name="connsiteY5" fmla="*/ 34409 h 1131689"/>
                <a:gd name="connsiteX0" fmla="*/ 0 w 1082040"/>
                <a:gd name="connsiteY0" fmla="*/ 29033 h 1126313"/>
                <a:gd name="connsiteX1" fmla="*/ 121920 w 1082040"/>
                <a:gd name="connsiteY1" fmla="*/ 1126313 h 1126313"/>
                <a:gd name="connsiteX2" fmla="*/ 929640 w 1082040"/>
                <a:gd name="connsiteY2" fmla="*/ 973913 h 1126313"/>
                <a:gd name="connsiteX3" fmla="*/ 1082040 w 1082040"/>
                <a:gd name="connsiteY3" fmla="*/ 554813 h 1126313"/>
                <a:gd name="connsiteX4" fmla="*/ 759460 w 1082040"/>
                <a:gd name="connsiteY4" fmla="*/ 102693 h 1126313"/>
                <a:gd name="connsiteX5" fmla="*/ 0 w 1082040"/>
                <a:gd name="connsiteY5" fmla="*/ 29033 h 1126313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8690 w 1101090"/>
                <a:gd name="connsiteY2" fmla="*/ 98259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8690 w 1101090"/>
                <a:gd name="connsiteY2" fmla="*/ 98259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8690 w 1101090"/>
                <a:gd name="connsiteY2" fmla="*/ 98259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8690 w 1101090"/>
                <a:gd name="connsiteY2" fmla="*/ 98259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8690 w 1101090"/>
                <a:gd name="connsiteY2" fmla="*/ 98259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98088"/>
                <a:gd name="connsiteX1" fmla="*/ 140970 w 1101090"/>
                <a:gd name="connsiteY1" fmla="*/ 1134995 h 1198088"/>
                <a:gd name="connsiteX2" fmla="*/ 948690 w 1101090"/>
                <a:gd name="connsiteY2" fmla="*/ 982595 h 1198088"/>
                <a:gd name="connsiteX3" fmla="*/ 1101090 w 1101090"/>
                <a:gd name="connsiteY3" fmla="*/ 563495 h 1198088"/>
                <a:gd name="connsiteX4" fmla="*/ 778510 w 1101090"/>
                <a:gd name="connsiteY4" fmla="*/ 111375 h 1198088"/>
                <a:gd name="connsiteX5" fmla="*/ 0 w 1101090"/>
                <a:gd name="connsiteY5" fmla="*/ 37715 h 1198088"/>
                <a:gd name="connsiteX0" fmla="*/ 0 w 1101090"/>
                <a:gd name="connsiteY0" fmla="*/ 37715 h 1189237"/>
                <a:gd name="connsiteX1" fmla="*/ 140970 w 1101090"/>
                <a:gd name="connsiteY1" fmla="*/ 1134995 h 1189237"/>
                <a:gd name="connsiteX2" fmla="*/ 948690 w 1101090"/>
                <a:gd name="connsiteY2" fmla="*/ 982595 h 1189237"/>
                <a:gd name="connsiteX3" fmla="*/ 1101090 w 1101090"/>
                <a:gd name="connsiteY3" fmla="*/ 563495 h 1189237"/>
                <a:gd name="connsiteX4" fmla="*/ 778510 w 1101090"/>
                <a:gd name="connsiteY4" fmla="*/ 111375 h 1189237"/>
                <a:gd name="connsiteX5" fmla="*/ 0 w 1101090"/>
                <a:gd name="connsiteY5" fmla="*/ 37715 h 1189237"/>
                <a:gd name="connsiteX0" fmla="*/ 0 w 1101090"/>
                <a:gd name="connsiteY0" fmla="*/ 37715 h 1186478"/>
                <a:gd name="connsiteX1" fmla="*/ 140970 w 1101090"/>
                <a:gd name="connsiteY1" fmla="*/ 1134995 h 1186478"/>
                <a:gd name="connsiteX2" fmla="*/ 961390 w 1101090"/>
                <a:gd name="connsiteY2" fmla="*/ 963545 h 1186478"/>
                <a:gd name="connsiteX3" fmla="*/ 1101090 w 1101090"/>
                <a:gd name="connsiteY3" fmla="*/ 563495 h 1186478"/>
                <a:gd name="connsiteX4" fmla="*/ 778510 w 1101090"/>
                <a:gd name="connsiteY4" fmla="*/ 111375 h 1186478"/>
                <a:gd name="connsiteX5" fmla="*/ 0 w 1101090"/>
                <a:gd name="connsiteY5" fmla="*/ 37715 h 1186478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61390 w 1101090"/>
                <a:gd name="connsiteY2" fmla="*/ 96354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61390 w 1101090"/>
                <a:gd name="connsiteY2" fmla="*/ 96354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61390 w 1101090"/>
                <a:gd name="connsiteY2" fmla="*/ 96354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2340 w 1101090"/>
                <a:gd name="connsiteY2" fmla="*/ 96354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082040"/>
                <a:gd name="connsiteY0" fmla="*/ 37715 h 1134995"/>
                <a:gd name="connsiteX1" fmla="*/ 140970 w 1082040"/>
                <a:gd name="connsiteY1" fmla="*/ 1134995 h 1134995"/>
                <a:gd name="connsiteX2" fmla="*/ 942340 w 1082040"/>
                <a:gd name="connsiteY2" fmla="*/ 963545 h 1134995"/>
                <a:gd name="connsiteX3" fmla="*/ 1082040 w 1082040"/>
                <a:gd name="connsiteY3" fmla="*/ 563495 h 1134995"/>
                <a:gd name="connsiteX4" fmla="*/ 778510 w 1082040"/>
                <a:gd name="connsiteY4" fmla="*/ 111375 h 1134995"/>
                <a:gd name="connsiteX5" fmla="*/ 0 w 1082040"/>
                <a:gd name="connsiteY5" fmla="*/ 37715 h 1134995"/>
                <a:gd name="connsiteX0" fmla="*/ 0 w 983901"/>
                <a:gd name="connsiteY0" fmla="*/ 37715 h 1134995"/>
                <a:gd name="connsiteX1" fmla="*/ 140970 w 983901"/>
                <a:gd name="connsiteY1" fmla="*/ 1134995 h 1134995"/>
                <a:gd name="connsiteX2" fmla="*/ 942340 w 983901"/>
                <a:gd name="connsiteY2" fmla="*/ 963545 h 1134995"/>
                <a:gd name="connsiteX3" fmla="*/ 778510 w 983901"/>
                <a:gd name="connsiteY3" fmla="*/ 111375 h 1134995"/>
                <a:gd name="connsiteX4" fmla="*/ 0 w 983901"/>
                <a:gd name="connsiteY4" fmla="*/ 37715 h 1134995"/>
                <a:gd name="connsiteX0" fmla="*/ 0 w 1033650"/>
                <a:gd name="connsiteY0" fmla="*/ 52605 h 1149885"/>
                <a:gd name="connsiteX1" fmla="*/ 140970 w 1033650"/>
                <a:gd name="connsiteY1" fmla="*/ 1149885 h 1149885"/>
                <a:gd name="connsiteX2" fmla="*/ 999490 w 1033650"/>
                <a:gd name="connsiteY2" fmla="*/ 933985 h 1149885"/>
                <a:gd name="connsiteX3" fmla="*/ 778510 w 1033650"/>
                <a:gd name="connsiteY3" fmla="*/ 126265 h 1149885"/>
                <a:gd name="connsiteX4" fmla="*/ 0 w 1033650"/>
                <a:gd name="connsiteY4" fmla="*/ 52605 h 1149885"/>
                <a:gd name="connsiteX0" fmla="*/ 0 w 1056496"/>
                <a:gd name="connsiteY0" fmla="*/ 51985 h 1149265"/>
                <a:gd name="connsiteX1" fmla="*/ 140970 w 1056496"/>
                <a:gd name="connsiteY1" fmla="*/ 1149265 h 1149265"/>
                <a:gd name="connsiteX2" fmla="*/ 1024890 w 1056496"/>
                <a:gd name="connsiteY2" fmla="*/ 920665 h 1149265"/>
                <a:gd name="connsiteX3" fmla="*/ 778510 w 1056496"/>
                <a:gd name="connsiteY3" fmla="*/ 125645 h 1149265"/>
                <a:gd name="connsiteX4" fmla="*/ 0 w 1056496"/>
                <a:gd name="connsiteY4" fmla="*/ 51985 h 1149265"/>
                <a:gd name="connsiteX0" fmla="*/ 0 w 1058985"/>
                <a:gd name="connsiteY0" fmla="*/ 51985 h 1149265"/>
                <a:gd name="connsiteX1" fmla="*/ 140970 w 1058985"/>
                <a:gd name="connsiteY1" fmla="*/ 1149265 h 1149265"/>
                <a:gd name="connsiteX2" fmla="*/ 1024890 w 1058985"/>
                <a:gd name="connsiteY2" fmla="*/ 920665 h 1149265"/>
                <a:gd name="connsiteX3" fmla="*/ 778510 w 1058985"/>
                <a:gd name="connsiteY3" fmla="*/ 125645 h 1149265"/>
                <a:gd name="connsiteX4" fmla="*/ 0 w 1058985"/>
                <a:gd name="connsiteY4" fmla="*/ 51985 h 1149265"/>
                <a:gd name="connsiteX0" fmla="*/ 0 w 1058802"/>
                <a:gd name="connsiteY0" fmla="*/ 45717 h 1142997"/>
                <a:gd name="connsiteX1" fmla="*/ 140970 w 1058802"/>
                <a:gd name="connsiteY1" fmla="*/ 1142997 h 1142997"/>
                <a:gd name="connsiteX2" fmla="*/ 1024890 w 1058802"/>
                <a:gd name="connsiteY2" fmla="*/ 914397 h 1142997"/>
                <a:gd name="connsiteX3" fmla="*/ 791210 w 1058802"/>
                <a:gd name="connsiteY3" fmla="*/ 138427 h 1142997"/>
                <a:gd name="connsiteX4" fmla="*/ 0 w 1058802"/>
                <a:gd name="connsiteY4" fmla="*/ 45717 h 1142997"/>
                <a:gd name="connsiteX0" fmla="*/ 0 w 1064369"/>
                <a:gd name="connsiteY0" fmla="*/ 37131 h 1134411"/>
                <a:gd name="connsiteX1" fmla="*/ 140970 w 1064369"/>
                <a:gd name="connsiteY1" fmla="*/ 1134411 h 1134411"/>
                <a:gd name="connsiteX2" fmla="*/ 1024890 w 1064369"/>
                <a:gd name="connsiteY2" fmla="*/ 905811 h 1134411"/>
                <a:gd name="connsiteX3" fmla="*/ 791210 w 1064369"/>
                <a:gd name="connsiteY3" fmla="*/ 129841 h 1134411"/>
                <a:gd name="connsiteX4" fmla="*/ 0 w 1064369"/>
                <a:gd name="connsiteY4" fmla="*/ 37131 h 1134411"/>
                <a:gd name="connsiteX0" fmla="*/ 0 w 1072221"/>
                <a:gd name="connsiteY0" fmla="*/ 30947 h 1128227"/>
                <a:gd name="connsiteX1" fmla="*/ 140970 w 1072221"/>
                <a:gd name="connsiteY1" fmla="*/ 1128227 h 1128227"/>
                <a:gd name="connsiteX2" fmla="*/ 1024890 w 1072221"/>
                <a:gd name="connsiteY2" fmla="*/ 899627 h 1128227"/>
                <a:gd name="connsiteX3" fmla="*/ 822960 w 1072221"/>
                <a:gd name="connsiteY3" fmla="*/ 155407 h 1128227"/>
                <a:gd name="connsiteX4" fmla="*/ 0 w 1072221"/>
                <a:gd name="connsiteY4" fmla="*/ 30947 h 1128227"/>
                <a:gd name="connsiteX0" fmla="*/ 0 w 1072221"/>
                <a:gd name="connsiteY0" fmla="*/ 30947 h 1128227"/>
                <a:gd name="connsiteX1" fmla="*/ 140970 w 1072221"/>
                <a:gd name="connsiteY1" fmla="*/ 1128227 h 1128227"/>
                <a:gd name="connsiteX2" fmla="*/ 1024890 w 1072221"/>
                <a:gd name="connsiteY2" fmla="*/ 899627 h 1128227"/>
                <a:gd name="connsiteX3" fmla="*/ 822960 w 1072221"/>
                <a:gd name="connsiteY3" fmla="*/ 155407 h 1128227"/>
                <a:gd name="connsiteX4" fmla="*/ 0 w 1072221"/>
                <a:gd name="connsiteY4" fmla="*/ 30947 h 1128227"/>
                <a:gd name="connsiteX0" fmla="*/ 0 w 1061159"/>
                <a:gd name="connsiteY0" fmla="*/ 30947 h 1128227"/>
                <a:gd name="connsiteX1" fmla="*/ 140970 w 1061159"/>
                <a:gd name="connsiteY1" fmla="*/ 1128227 h 1128227"/>
                <a:gd name="connsiteX2" fmla="*/ 1024890 w 1061159"/>
                <a:gd name="connsiteY2" fmla="*/ 899627 h 1128227"/>
                <a:gd name="connsiteX3" fmla="*/ 822960 w 1061159"/>
                <a:gd name="connsiteY3" fmla="*/ 155407 h 1128227"/>
                <a:gd name="connsiteX4" fmla="*/ 0 w 1061159"/>
                <a:gd name="connsiteY4" fmla="*/ 30947 h 1128227"/>
                <a:gd name="connsiteX0" fmla="*/ 0 w 1061159"/>
                <a:gd name="connsiteY0" fmla="*/ 30947 h 1184617"/>
                <a:gd name="connsiteX1" fmla="*/ 140970 w 1061159"/>
                <a:gd name="connsiteY1" fmla="*/ 1128227 h 1184617"/>
                <a:gd name="connsiteX2" fmla="*/ 1024890 w 1061159"/>
                <a:gd name="connsiteY2" fmla="*/ 899627 h 1184617"/>
                <a:gd name="connsiteX3" fmla="*/ 822960 w 1061159"/>
                <a:gd name="connsiteY3" fmla="*/ 155407 h 1184617"/>
                <a:gd name="connsiteX4" fmla="*/ 0 w 1061159"/>
                <a:gd name="connsiteY4" fmla="*/ 30947 h 1184617"/>
                <a:gd name="connsiteX0" fmla="*/ 0 w 925273"/>
                <a:gd name="connsiteY0" fmla="*/ 60201 h 1131321"/>
                <a:gd name="connsiteX1" fmla="*/ 13970 w 925273"/>
                <a:gd name="connsiteY1" fmla="*/ 1074931 h 1131321"/>
                <a:gd name="connsiteX2" fmla="*/ 897890 w 925273"/>
                <a:gd name="connsiteY2" fmla="*/ 846331 h 1131321"/>
                <a:gd name="connsiteX3" fmla="*/ 695960 w 925273"/>
                <a:gd name="connsiteY3" fmla="*/ 102111 h 1131321"/>
                <a:gd name="connsiteX4" fmla="*/ 0 w 925273"/>
                <a:gd name="connsiteY4" fmla="*/ 60201 h 1131321"/>
                <a:gd name="connsiteX0" fmla="*/ 29 w 925302"/>
                <a:gd name="connsiteY0" fmla="*/ 169950 h 1241070"/>
                <a:gd name="connsiteX1" fmla="*/ 13999 w 925302"/>
                <a:gd name="connsiteY1" fmla="*/ 1184680 h 1241070"/>
                <a:gd name="connsiteX2" fmla="*/ 897919 w 925302"/>
                <a:gd name="connsiteY2" fmla="*/ 956080 h 1241070"/>
                <a:gd name="connsiteX3" fmla="*/ 695989 w 925302"/>
                <a:gd name="connsiteY3" fmla="*/ 211860 h 1241070"/>
                <a:gd name="connsiteX4" fmla="*/ 29 w 925302"/>
                <a:gd name="connsiteY4" fmla="*/ 169950 h 1241070"/>
                <a:gd name="connsiteX0" fmla="*/ 74455 w 999728"/>
                <a:gd name="connsiteY0" fmla="*/ 111525 h 1182645"/>
                <a:gd name="connsiteX1" fmla="*/ 88425 w 999728"/>
                <a:gd name="connsiteY1" fmla="*/ 1126255 h 1182645"/>
                <a:gd name="connsiteX2" fmla="*/ 972345 w 999728"/>
                <a:gd name="connsiteY2" fmla="*/ 897655 h 1182645"/>
                <a:gd name="connsiteX3" fmla="*/ 770415 w 999728"/>
                <a:gd name="connsiteY3" fmla="*/ 153435 h 1182645"/>
                <a:gd name="connsiteX4" fmla="*/ 74455 w 999728"/>
                <a:gd name="connsiteY4" fmla="*/ 111525 h 1182645"/>
                <a:gd name="connsiteX0" fmla="*/ 79369 w 985250"/>
                <a:gd name="connsiteY0" fmla="*/ 119473 h 1165193"/>
                <a:gd name="connsiteX1" fmla="*/ 74289 w 985250"/>
                <a:gd name="connsiteY1" fmla="*/ 1108803 h 1165193"/>
                <a:gd name="connsiteX2" fmla="*/ 958209 w 985250"/>
                <a:gd name="connsiteY2" fmla="*/ 880203 h 1165193"/>
                <a:gd name="connsiteX3" fmla="*/ 756279 w 985250"/>
                <a:gd name="connsiteY3" fmla="*/ 135983 h 1165193"/>
                <a:gd name="connsiteX4" fmla="*/ 79369 w 985250"/>
                <a:gd name="connsiteY4" fmla="*/ 119473 h 1165193"/>
                <a:gd name="connsiteX0" fmla="*/ 85008 w 990889"/>
                <a:gd name="connsiteY0" fmla="*/ 111446 h 1157166"/>
                <a:gd name="connsiteX1" fmla="*/ 79928 w 990889"/>
                <a:gd name="connsiteY1" fmla="*/ 1100776 h 1157166"/>
                <a:gd name="connsiteX2" fmla="*/ 963848 w 990889"/>
                <a:gd name="connsiteY2" fmla="*/ 872176 h 1157166"/>
                <a:gd name="connsiteX3" fmla="*/ 761918 w 990889"/>
                <a:gd name="connsiteY3" fmla="*/ 127956 h 1157166"/>
                <a:gd name="connsiteX4" fmla="*/ 85008 w 990889"/>
                <a:gd name="connsiteY4" fmla="*/ 111446 h 1157166"/>
                <a:gd name="connsiteX0" fmla="*/ 48659 w 963901"/>
                <a:gd name="connsiteY0" fmla="*/ 97233 h 1077983"/>
                <a:gd name="connsiteX1" fmla="*/ 56279 w 963901"/>
                <a:gd name="connsiteY1" fmla="*/ 1023063 h 1077983"/>
                <a:gd name="connsiteX2" fmla="*/ 927499 w 963901"/>
                <a:gd name="connsiteY2" fmla="*/ 857963 h 1077983"/>
                <a:gd name="connsiteX3" fmla="*/ 725569 w 963901"/>
                <a:gd name="connsiteY3" fmla="*/ 113743 h 1077983"/>
                <a:gd name="connsiteX4" fmla="*/ 48659 w 963901"/>
                <a:gd name="connsiteY4" fmla="*/ 97233 h 1077983"/>
                <a:gd name="connsiteX0" fmla="*/ 89820 w 1005062"/>
                <a:gd name="connsiteY0" fmla="*/ 97233 h 1077983"/>
                <a:gd name="connsiteX1" fmla="*/ 97440 w 1005062"/>
                <a:gd name="connsiteY1" fmla="*/ 1023063 h 1077983"/>
                <a:gd name="connsiteX2" fmla="*/ 968660 w 1005062"/>
                <a:gd name="connsiteY2" fmla="*/ 857963 h 1077983"/>
                <a:gd name="connsiteX3" fmla="*/ 766730 w 1005062"/>
                <a:gd name="connsiteY3" fmla="*/ 113743 h 1077983"/>
                <a:gd name="connsiteX4" fmla="*/ 89820 w 1005062"/>
                <a:gd name="connsiteY4" fmla="*/ 97233 h 1077983"/>
                <a:gd name="connsiteX0" fmla="*/ 117822 w 1036097"/>
                <a:gd name="connsiteY0" fmla="*/ 94215 h 1038565"/>
                <a:gd name="connsiteX1" fmla="*/ 80992 w 1036097"/>
                <a:gd name="connsiteY1" fmla="*/ 975595 h 1038565"/>
                <a:gd name="connsiteX2" fmla="*/ 996662 w 1036097"/>
                <a:gd name="connsiteY2" fmla="*/ 854945 h 1038565"/>
                <a:gd name="connsiteX3" fmla="*/ 794732 w 1036097"/>
                <a:gd name="connsiteY3" fmla="*/ 110725 h 1038565"/>
                <a:gd name="connsiteX4" fmla="*/ 117822 w 1036097"/>
                <a:gd name="connsiteY4" fmla="*/ 94215 h 1038565"/>
                <a:gd name="connsiteX0" fmla="*/ 97358 w 1013465"/>
                <a:gd name="connsiteY0" fmla="*/ 92501 h 1017048"/>
                <a:gd name="connsiteX1" fmla="*/ 92278 w 1013465"/>
                <a:gd name="connsiteY1" fmla="*/ 948481 h 1017048"/>
                <a:gd name="connsiteX2" fmla="*/ 976198 w 1013465"/>
                <a:gd name="connsiteY2" fmla="*/ 853231 h 1017048"/>
                <a:gd name="connsiteX3" fmla="*/ 774268 w 1013465"/>
                <a:gd name="connsiteY3" fmla="*/ 109011 h 1017048"/>
                <a:gd name="connsiteX4" fmla="*/ 97358 w 1013465"/>
                <a:gd name="connsiteY4" fmla="*/ 92501 h 1017048"/>
                <a:gd name="connsiteX0" fmla="*/ 97358 w 908526"/>
                <a:gd name="connsiteY0" fmla="*/ 95782 h 1039479"/>
                <a:gd name="connsiteX1" fmla="*/ 92278 w 908526"/>
                <a:gd name="connsiteY1" fmla="*/ 951762 h 1039479"/>
                <a:gd name="connsiteX2" fmla="*/ 849198 w 908526"/>
                <a:gd name="connsiteY2" fmla="*/ 913662 h 1039479"/>
                <a:gd name="connsiteX3" fmla="*/ 774268 w 908526"/>
                <a:gd name="connsiteY3" fmla="*/ 112292 h 1039479"/>
                <a:gd name="connsiteX4" fmla="*/ 97358 w 908526"/>
                <a:gd name="connsiteY4" fmla="*/ 95782 h 1039479"/>
                <a:gd name="connsiteX0" fmla="*/ 99959 w 930166"/>
                <a:gd name="connsiteY0" fmla="*/ 117126 h 1062869"/>
                <a:gd name="connsiteX1" fmla="*/ 94879 w 930166"/>
                <a:gd name="connsiteY1" fmla="*/ 973106 h 1062869"/>
                <a:gd name="connsiteX2" fmla="*/ 851799 w 930166"/>
                <a:gd name="connsiteY2" fmla="*/ 935006 h 1062869"/>
                <a:gd name="connsiteX3" fmla="*/ 821319 w 930166"/>
                <a:gd name="connsiteY3" fmla="*/ 95536 h 1062869"/>
                <a:gd name="connsiteX4" fmla="*/ 99959 w 930166"/>
                <a:gd name="connsiteY4" fmla="*/ 117126 h 1062869"/>
                <a:gd name="connsiteX0" fmla="*/ 99959 w 930166"/>
                <a:gd name="connsiteY0" fmla="*/ 108427 h 1073220"/>
                <a:gd name="connsiteX1" fmla="*/ 94879 w 930166"/>
                <a:gd name="connsiteY1" fmla="*/ 983457 h 1073220"/>
                <a:gd name="connsiteX2" fmla="*/ 851799 w 930166"/>
                <a:gd name="connsiteY2" fmla="*/ 945357 h 1073220"/>
                <a:gd name="connsiteX3" fmla="*/ 821319 w 930166"/>
                <a:gd name="connsiteY3" fmla="*/ 105887 h 1073220"/>
                <a:gd name="connsiteX4" fmla="*/ 99959 w 930166"/>
                <a:gd name="connsiteY4" fmla="*/ 108427 h 1073220"/>
                <a:gd name="connsiteX0" fmla="*/ 192550 w 882391"/>
                <a:gd name="connsiteY0" fmla="*/ 83027 h 1117670"/>
                <a:gd name="connsiteX1" fmla="*/ 54120 w 882391"/>
                <a:gd name="connsiteY1" fmla="*/ 1027907 h 1117670"/>
                <a:gd name="connsiteX2" fmla="*/ 811040 w 882391"/>
                <a:gd name="connsiteY2" fmla="*/ 989807 h 1117670"/>
                <a:gd name="connsiteX3" fmla="*/ 780560 w 882391"/>
                <a:gd name="connsiteY3" fmla="*/ 150337 h 1117670"/>
                <a:gd name="connsiteX4" fmla="*/ 192550 w 882391"/>
                <a:gd name="connsiteY4" fmla="*/ 83027 h 1117670"/>
                <a:gd name="connsiteX0" fmla="*/ 210830 w 900671"/>
                <a:gd name="connsiteY0" fmla="*/ 69332 h 1103975"/>
                <a:gd name="connsiteX1" fmla="*/ 72400 w 900671"/>
                <a:gd name="connsiteY1" fmla="*/ 1014212 h 1103975"/>
                <a:gd name="connsiteX2" fmla="*/ 829320 w 900671"/>
                <a:gd name="connsiteY2" fmla="*/ 976112 h 1103975"/>
                <a:gd name="connsiteX3" fmla="*/ 798840 w 900671"/>
                <a:gd name="connsiteY3" fmla="*/ 136642 h 1103975"/>
                <a:gd name="connsiteX4" fmla="*/ 210830 w 900671"/>
                <a:gd name="connsiteY4" fmla="*/ 69332 h 1103975"/>
                <a:gd name="connsiteX0" fmla="*/ 242162 w 932003"/>
                <a:gd name="connsiteY0" fmla="*/ 85783 h 1120426"/>
                <a:gd name="connsiteX1" fmla="*/ 103732 w 932003"/>
                <a:gd name="connsiteY1" fmla="*/ 1030663 h 1120426"/>
                <a:gd name="connsiteX2" fmla="*/ 860652 w 932003"/>
                <a:gd name="connsiteY2" fmla="*/ 992563 h 1120426"/>
                <a:gd name="connsiteX3" fmla="*/ 830172 w 932003"/>
                <a:gd name="connsiteY3" fmla="*/ 153093 h 1120426"/>
                <a:gd name="connsiteX4" fmla="*/ 242162 w 932003"/>
                <a:gd name="connsiteY4" fmla="*/ 85783 h 1120426"/>
                <a:gd name="connsiteX0" fmla="*/ 235996 w 925837"/>
                <a:gd name="connsiteY0" fmla="*/ 58516 h 1093159"/>
                <a:gd name="connsiteX1" fmla="*/ 97566 w 925837"/>
                <a:gd name="connsiteY1" fmla="*/ 1003396 h 1093159"/>
                <a:gd name="connsiteX2" fmla="*/ 854486 w 925837"/>
                <a:gd name="connsiteY2" fmla="*/ 965296 h 1093159"/>
                <a:gd name="connsiteX3" fmla="*/ 824006 w 925837"/>
                <a:gd name="connsiteY3" fmla="*/ 125826 h 1093159"/>
                <a:gd name="connsiteX4" fmla="*/ 235996 w 925837"/>
                <a:gd name="connsiteY4" fmla="*/ 58516 h 1093159"/>
                <a:gd name="connsiteX0" fmla="*/ 255997 w 912503"/>
                <a:gd name="connsiteY0" fmla="*/ 47464 h 1120207"/>
                <a:gd name="connsiteX1" fmla="*/ 85817 w 912503"/>
                <a:gd name="connsiteY1" fmla="*/ 1030444 h 1120207"/>
                <a:gd name="connsiteX2" fmla="*/ 842737 w 912503"/>
                <a:gd name="connsiteY2" fmla="*/ 992344 h 1120207"/>
                <a:gd name="connsiteX3" fmla="*/ 812257 w 912503"/>
                <a:gd name="connsiteY3" fmla="*/ 152874 h 1120207"/>
                <a:gd name="connsiteX4" fmla="*/ 255997 w 912503"/>
                <a:gd name="connsiteY4" fmla="*/ 47464 h 1120207"/>
                <a:gd name="connsiteX0" fmla="*/ 273220 w 903082"/>
                <a:gd name="connsiteY0" fmla="*/ 43056 h 1134849"/>
                <a:gd name="connsiteX1" fmla="*/ 77640 w 903082"/>
                <a:gd name="connsiteY1" fmla="*/ 1045086 h 1134849"/>
                <a:gd name="connsiteX2" fmla="*/ 834560 w 903082"/>
                <a:gd name="connsiteY2" fmla="*/ 1006986 h 1134849"/>
                <a:gd name="connsiteX3" fmla="*/ 804080 w 903082"/>
                <a:gd name="connsiteY3" fmla="*/ 167516 h 1134849"/>
                <a:gd name="connsiteX4" fmla="*/ 273220 w 903082"/>
                <a:gd name="connsiteY4" fmla="*/ 43056 h 1134849"/>
                <a:gd name="connsiteX0" fmla="*/ 249550 w 879412"/>
                <a:gd name="connsiteY0" fmla="*/ 14852 h 1106645"/>
                <a:gd name="connsiteX1" fmla="*/ 53970 w 879412"/>
                <a:gd name="connsiteY1" fmla="*/ 1016882 h 1106645"/>
                <a:gd name="connsiteX2" fmla="*/ 810890 w 879412"/>
                <a:gd name="connsiteY2" fmla="*/ 978782 h 1106645"/>
                <a:gd name="connsiteX3" fmla="*/ 780410 w 879412"/>
                <a:gd name="connsiteY3" fmla="*/ 139312 h 1106645"/>
                <a:gd name="connsiteX4" fmla="*/ 249550 w 879412"/>
                <a:gd name="connsiteY4" fmla="*/ 14852 h 1106645"/>
                <a:gd name="connsiteX0" fmla="*/ 250597 w 880459"/>
                <a:gd name="connsiteY0" fmla="*/ 14852 h 1106645"/>
                <a:gd name="connsiteX1" fmla="*/ 55017 w 880459"/>
                <a:gd name="connsiteY1" fmla="*/ 1016882 h 1106645"/>
                <a:gd name="connsiteX2" fmla="*/ 811937 w 880459"/>
                <a:gd name="connsiteY2" fmla="*/ 978782 h 1106645"/>
                <a:gd name="connsiteX3" fmla="*/ 781457 w 880459"/>
                <a:gd name="connsiteY3" fmla="*/ 139312 h 1106645"/>
                <a:gd name="connsiteX4" fmla="*/ 250597 w 880459"/>
                <a:gd name="connsiteY4" fmla="*/ 14852 h 1106645"/>
                <a:gd name="connsiteX0" fmla="*/ 303593 w 938483"/>
                <a:gd name="connsiteY0" fmla="*/ 66099 h 1138498"/>
                <a:gd name="connsiteX1" fmla="*/ 38163 w 938483"/>
                <a:gd name="connsiteY1" fmla="*/ 1036379 h 1138498"/>
                <a:gd name="connsiteX2" fmla="*/ 864933 w 938483"/>
                <a:gd name="connsiteY2" fmla="*/ 1030029 h 1138498"/>
                <a:gd name="connsiteX3" fmla="*/ 834453 w 938483"/>
                <a:gd name="connsiteY3" fmla="*/ 190559 h 1138498"/>
                <a:gd name="connsiteX4" fmla="*/ 303593 w 938483"/>
                <a:gd name="connsiteY4" fmla="*/ 66099 h 1138498"/>
                <a:gd name="connsiteX0" fmla="*/ 251848 w 882623"/>
                <a:gd name="connsiteY0" fmla="*/ 68451 h 1160244"/>
                <a:gd name="connsiteX1" fmla="*/ 43568 w 882623"/>
                <a:gd name="connsiteY1" fmla="*/ 1070481 h 1160244"/>
                <a:gd name="connsiteX2" fmla="*/ 813188 w 882623"/>
                <a:gd name="connsiteY2" fmla="*/ 1032381 h 1160244"/>
                <a:gd name="connsiteX3" fmla="*/ 782708 w 882623"/>
                <a:gd name="connsiteY3" fmla="*/ 192911 h 1160244"/>
                <a:gd name="connsiteX4" fmla="*/ 251848 w 882623"/>
                <a:gd name="connsiteY4" fmla="*/ 68451 h 1160244"/>
                <a:gd name="connsiteX0" fmla="*/ 265552 w 896327"/>
                <a:gd name="connsiteY0" fmla="*/ 62808 h 1154601"/>
                <a:gd name="connsiteX1" fmla="*/ 57272 w 896327"/>
                <a:gd name="connsiteY1" fmla="*/ 1064838 h 1154601"/>
                <a:gd name="connsiteX2" fmla="*/ 826892 w 896327"/>
                <a:gd name="connsiteY2" fmla="*/ 1026738 h 1154601"/>
                <a:gd name="connsiteX3" fmla="*/ 796412 w 896327"/>
                <a:gd name="connsiteY3" fmla="*/ 187268 h 1154601"/>
                <a:gd name="connsiteX4" fmla="*/ 265552 w 896327"/>
                <a:gd name="connsiteY4" fmla="*/ 62808 h 1154601"/>
                <a:gd name="connsiteX0" fmla="*/ 255481 w 899572"/>
                <a:gd name="connsiteY0" fmla="*/ 73812 h 1121155"/>
                <a:gd name="connsiteX1" fmla="*/ 59901 w 899572"/>
                <a:gd name="connsiteY1" fmla="*/ 1031392 h 1121155"/>
                <a:gd name="connsiteX2" fmla="*/ 829521 w 899572"/>
                <a:gd name="connsiteY2" fmla="*/ 993292 h 1121155"/>
                <a:gd name="connsiteX3" fmla="*/ 799041 w 899572"/>
                <a:gd name="connsiteY3" fmla="*/ 153822 h 1121155"/>
                <a:gd name="connsiteX4" fmla="*/ 255481 w 899572"/>
                <a:gd name="connsiteY4" fmla="*/ 73812 h 1121155"/>
                <a:gd name="connsiteX0" fmla="*/ 255481 w 899572"/>
                <a:gd name="connsiteY0" fmla="*/ 73812 h 1121155"/>
                <a:gd name="connsiteX1" fmla="*/ 59901 w 899572"/>
                <a:gd name="connsiteY1" fmla="*/ 1031392 h 1121155"/>
                <a:gd name="connsiteX2" fmla="*/ 829521 w 899572"/>
                <a:gd name="connsiteY2" fmla="*/ 993292 h 1121155"/>
                <a:gd name="connsiteX3" fmla="*/ 799041 w 899572"/>
                <a:gd name="connsiteY3" fmla="*/ 153822 h 1121155"/>
                <a:gd name="connsiteX4" fmla="*/ 255481 w 899572"/>
                <a:gd name="connsiteY4" fmla="*/ 73812 h 1121155"/>
                <a:gd name="connsiteX0" fmla="*/ 255481 w 899572"/>
                <a:gd name="connsiteY0" fmla="*/ 73812 h 1121155"/>
                <a:gd name="connsiteX1" fmla="*/ 59901 w 899572"/>
                <a:gd name="connsiteY1" fmla="*/ 1031392 h 1121155"/>
                <a:gd name="connsiteX2" fmla="*/ 829521 w 899572"/>
                <a:gd name="connsiteY2" fmla="*/ 993292 h 1121155"/>
                <a:gd name="connsiteX3" fmla="*/ 799041 w 899572"/>
                <a:gd name="connsiteY3" fmla="*/ 153822 h 1121155"/>
                <a:gd name="connsiteX4" fmla="*/ 255481 w 899572"/>
                <a:gd name="connsiteY4" fmla="*/ 73812 h 1121155"/>
                <a:gd name="connsiteX0" fmla="*/ 255481 w 899572"/>
                <a:gd name="connsiteY0" fmla="*/ 73812 h 1121155"/>
                <a:gd name="connsiteX1" fmla="*/ 59901 w 899572"/>
                <a:gd name="connsiteY1" fmla="*/ 1031392 h 1121155"/>
                <a:gd name="connsiteX2" fmla="*/ 829521 w 899572"/>
                <a:gd name="connsiteY2" fmla="*/ 993292 h 1121155"/>
                <a:gd name="connsiteX3" fmla="*/ 799041 w 899572"/>
                <a:gd name="connsiteY3" fmla="*/ 153822 h 1121155"/>
                <a:gd name="connsiteX4" fmla="*/ 255481 w 899572"/>
                <a:gd name="connsiteY4" fmla="*/ 73812 h 1121155"/>
                <a:gd name="connsiteX0" fmla="*/ 212939 w 914180"/>
                <a:gd name="connsiteY0" fmla="*/ 82846 h 1104789"/>
                <a:gd name="connsiteX1" fmla="*/ 74509 w 914180"/>
                <a:gd name="connsiteY1" fmla="*/ 1015026 h 1104789"/>
                <a:gd name="connsiteX2" fmla="*/ 844129 w 914180"/>
                <a:gd name="connsiteY2" fmla="*/ 976926 h 1104789"/>
                <a:gd name="connsiteX3" fmla="*/ 813649 w 914180"/>
                <a:gd name="connsiteY3" fmla="*/ 137456 h 1104789"/>
                <a:gd name="connsiteX4" fmla="*/ 212939 w 914180"/>
                <a:gd name="connsiteY4" fmla="*/ 82846 h 1104789"/>
                <a:gd name="connsiteX0" fmla="*/ 212939 w 914180"/>
                <a:gd name="connsiteY0" fmla="*/ 69578 h 1091521"/>
                <a:gd name="connsiteX1" fmla="*/ 74509 w 914180"/>
                <a:gd name="connsiteY1" fmla="*/ 1001758 h 1091521"/>
                <a:gd name="connsiteX2" fmla="*/ 844129 w 914180"/>
                <a:gd name="connsiteY2" fmla="*/ 963658 h 1091521"/>
                <a:gd name="connsiteX3" fmla="*/ 813649 w 914180"/>
                <a:gd name="connsiteY3" fmla="*/ 124188 h 1091521"/>
                <a:gd name="connsiteX4" fmla="*/ 212939 w 914180"/>
                <a:gd name="connsiteY4" fmla="*/ 69578 h 1091521"/>
                <a:gd name="connsiteX0" fmla="*/ 260493 w 898234"/>
                <a:gd name="connsiteY0" fmla="*/ 52074 h 1124817"/>
                <a:gd name="connsiteX1" fmla="*/ 58563 w 898234"/>
                <a:gd name="connsiteY1" fmla="*/ 1035054 h 1124817"/>
                <a:gd name="connsiteX2" fmla="*/ 828183 w 898234"/>
                <a:gd name="connsiteY2" fmla="*/ 996954 h 1124817"/>
                <a:gd name="connsiteX3" fmla="*/ 797703 w 898234"/>
                <a:gd name="connsiteY3" fmla="*/ 157484 h 1124817"/>
                <a:gd name="connsiteX4" fmla="*/ 260493 w 898234"/>
                <a:gd name="connsiteY4" fmla="*/ 52074 h 1124817"/>
                <a:gd name="connsiteX0" fmla="*/ 235968 w 905459"/>
                <a:gd name="connsiteY0" fmla="*/ 55822 h 1115865"/>
                <a:gd name="connsiteX1" fmla="*/ 65788 w 905459"/>
                <a:gd name="connsiteY1" fmla="*/ 1026102 h 1115865"/>
                <a:gd name="connsiteX2" fmla="*/ 835408 w 905459"/>
                <a:gd name="connsiteY2" fmla="*/ 988002 h 1115865"/>
                <a:gd name="connsiteX3" fmla="*/ 804928 w 905459"/>
                <a:gd name="connsiteY3" fmla="*/ 148532 h 1115865"/>
                <a:gd name="connsiteX4" fmla="*/ 235968 w 905459"/>
                <a:gd name="connsiteY4" fmla="*/ 55822 h 1115865"/>
                <a:gd name="connsiteX0" fmla="*/ 235968 w 905459"/>
                <a:gd name="connsiteY0" fmla="*/ 41876 h 1101919"/>
                <a:gd name="connsiteX1" fmla="*/ 65788 w 905459"/>
                <a:gd name="connsiteY1" fmla="*/ 1012156 h 1101919"/>
                <a:gd name="connsiteX2" fmla="*/ 835408 w 905459"/>
                <a:gd name="connsiteY2" fmla="*/ 974056 h 1101919"/>
                <a:gd name="connsiteX3" fmla="*/ 804928 w 905459"/>
                <a:gd name="connsiteY3" fmla="*/ 134586 h 1101919"/>
                <a:gd name="connsiteX4" fmla="*/ 235968 w 905459"/>
                <a:gd name="connsiteY4" fmla="*/ 41876 h 1101919"/>
                <a:gd name="connsiteX0" fmla="*/ 235968 w 905459"/>
                <a:gd name="connsiteY0" fmla="*/ 41876 h 1101919"/>
                <a:gd name="connsiteX1" fmla="*/ 65788 w 905459"/>
                <a:gd name="connsiteY1" fmla="*/ 1012156 h 1101919"/>
                <a:gd name="connsiteX2" fmla="*/ 835408 w 905459"/>
                <a:gd name="connsiteY2" fmla="*/ 974056 h 1101919"/>
                <a:gd name="connsiteX3" fmla="*/ 804928 w 905459"/>
                <a:gd name="connsiteY3" fmla="*/ 134586 h 1101919"/>
                <a:gd name="connsiteX4" fmla="*/ 235968 w 905459"/>
                <a:gd name="connsiteY4" fmla="*/ 41876 h 1101919"/>
                <a:gd name="connsiteX0" fmla="*/ 235968 w 905459"/>
                <a:gd name="connsiteY0" fmla="*/ 28053 h 1088096"/>
                <a:gd name="connsiteX1" fmla="*/ 65788 w 905459"/>
                <a:gd name="connsiteY1" fmla="*/ 998333 h 1088096"/>
                <a:gd name="connsiteX2" fmla="*/ 835408 w 905459"/>
                <a:gd name="connsiteY2" fmla="*/ 960233 h 1088096"/>
                <a:gd name="connsiteX3" fmla="*/ 804928 w 905459"/>
                <a:gd name="connsiteY3" fmla="*/ 120763 h 1088096"/>
                <a:gd name="connsiteX4" fmla="*/ 235968 w 905459"/>
                <a:gd name="connsiteY4" fmla="*/ 28053 h 1088096"/>
                <a:gd name="connsiteX0" fmla="*/ 250521 w 920012"/>
                <a:gd name="connsiteY0" fmla="*/ 28053 h 1067482"/>
                <a:gd name="connsiteX1" fmla="*/ 61291 w 920012"/>
                <a:gd name="connsiteY1" fmla="*/ 960233 h 1067482"/>
                <a:gd name="connsiteX2" fmla="*/ 849961 w 920012"/>
                <a:gd name="connsiteY2" fmla="*/ 960233 h 1067482"/>
                <a:gd name="connsiteX3" fmla="*/ 819481 w 920012"/>
                <a:gd name="connsiteY3" fmla="*/ 120763 h 1067482"/>
                <a:gd name="connsiteX4" fmla="*/ 250521 w 920012"/>
                <a:gd name="connsiteY4" fmla="*/ 28053 h 1067482"/>
                <a:gd name="connsiteX0" fmla="*/ 293470 w 962961"/>
                <a:gd name="connsiteY0" fmla="*/ 28053 h 1067482"/>
                <a:gd name="connsiteX1" fmla="*/ 104240 w 962961"/>
                <a:gd name="connsiteY1" fmla="*/ 960233 h 1067482"/>
                <a:gd name="connsiteX2" fmla="*/ 892910 w 962961"/>
                <a:gd name="connsiteY2" fmla="*/ 960233 h 1067482"/>
                <a:gd name="connsiteX3" fmla="*/ 862430 w 962961"/>
                <a:gd name="connsiteY3" fmla="*/ 120763 h 1067482"/>
                <a:gd name="connsiteX4" fmla="*/ 293470 w 962961"/>
                <a:gd name="connsiteY4" fmla="*/ 28053 h 1067482"/>
                <a:gd name="connsiteX0" fmla="*/ 301756 w 971247"/>
                <a:gd name="connsiteY0" fmla="*/ 28053 h 1067482"/>
                <a:gd name="connsiteX1" fmla="*/ 112526 w 971247"/>
                <a:gd name="connsiteY1" fmla="*/ 960233 h 1067482"/>
                <a:gd name="connsiteX2" fmla="*/ 901196 w 971247"/>
                <a:gd name="connsiteY2" fmla="*/ 960233 h 1067482"/>
                <a:gd name="connsiteX3" fmla="*/ 870716 w 971247"/>
                <a:gd name="connsiteY3" fmla="*/ 120763 h 1067482"/>
                <a:gd name="connsiteX4" fmla="*/ 301756 w 971247"/>
                <a:gd name="connsiteY4" fmla="*/ 28053 h 1067482"/>
                <a:gd name="connsiteX0" fmla="*/ 301756 w 963093"/>
                <a:gd name="connsiteY0" fmla="*/ 28053 h 1067482"/>
                <a:gd name="connsiteX1" fmla="*/ 112526 w 963093"/>
                <a:gd name="connsiteY1" fmla="*/ 960233 h 1067482"/>
                <a:gd name="connsiteX2" fmla="*/ 901196 w 963093"/>
                <a:gd name="connsiteY2" fmla="*/ 960233 h 1067482"/>
                <a:gd name="connsiteX3" fmla="*/ 870716 w 963093"/>
                <a:gd name="connsiteY3" fmla="*/ 120763 h 1067482"/>
                <a:gd name="connsiteX4" fmla="*/ 301756 w 963093"/>
                <a:gd name="connsiteY4" fmla="*/ 28053 h 1067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3093" h="1067482">
                  <a:moveTo>
                    <a:pt x="301756" y="28053"/>
                  </a:moveTo>
                  <a:cubicBezTo>
                    <a:pt x="-107184" y="333065"/>
                    <a:pt x="-25481" y="729940"/>
                    <a:pt x="112526" y="960233"/>
                  </a:cubicBezTo>
                  <a:cubicBezTo>
                    <a:pt x="247781" y="1099933"/>
                    <a:pt x="778006" y="1106495"/>
                    <a:pt x="901196" y="960233"/>
                  </a:cubicBezTo>
                  <a:cubicBezTo>
                    <a:pt x="1005336" y="801271"/>
                    <a:pt x="966389" y="274010"/>
                    <a:pt x="870716" y="120763"/>
                  </a:cubicBezTo>
                  <a:cubicBezTo>
                    <a:pt x="775043" y="-32484"/>
                    <a:pt x="437646" y="-10259"/>
                    <a:pt x="301756" y="28053"/>
                  </a:cubicBezTo>
                  <a:close/>
                </a:path>
              </a:pathLst>
            </a:custGeom>
            <a:noFill/>
            <a:ln w="409575" cap="rnd">
              <a:solidFill>
                <a:schemeClr val="bg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D9A36D4A-EE16-0C78-9457-9E1BFA5432E6}"/>
                </a:ext>
              </a:extLst>
            </p:cNvPr>
            <p:cNvSpPr/>
            <p:nvPr/>
          </p:nvSpPr>
          <p:spPr>
            <a:xfrm>
              <a:off x="6539033" y="4141681"/>
              <a:ext cx="952588" cy="1110142"/>
            </a:xfrm>
            <a:custGeom>
              <a:avLst/>
              <a:gdLst>
                <a:gd name="connsiteX0" fmla="*/ 0 w 1082040"/>
                <a:gd name="connsiteY0" fmla="*/ 0 h 1097280"/>
                <a:gd name="connsiteX1" fmla="*/ 121920 w 1082040"/>
                <a:gd name="connsiteY1" fmla="*/ 1097280 h 1097280"/>
                <a:gd name="connsiteX2" fmla="*/ 929640 w 1082040"/>
                <a:gd name="connsiteY2" fmla="*/ 944880 h 1097280"/>
                <a:gd name="connsiteX3" fmla="*/ 1082040 w 1082040"/>
                <a:gd name="connsiteY3" fmla="*/ 525780 h 1097280"/>
                <a:gd name="connsiteX4" fmla="*/ 746760 w 1082040"/>
                <a:gd name="connsiteY4" fmla="*/ 22860 h 1097280"/>
                <a:gd name="connsiteX5" fmla="*/ 0 w 1082040"/>
                <a:gd name="connsiteY5" fmla="*/ 0 h 1097280"/>
                <a:gd name="connsiteX0" fmla="*/ 0 w 1082040"/>
                <a:gd name="connsiteY0" fmla="*/ 94636 h 1191916"/>
                <a:gd name="connsiteX1" fmla="*/ 121920 w 1082040"/>
                <a:gd name="connsiteY1" fmla="*/ 1191916 h 1191916"/>
                <a:gd name="connsiteX2" fmla="*/ 929640 w 1082040"/>
                <a:gd name="connsiteY2" fmla="*/ 1039516 h 1191916"/>
                <a:gd name="connsiteX3" fmla="*/ 1082040 w 1082040"/>
                <a:gd name="connsiteY3" fmla="*/ 620416 h 1191916"/>
                <a:gd name="connsiteX4" fmla="*/ 746760 w 1082040"/>
                <a:gd name="connsiteY4" fmla="*/ 117496 h 1191916"/>
                <a:gd name="connsiteX5" fmla="*/ 0 w 1082040"/>
                <a:gd name="connsiteY5" fmla="*/ 94636 h 1191916"/>
                <a:gd name="connsiteX0" fmla="*/ 0 w 1082040"/>
                <a:gd name="connsiteY0" fmla="*/ 81612 h 1178892"/>
                <a:gd name="connsiteX1" fmla="*/ 121920 w 1082040"/>
                <a:gd name="connsiteY1" fmla="*/ 1178892 h 1178892"/>
                <a:gd name="connsiteX2" fmla="*/ 929640 w 1082040"/>
                <a:gd name="connsiteY2" fmla="*/ 1026492 h 1178892"/>
                <a:gd name="connsiteX3" fmla="*/ 1082040 w 1082040"/>
                <a:gd name="connsiteY3" fmla="*/ 607392 h 1178892"/>
                <a:gd name="connsiteX4" fmla="*/ 727710 w 1082040"/>
                <a:gd name="connsiteY4" fmla="*/ 148922 h 1178892"/>
                <a:gd name="connsiteX5" fmla="*/ 0 w 1082040"/>
                <a:gd name="connsiteY5" fmla="*/ 81612 h 1178892"/>
                <a:gd name="connsiteX0" fmla="*/ 0 w 1082040"/>
                <a:gd name="connsiteY0" fmla="*/ 80009 h 1177289"/>
                <a:gd name="connsiteX1" fmla="*/ 121920 w 1082040"/>
                <a:gd name="connsiteY1" fmla="*/ 1177289 h 1177289"/>
                <a:gd name="connsiteX2" fmla="*/ 929640 w 1082040"/>
                <a:gd name="connsiteY2" fmla="*/ 1024889 h 1177289"/>
                <a:gd name="connsiteX3" fmla="*/ 1082040 w 1082040"/>
                <a:gd name="connsiteY3" fmla="*/ 605789 h 1177289"/>
                <a:gd name="connsiteX4" fmla="*/ 759460 w 1082040"/>
                <a:gd name="connsiteY4" fmla="*/ 153669 h 1177289"/>
                <a:gd name="connsiteX5" fmla="*/ 0 w 1082040"/>
                <a:gd name="connsiteY5" fmla="*/ 80009 h 1177289"/>
                <a:gd name="connsiteX0" fmla="*/ 0 w 1082040"/>
                <a:gd name="connsiteY0" fmla="*/ 70151 h 1167431"/>
                <a:gd name="connsiteX1" fmla="*/ 121920 w 1082040"/>
                <a:gd name="connsiteY1" fmla="*/ 1167431 h 1167431"/>
                <a:gd name="connsiteX2" fmla="*/ 929640 w 1082040"/>
                <a:gd name="connsiteY2" fmla="*/ 1015031 h 1167431"/>
                <a:gd name="connsiteX3" fmla="*/ 1082040 w 1082040"/>
                <a:gd name="connsiteY3" fmla="*/ 595931 h 1167431"/>
                <a:gd name="connsiteX4" fmla="*/ 759460 w 1082040"/>
                <a:gd name="connsiteY4" fmla="*/ 143811 h 1167431"/>
                <a:gd name="connsiteX5" fmla="*/ 0 w 1082040"/>
                <a:gd name="connsiteY5" fmla="*/ 70151 h 1167431"/>
                <a:gd name="connsiteX0" fmla="*/ 0 w 1082040"/>
                <a:gd name="connsiteY0" fmla="*/ 10997 h 1108277"/>
                <a:gd name="connsiteX1" fmla="*/ 121920 w 1082040"/>
                <a:gd name="connsiteY1" fmla="*/ 1108277 h 1108277"/>
                <a:gd name="connsiteX2" fmla="*/ 929640 w 1082040"/>
                <a:gd name="connsiteY2" fmla="*/ 955877 h 1108277"/>
                <a:gd name="connsiteX3" fmla="*/ 1082040 w 1082040"/>
                <a:gd name="connsiteY3" fmla="*/ 536777 h 1108277"/>
                <a:gd name="connsiteX4" fmla="*/ 759460 w 1082040"/>
                <a:gd name="connsiteY4" fmla="*/ 84657 h 1108277"/>
                <a:gd name="connsiteX5" fmla="*/ 0 w 1082040"/>
                <a:gd name="connsiteY5" fmla="*/ 10997 h 1108277"/>
                <a:gd name="connsiteX0" fmla="*/ 0 w 1082040"/>
                <a:gd name="connsiteY0" fmla="*/ 21102 h 1118382"/>
                <a:gd name="connsiteX1" fmla="*/ 121920 w 1082040"/>
                <a:gd name="connsiteY1" fmla="*/ 1118382 h 1118382"/>
                <a:gd name="connsiteX2" fmla="*/ 929640 w 1082040"/>
                <a:gd name="connsiteY2" fmla="*/ 965982 h 1118382"/>
                <a:gd name="connsiteX3" fmla="*/ 1082040 w 1082040"/>
                <a:gd name="connsiteY3" fmla="*/ 546882 h 1118382"/>
                <a:gd name="connsiteX4" fmla="*/ 759460 w 1082040"/>
                <a:gd name="connsiteY4" fmla="*/ 94762 h 1118382"/>
                <a:gd name="connsiteX5" fmla="*/ 0 w 1082040"/>
                <a:gd name="connsiteY5" fmla="*/ 21102 h 1118382"/>
                <a:gd name="connsiteX0" fmla="*/ 0 w 1082040"/>
                <a:gd name="connsiteY0" fmla="*/ 13447 h 1110727"/>
                <a:gd name="connsiteX1" fmla="*/ 121920 w 1082040"/>
                <a:gd name="connsiteY1" fmla="*/ 1110727 h 1110727"/>
                <a:gd name="connsiteX2" fmla="*/ 929640 w 1082040"/>
                <a:gd name="connsiteY2" fmla="*/ 958327 h 1110727"/>
                <a:gd name="connsiteX3" fmla="*/ 1082040 w 1082040"/>
                <a:gd name="connsiteY3" fmla="*/ 539227 h 1110727"/>
                <a:gd name="connsiteX4" fmla="*/ 759460 w 1082040"/>
                <a:gd name="connsiteY4" fmla="*/ 87107 h 1110727"/>
                <a:gd name="connsiteX5" fmla="*/ 0 w 1082040"/>
                <a:gd name="connsiteY5" fmla="*/ 13447 h 1110727"/>
                <a:gd name="connsiteX0" fmla="*/ 0 w 1082040"/>
                <a:gd name="connsiteY0" fmla="*/ 34409 h 1131689"/>
                <a:gd name="connsiteX1" fmla="*/ 121920 w 1082040"/>
                <a:gd name="connsiteY1" fmla="*/ 1131689 h 1131689"/>
                <a:gd name="connsiteX2" fmla="*/ 929640 w 1082040"/>
                <a:gd name="connsiteY2" fmla="*/ 979289 h 1131689"/>
                <a:gd name="connsiteX3" fmla="*/ 1082040 w 1082040"/>
                <a:gd name="connsiteY3" fmla="*/ 560189 h 1131689"/>
                <a:gd name="connsiteX4" fmla="*/ 759460 w 1082040"/>
                <a:gd name="connsiteY4" fmla="*/ 108069 h 1131689"/>
                <a:gd name="connsiteX5" fmla="*/ 0 w 1082040"/>
                <a:gd name="connsiteY5" fmla="*/ 34409 h 1131689"/>
                <a:gd name="connsiteX0" fmla="*/ 0 w 1082040"/>
                <a:gd name="connsiteY0" fmla="*/ 29033 h 1126313"/>
                <a:gd name="connsiteX1" fmla="*/ 121920 w 1082040"/>
                <a:gd name="connsiteY1" fmla="*/ 1126313 h 1126313"/>
                <a:gd name="connsiteX2" fmla="*/ 929640 w 1082040"/>
                <a:gd name="connsiteY2" fmla="*/ 973913 h 1126313"/>
                <a:gd name="connsiteX3" fmla="*/ 1082040 w 1082040"/>
                <a:gd name="connsiteY3" fmla="*/ 554813 h 1126313"/>
                <a:gd name="connsiteX4" fmla="*/ 759460 w 1082040"/>
                <a:gd name="connsiteY4" fmla="*/ 102693 h 1126313"/>
                <a:gd name="connsiteX5" fmla="*/ 0 w 1082040"/>
                <a:gd name="connsiteY5" fmla="*/ 29033 h 1126313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8690 w 1101090"/>
                <a:gd name="connsiteY2" fmla="*/ 98259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8690 w 1101090"/>
                <a:gd name="connsiteY2" fmla="*/ 98259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8690 w 1101090"/>
                <a:gd name="connsiteY2" fmla="*/ 98259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8690 w 1101090"/>
                <a:gd name="connsiteY2" fmla="*/ 98259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8690 w 1101090"/>
                <a:gd name="connsiteY2" fmla="*/ 98259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98088"/>
                <a:gd name="connsiteX1" fmla="*/ 140970 w 1101090"/>
                <a:gd name="connsiteY1" fmla="*/ 1134995 h 1198088"/>
                <a:gd name="connsiteX2" fmla="*/ 948690 w 1101090"/>
                <a:gd name="connsiteY2" fmla="*/ 982595 h 1198088"/>
                <a:gd name="connsiteX3" fmla="*/ 1101090 w 1101090"/>
                <a:gd name="connsiteY3" fmla="*/ 563495 h 1198088"/>
                <a:gd name="connsiteX4" fmla="*/ 778510 w 1101090"/>
                <a:gd name="connsiteY4" fmla="*/ 111375 h 1198088"/>
                <a:gd name="connsiteX5" fmla="*/ 0 w 1101090"/>
                <a:gd name="connsiteY5" fmla="*/ 37715 h 1198088"/>
                <a:gd name="connsiteX0" fmla="*/ 0 w 1101090"/>
                <a:gd name="connsiteY0" fmla="*/ 37715 h 1189237"/>
                <a:gd name="connsiteX1" fmla="*/ 140970 w 1101090"/>
                <a:gd name="connsiteY1" fmla="*/ 1134995 h 1189237"/>
                <a:gd name="connsiteX2" fmla="*/ 948690 w 1101090"/>
                <a:gd name="connsiteY2" fmla="*/ 982595 h 1189237"/>
                <a:gd name="connsiteX3" fmla="*/ 1101090 w 1101090"/>
                <a:gd name="connsiteY3" fmla="*/ 563495 h 1189237"/>
                <a:gd name="connsiteX4" fmla="*/ 778510 w 1101090"/>
                <a:gd name="connsiteY4" fmla="*/ 111375 h 1189237"/>
                <a:gd name="connsiteX5" fmla="*/ 0 w 1101090"/>
                <a:gd name="connsiteY5" fmla="*/ 37715 h 1189237"/>
                <a:gd name="connsiteX0" fmla="*/ 0 w 1101090"/>
                <a:gd name="connsiteY0" fmla="*/ 37715 h 1186478"/>
                <a:gd name="connsiteX1" fmla="*/ 140970 w 1101090"/>
                <a:gd name="connsiteY1" fmla="*/ 1134995 h 1186478"/>
                <a:gd name="connsiteX2" fmla="*/ 961390 w 1101090"/>
                <a:gd name="connsiteY2" fmla="*/ 963545 h 1186478"/>
                <a:gd name="connsiteX3" fmla="*/ 1101090 w 1101090"/>
                <a:gd name="connsiteY3" fmla="*/ 563495 h 1186478"/>
                <a:gd name="connsiteX4" fmla="*/ 778510 w 1101090"/>
                <a:gd name="connsiteY4" fmla="*/ 111375 h 1186478"/>
                <a:gd name="connsiteX5" fmla="*/ 0 w 1101090"/>
                <a:gd name="connsiteY5" fmla="*/ 37715 h 1186478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61390 w 1101090"/>
                <a:gd name="connsiteY2" fmla="*/ 96354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61390 w 1101090"/>
                <a:gd name="connsiteY2" fmla="*/ 96354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61390 w 1101090"/>
                <a:gd name="connsiteY2" fmla="*/ 96354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2340 w 1101090"/>
                <a:gd name="connsiteY2" fmla="*/ 96354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082040"/>
                <a:gd name="connsiteY0" fmla="*/ 37715 h 1134995"/>
                <a:gd name="connsiteX1" fmla="*/ 140970 w 1082040"/>
                <a:gd name="connsiteY1" fmla="*/ 1134995 h 1134995"/>
                <a:gd name="connsiteX2" fmla="*/ 942340 w 1082040"/>
                <a:gd name="connsiteY2" fmla="*/ 963545 h 1134995"/>
                <a:gd name="connsiteX3" fmla="*/ 1082040 w 1082040"/>
                <a:gd name="connsiteY3" fmla="*/ 563495 h 1134995"/>
                <a:gd name="connsiteX4" fmla="*/ 778510 w 1082040"/>
                <a:gd name="connsiteY4" fmla="*/ 111375 h 1134995"/>
                <a:gd name="connsiteX5" fmla="*/ 0 w 1082040"/>
                <a:gd name="connsiteY5" fmla="*/ 37715 h 1134995"/>
                <a:gd name="connsiteX0" fmla="*/ 0 w 983901"/>
                <a:gd name="connsiteY0" fmla="*/ 37715 h 1134995"/>
                <a:gd name="connsiteX1" fmla="*/ 140970 w 983901"/>
                <a:gd name="connsiteY1" fmla="*/ 1134995 h 1134995"/>
                <a:gd name="connsiteX2" fmla="*/ 942340 w 983901"/>
                <a:gd name="connsiteY2" fmla="*/ 963545 h 1134995"/>
                <a:gd name="connsiteX3" fmla="*/ 778510 w 983901"/>
                <a:gd name="connsiteY3" fmla="*/ 111375 h 1134995"/>
                <a:gd name="connsiteX4" fmla="*/ 0 w 983901"/>
                <a:gd name="connsiteY4" fmla="*/ 37715 h 1134995"/>
                <a:gd name="connsiteX0" fmla="*/ 0 w 1033650"/>
                <a:gd name="connsiteY0" fmla="*/ 52605 h 1149885"/>
                <a:gd name="connsiteX1" fmla="*/ 140970 w 1033650"/>
                <a:gd name="connsiteY1" fmla="*/ 1149885 h 1149885"/>
                <a:gd name="connsiteX2" fmla="*/ 999490 w 1033650"/>
                <a:gd name="connsiteY2" fmla="*/ 933985 h 1149885"/>
                <a:gd name="connsiteX3" fmla="*/ 778510 w 1033650"/>
                <a:gd name="connsiteY3" fmla="*/ 126265 h 1149885"/>
                <a:gd name="connsiteX4" fmla="*/ 0 w 1033650"/>
                <a:gd name="connsiteY4" fmla="*/ 52605 h 1149885"/>
                <a:gd name="connsiteX0" fmla="*/ 0 w 1056496"/>
                <a:gd name="connsiteY0" fmla="*/ 51985 h 1149265"/>
                <a:gd name="connsiteX1" fmla="*/ 140970 w 1056496"/>
                <a:gd name="connsiteY1" fmla="*/ 1149265 h 1149265"/>
                <a:gd name="connsiteX2" fmla="*/ 1024890 w 1056496"/>
                <a:gd name="connsiteY2" fmla="*/ 920665 h 1149265"/>
                <a:gd name="connsiteX3" fmla="*/ 778510 w 1056496"/>
                <a:gd name="connsiteY3" fmla="*/ 125645 h 1149265"/>
                <a:gd name="connsiteX4" fmla="*/ 0 w 1056496"/>
                <a:gd name="connsiteY4" fmla="*/ 51985 h 1149265"/>
                <a:gd name="connsiteX0" fmla="*/ 0 w 1058985"/>
                <a:gd name="connsiteY0" fmla="*/ 51985 h 1149265"/>
                <a:gd name="connsiteX1" fmla="*/ 140970 w 1058985"/>
                <a:gd name="connsiteY1" fmla="*/ 1149265 h 1149265"/>
                <a:gd name="connsiteX2" fmla="*/ 1024890 w 1058985"/>
                <a:gd name="connsiteY2" fmla="*/ 920665 h 1149265"/>
                <a:gd name="connsiteX3" fmla="*/ 778510 w 1058985"/>
                <a:gd name="connsiteY3" fmla="*/ 125645 h 1149265"/>
                <a:gd name="connsiteX4" fmla="*/ 0 w 1058985"/>
                <a:gd name="connsiteY4" fmla="*/ 51985 h 1149265"/>
                <a:gd name="connsiteX0" fmla="*/ 0 w 1058802"/>
                <a:gd name="connsiteY0" fmla="*/ 45717 h 1142997"/>
                <a:gd name="connsiteX1" fmla="*/ 140970 w 1058802"/>
                <a:gd name="connsiteY1" fmla="*/ 1142997 h 1142997"/>
                <a:gd name="connsiteX2" fmla="*/ 1024890 w 1058802"/>
                <a:gd name="connsiteY2" fmla="*/ 914397 h 1142997"/>
                <a:gd name="connsiteX3" fmla="*/ 791210 w 1058802"/>
                <a:gd name="connsiteY3" fmla="*/ 138427 h 1142997"/>
                <a:gd name="connsiteX4" fmla="*/ 0 w 1058802"/>
                <a:gd name="connsiteY4" fmla="*/ 45717 h 1142997"/>
                <a:gd name="connsiteX0" fmla="*/ 0 w 1064369"/>
                <a:gd name="connsiteY0" fmla="*/ 37131 h 1134411"/>
                <a:gd name="connsiteX1" fmla="*/ 140970 w 1064369"/>
                <a:gd name="connsiteY1" fmla="*/ 1134411 h 1134411"/>
                <a:gd name="connsiteX2" fmla="*/ 1024890 w 1064369"/>
                <a:gd name="connsiteY2" fmla="*/ 905811 h 1134411"/>
                <a:gd name="connsiteX3" fmla="*/ 791210 w 1064369"/>
                <a:gd name="connsiteY3" fmla="*/ 129841 h 1134411"/>
                <a:gd name="connsiteX4" fmla="*/ 0 w 1064369"/>
                <a:gd name="connsiteY4" fmla="*/ 37131 h 1134411"/>
                <a:gd name="connsiteX0" fmla="*/ 0 w 1072221"/>
                <a:gd name="connsiteY0" fmla="*/ 30947 h 1128227"/>
                <a:gd name="connsiteX1" fmla="*/ 140970 w 1072221"/>
                <a:gd name="connsiteY1" fmla="*/ 1128227 h 1128227"/>
                <a:gd name="connsiteX2" fmla="*/ 1024890 w 1072221"/>
                <a:gd name="connsiteY2" fmla="*/ 899627 h 1128227"/>
                <a:gd name="connsiteX3" fmla="*/ 822960 w 1072221"/>
                <a:gd name="connsiteY3" fmla="*/ 155407 h 1128227"/>
                <a:gd name="connsiteX4" fmla="*/ 0 w 1072221"/>
                <a:gd name="connsiteY4" fmla="*/ 30947 h 1128227"/>
                <a:gd name="connsiteX0" fmla="*/ 0 w 1072221"/>
                <a:gd name="connsiteY0" fmla="*/ 30947 h 1128227"/>
                <a:gd name="connsiteX1" fmla="*/ 140970 w 1072221"/>
                <a:gd name="connsiteY1" fmla="*/ 1128227 h 1128227"/>
                <a:gd name="connsiteX2" fmla="*/ 1024890 w 1072221"/>
                <a:gd name="connsiteY2" fmla="*/ 899627 h 1128227"/>
                <a:gd name="connsiteX3" fmla="*/ 822960 w 1072221"/>
                <a:gd name="connsiteY3" fmla="*/ 155407 h 1128227"/>
                <a:gd name="connsiteX4" fmla="*/ 0 w 1072221"/>
                <a:gd name="connsiteY4" fmla="*/ 30947 h 1128227"/>
                <a:gd name="connsiteX0" fmla="*/ 0 w 1061159"/>
                <a:gd name="connsiteY0" fmla="*/ 30947 h 1128227"/>
                <a:gd name="connsiteX1" fmla="*/ 140970 w 1061159"/>
                <a:gd name="connsiteY1" fmla="*/ 1128227 h 1128227"/>
                <a:gd name="connsiteX2" fmla="*/ 1024890 w 1061159"/>
                <a:gd name="connsiteY2" fmla="*/ 899627 h 1128227"/>
                <a:gd name="connsiteX3" fmla="*/ 822960 w 1061159"/>
                <a:gd name="connsiteY3" fmla="*/ 155407 h 1128227"/>
                <a:gd name="connsiteX4" fmla="*/ 0 w 1061159"/>
                <a:gd name="connsiteY4" fmla="*/ 30947 h 1128227"/>
                <a:gd name="connsiteX0" fmla="*/ 0 w 1061159"/>
                <a:gd name="connsiteY0" fmla="*/ 30947 h 1184617"/>
                <a:gd name="connsiteX1" fmla="*/ 140970 w 1061159"/>
                <a:gd name="connsiteY1" fmla="*/ 1128227 h 1184617"/>
                <a:gd name="connsiteX2" fmla="*/ 1024890 w 1061159"/>
                <a:gd name="connsiteY2" fmla="*/ 899627 h 1184617"/>
                <a:gd name="connsiteX3" fmla="*/ 822960 w 1061159"/>
                <a:gd name="connsiteY3" fmla="*/ 155407 h 1184617"/>
                <a:gd name="connsiteX4" fmla="*/ 0 w 1061159"/>
                <a:gd name="connsiteY4" fmla="*/ 30947 h 1184617"/>
                <a:gd name="connsiteX0" fmla="*/ 0 w 925273"/>
                <a:gd name="connsiteY0" fmla="*/ 60201 h 1131321"/>
                <a:gd name="connsiteX1" fmla="*/ 13970 w 925273"/>
                <a:gd name="connsiteY1" fmla="*/ 1074931 h 1131321"/>
                <a:gd name="connsiteX2" fmla="*/ 897890 w 925273"/>
                <a:gd name="connsiteY2" fmla="*/ 846331 h 1131321"/>
                <a:gd name="connsiteX3" fmla="*/ 695960 w 925273"/>
                <a:gd name="connsiteY3" fmla="*/ 102111 h 1131321"/>
                <a:gd name="connsiteX4" fmla="*/ 0 w 925273"/>
                <a:gd name="connsiteY4" fmla="*/ 60201 h 1131321"/>
                <a:gd name="connsiteX0" fmla="*/ 29 w 925302"/>
                <a:gd name="connsiteY0" fmla="*/ 169950 h 1241070"/>
                <a:gd name="connsiteX1" fmla="*/ 13999 w 925302"/>
                <a:gd name="connsiteY1" fmla="*/ 1184680 h 1241070"/>
                <a:gd name="connsiteX2" fmla="*/ 897919 w 925302"/>
                <a:gd name="connsiteY2" fmla="*/ 956080 h 1241070"/>
                <a:gd name="connsiteX3" fmla="*/ 695989 w 925302"/>
                <a:gd name="connsiteY3" fmla="*/ 211860 h 1241070"/>
                <a:gd name="connsiteX4" fmla="*/ 29 w 925302"/>
                <a:gd name="connsiteY4" fmla="*/ 169950 h 1241070"/>
                <a:gd name="connsiteX0" fmla="*/ 74455 w 999728"/>
                <a:gd name="connsiteY0" fmla="*/ 111525 h 1182645"/>
                <a:gd name="connsiteX1" fmla="*/ 88425 w 999728"/>
                <a:gd name="connsiteY1" fmla="*/ 1126255 h 1182645"/>
                <a:gd name="connsiteX2" fmla="*/ 972345 w 999728"/>
                <a:gd name="connsiteY2" fmla="*/ 897655 h 1182645"/>
                <a:gd name="connsiteX3" fmla="*/ 770415 w 999728"/>
                <a:gd name="connsiteY3" fmla="*/ 153435 h 1182645"/>
                <a:gd name="connsiteX4" fmla="*/ 74455 w 999728"/>
                <a:gd name="connsiteY4" fmla="*/ 111525 h 1182645"/>
                <a:gd name="connsiteX0" fmla="*/ 79369 w 985250"/>
                <a:gd name="connsiteY0" fmla="*/ 119473 h 1165193"/>
                <a:gd name="connsiteX1" fmla="*/ 74289 w 985250"/>
                <a:gd name="connsiteY1" fmla="*/ 1108803 h 1165193"/>
                <a:gd name="connsiteX2" fmla="*/ 958209 w 985250"/>
                <a:gd name="connsiteY2" fmla="*/ 880203 h 1165193"/>
                <a:gd name="connsiteX3" fmla="*/ 756279 w 985250"/>
                <a:gd name="connsiteY3" fmla="*/ 135983 h 1165193"/>
                <a:gd name="connsiteX4" fmla="*/ 79369 w 985250"/>
                <a:gd name="connsiteY4" fmla="*/ 119473 h 1165193"/>
                <a:gd name="connsiteX0" fmla="*/ 85008 w 990889"/>
                <a:gd name="connsiteY0" fmla="*/ 111446 h 1157166"/>
                <a:gd name="connsiteX1" fmla="*/ 79928 w 990889"/>
                <a:gd name="connsiteY1" fmla="*/ 1100776 h 1157166"/>
                <a:gd name="connsiteX2" fmla="*/ 963848 w 990889"/>
                <a:gd name="connsiteY2" fmla="*/ 872176 h 1157166"/>
                <a:gd name="connsiteX3" fmla="*/ 761918 w 990889"/>
                <a:gd name="connsiteY3" fmla="*/ 127956 h 1157166"/>
                <a:gd name="connsiteX4" fmla="*/ 85008 w 990889"/>
                <a:gd name="connsiteY4" fmla="*/ 111446 h 1157166"/>
                <a:gd name="connsiteX0" fmla="*/ 48659 w 963901"/>
                <a:gd name="connsiteY0" fmla="*/ 97233 h 1077983"/>
                <a:gd name="connsiteX1" fmla="*/ 56279 w 963901"/>
                <a:gd name="connsiteY1" fmla="*/ 1023063 h 1077983"/>
                <a:gd name="connsiteX2" fmla="*/ 927499 w 963901"/>
                <a:gd name="connsiteY2" fmla="*/ 857963 h 1077983"/>
                <a:gd name="connsiteX3" fmla="*/ 725569 w 963901"/>
                <a:gd name="connsiteY3" fmla="*/ 113743 h 1077983"/>
                <a:gd name="connsiteX4" fmla="*/ 48659 w 963901"/>
                <a:gd name="connsiteY4" fmla="*/ 97233 h 1077983"/>
                <a:gd name="connsiteX0" fmla="*/ 89820 w 1005062"/>
                <a:gd name="connsiteY0" fmla="*/ 97233 h 1077983"/>
                <a:gd name="connsiteX1" fmla="*/ 97440 w 1005062"/>
                <a:gd name="connsiteY1" fmla="*/ 1023063 h 1077983"/>
                <a:gd name="connsiteX2" fmla="*/ 968660 w 1005062"/>
                <a:gd name="connsiteY2" fmla="*/ 857963 h 1077983"/>
                <a:gd name="connsiteX3" fmla="*/ 766730 w 1005062"/>
                <a:gd name="connsiteY3" fmla="*/ 113743 h 1077983"/>
                <a:gd name="connsiteX4" fmla="*/ 89820 w 1005062"/>
                <a:gd name="connsiteY4" fmla="*/ 97233 h 1077983"/>
                <a:gd name="connsiteX0" fmla="*/ 117822 w 1036097"/>
                <a:gd name="connsiteY0" fmla="*/ 94215 h 1038565"/>
                <a:gd name="connsiteX1" fmla="*/ 80992 w 1036097"/>
                <a:gd name="connsiteY1" fmla="*/ 975595 h 1038565"/>
                <a:gd name="connsiteX2" fmla="*/ 996662 w 1036097"/>
                <a:gd name="connsiteY2" fmla="*/ 854945 h 1038565"/>
                <a:gd name="connsiteX3" fmla="*/ 794732 w 1036097"/>
                <a:gd name="connsiteY3" fmla="*/ 110725 h 1038565"/>
                <a:gd name="connsiteX4" fmla="*/ 117822 w 1036097"/>
                <a:gd name="connsiteY4" fmla="*/ 94215 h 1038565"/>
                <a:gd name="connsiteX0" fmla="*/ 97358 w 1013465"/>
                <a:gd name="connsiteY0" fmla="*/ 92501 h 1017048"/>
                <a:gd name="connsiteX1" fmla="*/ 92278 w 1013465"/>
                <a:gd name="connsiteY1" fmla="*/ 948481 h 1017048"/>
                <a:gd name="connsiteX2" fmla="*/ 976198 w 1013465"/>
                <a:gd name="connsiteY2" fmla="*/ 853231 h 1017048"/>
                <a:gd name="connsiteX3" fmla="*/ 774268 w 1013465"/>
                <a:gd name="connsiteY3" fmla="*/ 109011 h 1017048"/>
                <a:gd name="connsiteX4" fmla="*/ 97358 w 1013465"/>
                <a:gd name="connsiteY4" fmla="*/ 92501 h 1017048"/>
                <a:gd name="connsiteX0" fmla="*/ 97358 w 908526"/>
                <a:gd name="connsiteY0" fmla="*/ 95782 h 1039479"/>
                <a:gd name="connsiteX1" fmla="*/ 92278 w 908526"/>
                <a:gd name="connsiteY1" fmla="*/ 951762 h 1039479"/>
                <a:gd name="connsiteX2" fmla="*/ 849198 w 908526"/>
                <a:gd name="connsiteY2" fmla="*/ 913662 h 1039479"/>
                <a:gd name="connsiteX3" fmla="*/ 774268 w 908526"/>
                <a:gd name="connsiteY3" fmla="*/ 112292 h 1039479"/>
                <a:gd name="connsiteX4" fmla="*/ 97358 w 908526"/>
                <a:gd name="connsiteY4" fmla="*/ 95782 h 1039479"/>
                <a:gd name="connsiteX0" fmla="*/ 99959 w 930166"/>
                <a:gd name="connsiteY0" fmla="*/ 117126 h 1062869"/>
                <a:gd name="connsiteX1" fmla="*/ 94879 w 930166"/>
                <a:gd name="connsiteY1" fmla="*/ 973106 h 1062869"/>
                <a:gd name="connsiteX2" fmla="*/ 851799 w 930166"/>
                <a:gd name="connsiteY2" fmla="*/ 935006 h 1062869"/>
                <a:gd name="connsiteX3" fmla="*/ 821319 w 930166"/>
                <a:gd name="connsiteY3" fmla="*/ 95536 h 1062869"/>
                <a:gd name="connsiteX4" fmla="*/ 99959 w 930166"/>
                <a:gd name="connsiteY4" fmla="*/ 117126 h 1062869"/>
                <a:gd name="connsiteX0" fmla="*/ 99959 w 930166"/>
                <a:gd name="connsiteY0" fmla="*/ 108427 h 1073220"/>
                <a:gd name="connsiteX1" fmla="*/ 94879 w 930166"/>
                <a:gd name="connsiteY1" fmla="*/ 983457 h 1073220"/>
                <a:gd name="connsiteX2" fmla="*/ 851799 w 930166"/>
                <a:gd name="connsiteY2" fmla="*/ 945357 h 1073220"/>
                <a:gd name="connsiteX3" fmla="*/ 821319 w 930166"/>
                <a:gd name="connsiteY3" fmla="*/ 105887 h 1073220"/>
                <a:gd name="connsiteX4" fmla="*/ 99959 w 930166"/>
                <a:gd name="connsiteY4" fmla="*/ 108427 h 1073220"/>
                <a:gd name="connsiteX0" fmla="*/ 192550 w 882391"/>
                <a:gd name="connsiteY0" fmla="*/ 83027 h 1117670"/>
                <a:gd name="connsiteX1" fmla="*/ 54120 w 882391"/>
                <a:gd name="connsiteY1" fmla="*/ 1027907 h 1117670"/>
                <a:gd name="connsiteX2" fmla="*/ 811040 w 882391"/>
                <a:gd name="connsiteY2" fmla="*/ 989807 h 1117670"/>
                <a:gd name="connsiteX3" fmla="*/ 780560 w 882391"/>
                <a:gd name="connsiteY3" fmla="*/ 150337 h 1117670"/>
                <a:gd name="connsiteX4" fmla="*/ 192550 w 882391"/>
                <a:gd name="connsiteY4" fmla="*/ 83027 h 1117670"/>
                <a:gd name="connsiteX0" fmla="*/ 210830 w 900671"/>
                <a:gd name="connsiteY0" fmla="*/ 69332 h 1103975"/>
                <a:gd name="connsiteX1" fmla="*/ 72400 w 900671"/>
                <a:gd name="connsiteY1" fmla="*/ 1014212 h 1103975"/>
                <a:gd name="connsiteX2" fmla="*/ 829320 w 900671"/>
                <a:gd name="connsiteY2" fmla="*/ 976112 h 1103975"/>
                <a:gd name="connsiteX3" fmla="*/ 798840 w 900671"/>
                <a:gd name="connsiteY3" fmla="*/ 136642 h 1103975"/>
                <a:gd name="connsiteX4" fmla="*/ 210830 w 900671"/>
                <a:gd name="connsiteY4" fmla="*/ 69332 h 1103975"/>
                <a:gd name="connsiteX0" fmla="*/ 242162 w 932003"/>
                <a:gd name="connsiteY0" fmla="*/ 85783 h 1120426"/>
                <a:gd name="connsiteX1" fmla="*/ 103732 w 932003"/>
                <a:gd name="connsiteY1" fmla="*/ 1030663 h 1120426"/>
                <a:gd name="connsiteX2" fmla="*/ 860652 w 932003"/>
                <a:gd name="connsiteY2" fmla="*/ 992563 h 1120426"/>
                <a:gd name="connsiteX3" fmla="*/ 830172 w 932003"/>
                <a:gd name="connsiteY3" fmla="*/ 153093 h 1120426"/>
                <a:gd name="connsiteX4" fmla="*/ 242162 w 932003"/>
                <a:gd name="connsiteY4" fmla="*/ 85783 h 1120426"/>
                <a:gd name="connsiteX0" fmla="*/ 235996 w 925837"/>
                <a:gd name="connsiteY0" fmla="*/ 58516 h 1093159"/>
                <a:gd name="connsiteX1" fmla="*/ 97566 w 925837"/>
                <a:gd name="connsiteY1" fmla="*/ 1003396 h 1093159"/>
                <a:gd name="connsiteX2" fmla="*/ 854486 w 925837"/>
                <a:gd name="connsiteY2" fmla="*/ 965296 h 1093159"/>
                <a:gd name="connsiteX3" fmla="*/ 824006 w 925837"/>
                <a:gd name="connsiteY3" fmla="*/ 125826 h 1093159"/>
                <a:gd name="connsiteX4" fmla="*/ 235996 w 925837"/>
                <a:gd name="connsiteY4" fmla="*/ 58516 h 1093159"/>
                <a:gd name="connsiteX0" fmla="*/ 255997 w 912503"/>
                <a:gd name="connsiteY0" fmla="*/ 47464 h 1120207"/>
                <a:gd name="connsiteX1" fmla="*/ 85817 w 912503"/>
                <a:gd name="connsiteY1" fmla="*/ 1030444 h 1120207"/>
                <a:gd name="connsiteX2" fmla="*/ 842737 w 912503"/>
                <a:gd name="connsiteY2" fmla="*/ 992344 h 1120207"/>
                <a:gd name="connsiteX3" fmla="*/ 812257 w 912503"/>
                <a:gd name="connsiteY3" fmla="*/ 152874 h 1120207"/>
                <a:gd name="connsiteX4" fmla="*/ 255997 w 912503"/>
                <a:gd name="connsiteY4" fmla="*/ 47464 h 1120207"/>
                <a:gd name="connsiteX0" fmla="*/ 273220 w 903082"/>
                <a:gd name="connsiteY0" fmla="*/ 43056 h 1134849"/>
                <a:gd name="connsiteX1" fmla="*/ 77640 w 903082"/>
                <a:gd name="connsiteY1" fmla="*/ 1045086 h 1134849"/>
                <a:gd name="connsiteX2" fmla="*/ 834560 w 903082"/>
                <a:gd name="connsiteY2" fmla="*/ 1006986 h 1134849"/>
                <a:gd name="connsiteX3" fmla="*/ 804080 w 903082"/>
                <a:gd name="connsiteY3" fmla="*/ 167516 h 1134849"/>
                <a:gd name="connsiteX4" fmla="*/ 273220 w 903082"/>
                <a:gd name="connsiteY4" fmla="*/ 43056 h 1134849"/>
                <a:gd name="connsiteX0" fmla="*/ 249550 w 879412"/>
                <a:gd name="connsiteY0" fmla="*/ 14852 h 1106645"/>
                <a:gd name="connsiteX1" fmla="*/ 53970 w 879412"/>
                <a:gd name="connsiteY1" fmla="*/ 1016882 h 1106645"/>
                <a:gd name="connsiteX2" fmla="*/ 810890 w 879412"/>
                <a:gd name="connsiteY2" fmla="*/ 978782 h 1106645"/>
                <a:gd name="connsiteX3" fmla="*/ 780410 w 879412"/>
                <a:gd name="connsiteY3" fmla="*/ 139312 h 1106645"/>
                <a:gd name="connsiteX4" fmla="*/ 249550 w 879412"/>
                <a:gd name="connsiteY4" fmla="*/ 14852 h 1106645"/>
                <a:gd name="connsiteX0" fmla="*/ 250597 w 880459"/>
                <a:gd name="connsiteY0" fmla="*/ 14852 h 1106645"/>
                <a:gd name="connsiteX1" fmla="*/ 55017 w 880459"/>
                <a:gd name="connsiteY1" fmla="*/ 1016882 h 1106645"/>
                <a:gd name="connsiteX2" fmla="*/ 811937 w 880459"/>
                <a:gd name="connsiteY2" fmla="*/ 978782 h 1106645"/>
                <a:gd name="connsiteX3" fmla="*/ 781457 w 880459"/>
                <a:gd name="connsiteY3" fmla="*/ 139312 h 1106645"/>
                <a:gd name="connsiteX4" fmla="*/ 250597 w 880459"/>
                <a:gd name="connsiteY4" fmla="*/ 14852 h 1106645"/>
                <a:gd name="connsiteX0" fmla="*/ 303593 w 938483"/>
                <a:gd name="connsiteY0" fmla="*/ 66099 h 1138498"/>
                <a:gd name="connsiteX1" fmla="*/ 38163 w 938483"/>
                <a:gd name="connsiteY1" fmla="*/ 1036379 h 1138498"/>
                <a:gd name="connsiteX2" fmla="*/ 864933 w 938483"/>
                <a:gd name="connsiteY2" fmla="*/ 1030029 h 1138498"/>
                <a:gd name="connsiteX3" fmla="*/ 834453 w 938483"/>
                <a:gd name="connsiteY3" fmla="*/ 190559 h 1138498"/>
                <a:gd name="connsiteX4" fmla="*/ 303593 w 938483"/>
                <a:gd name="connsiteY4" fmla="*/ 66099 h 1138498"/>
                <a:gd name="connsiteX0" fmla="*/ 251848 w 882623"/>
                <a:gd name="connsiteY0" fmla="*/ 68451 h 1160244"/>
                <a:gd name="connsiteX1" fmla="*/ 43568 w 882623"/>
                <a:gd name="connsiteY1" fmla="*/ 1070481 h 1160244"/>
                <a:gd name="connsiteX2" fmla="*/ 813188 w 882623"/>
                <a:gd name="connsiteY2" fmla="*/ 1032381 h 1160244"/>
                <a:gd name="connsiteX3" fmla="*/ 782708 w 882623"/>
                <a:gd name="connsiteY3" fmla="*/ 192911 h 1160244"/>
                <a:gd name="connsiteX4" fmla="*/ 251848 w 882623"/>
                <a:gd name="connsiteY4" fmla="*/ 68451 h 1160244"/>
                <a:gd name="connsiteX0" fmla="*/ 265552 w 896327"/>
                <a:gd name="connsiteY0" fmla="*/ 62808 h 1154601"/>
                <a:gd name="connsiteX1" fmla="*/ 57272 w 896327"/>
                <a:gd name="connsiteY1" fmla="*/ 1064838 h 1154601"/>
                <a:gd name="connsiteX2" fmla="*/ 826892 w 896327"/>
                <a:gd name="connsiteY2" fmla="*/ 1026738 h 1154601"/>
                <a:gd name="connsiteX3" fmla="*/ 796412 w 896327"/>
                <a:gd name="connsiteY3" fmla="*/ 187268 h 1154601"/>
                <a:gd name="connsiteX4" fmla="*/ 265552 w 896327"/>
                <a:gd name="connsiteY4" fmla="*/ 62808 h 1154601"/>
                <a:gd name="connsiteX0" fmla="*/ 255481 w 899572"/>
                <a:gd name="connsiteY0" fmla="*/ 73812 h 1121155"/>
                <a:gd name="connsiteX1" fmla="*/ 59901 w 899572"/>
                <a:gd name="connsiteY1" fmla="*/ 1031392 h 1121155"/>
                <a:gd name="connsiteX2" fmla="*/ 829521 w 899572"/>
                <a:gd name="connsiteY2" fmla="*/ 993292 h 1121155"/>
                <a:gd name="connsiteX3" fmla="*/ 799041 w 899572"/>
                <a:gd name="connsiteY3" fmla="*/ 153822 h 1121155"/>
                <a:gd name="connsiteX4" fmla="*/ 255481 w 899572"/>
                <a:gd name="connsiteY4" fmla="*/ 73812 h 1121155"/>
                <a:gd name="connsiteX0" fmla="*/ 255481 w 899572"/>
                <a:gd name="connsiteY0" fmla="*/ 73812 h 1121155"/>
                <a:gd name="connsiteX1" fmla="*/ 59901 w 899572"/>
                <a:gd name="connsiteY1" fmla="*/ 1031392 h 1121155"/>
                <a:gd name="connsiteX2" fmla="*/ 829521 w 899572"/>
                <a:gd name="connsiteY2" fmla="*/ 993292 h 1121155"/>
                <a:gd name="connsiteX3" fmla="*/ 799041 w 899572"/>
                <a:gd name="connsiteY3" fmla="*/ 153822 h 1121155"/>
                <a:gd name="connsiteX4" fmla="*/ 255481 w 899572"/>
                <a:gd name="connsiteY4" fmla="*/ 73812 h 1121155"/>
                <a:gd name="connsiteX0" fmla="*/ 255481 w 899572"/>
                <a:gd name="connsiteY0" fmla="*/ 73812 h 1121155"/>
                <a:gd name="connsiteX1" fmla="*/ 59901 w 899572"/>
                <a:gd name="connsiteY1" fmla="*/ 1031392 h 1121155"/>
                <a:gd name="connsiteX2" fmla="*/ 829521 w 899572"/>
                <a:gd name="connsiteY2" fmla="*/ 993292 h 1121155"/>
                <a:gd name="connsiteX3" fmla="*/ 799041 w 899572"/>
                <a:gd name="connsiteY3" fmla="*/ 153822 h 1121155"/>
                <a:gd name="connsiteX4" fmla="*/ 255481 w 899572"/>
                <a:gd name="connsiteY4" fmla="*/ 73812 h 1121155"/>
                <a:gd name="connsiteX0" fmla="*/ 255481 w 899572"/>
                <a:gd name="connsiteY0" fmla="*/ 73812 h 1121155"/>
                <a:gd name="connsiteX1" fmla="*/ 59901 w 899572"/>
                <a:gd name="connsiteY1" fmla="*/ 1031392 h 1121155"/>
                <a:gd name="connsiteX2" fmla="*/ 829521 w 899572"/>
                <a:gd name="connsiteY2" fmla="*/ 993292 h 1121155"/>
                <a:gd name="connsiteX3" fmla="*/ 799041 w 899572"/>
                <a:gd name="connsiteY3" fmla="*/ 153822 h 1121155"/>
                <a:gd name="connsiteX4" fmla="*/ 255481 w 899572"/>
                <a:gd name="connsiteY4" fmla="*/ 73812 h 1121155"/>
                <a:gd name="connsiteX0" fmla="*/ 212939 w 914180"/>
                <a:gd name="connsiteY0" fmla="*/ 82846 h 1104789"/>
                <a:gd name="connsiteX1" fmla="*/ 74509 w 914180"/>
                <a:gd name="connsiteY1" fmla="*/ 1015026 h 1104789"/>
                <a:gd name="connsiteX2" fmla="*/ 844129 w 914180"/>
                <a:gd name="connsiteY2" fmla="*/ 976926 h 1104789"/>
                <a:gd name="connsiteX3" fmla="*/ 813649 w 914180"/>
                <a:gd name="connsiteY3" fmla="*/ 137456 h 1104789"/>
                <a:gd name="connsiteX4" fmla="*/ 212939 w 914180"/>
                <a:gd name="connsiteY4" fmla="*/ 82846 h 1104789"/>
                <a:gd name="connsiteX0" fmla="*/ 212939 w 914180"/>
                <a:gd name="connsiteY0" fmla="*/ 69578 h 1091521"/>
                <a:gd name="connsiteX1" fmla="*/ 74509 w 914180"/>
                <a:gd name="connsiteY1" fmla="*/ 1001758 h 1091521"/>
                <a:gd name="connsiteX2" fmla="*/ 844129 w 914180"/>
                <a:gd name="connsiteY2" fmla="*/ 963658 h 1091521"/>
                <a:gd name="connsiteX3" fmla="*/ 813649 w 914180"/>
                <a:gd name="connsiteY3" fmla="*/ 124188 h 1091521"/>
                <a:gd name="connsiteX4" fmla="*/ 212939 w 914180"/>
                <a:gd name="connsiteY4" fmla="*/ 69578 h 1091521"/>
                <a:gd name="connsiteX0" fmla="*/ 260493 w 898234"/>
                <a:gd name="connsiteY0" fmla="*/ 52074 h 1124817"/>
                <a:gd name="connsiteX1" fmla="*/ 58563 w 898234"/>
                <a:gd name="connsiteY1" fmla="*/ 1035054 h 1124817"/>
                <a:gd name="connsiteX2" fmla="*/ 828183 w 898234"/>
                <a:gd name="connsiteY2" fmla="*/ 996954 h 1124817"/>
                <a:gd name="connsiteX3" fmla="*/ 797703 w 898234"/>
                <a:gd name="connsiteY3" fmla="*/ 157484 h 1124817"/>
                <a:gd name="connsiteX4" fmla="*/ 260493 w 898234"/>
                <a:gd name="connsiteY4" fmla="*/ 52074 h 1124817"/>
                <a:gd name="connsiteX0" fmla="*/ 235968 w 905459"/>
                <a:gd name="connsiteY0" fmla="*/ 55822 h 1115865"/>
                <a:gd name="connsiteX1" fmla="*/ 65788 w 905459"/>
                <a:gd name="connsiteY1" fmla="*/ 1026102 h 1115865"/>
                <a:gd name="connsiteX2" fmla="*/ 835408 w 905459"/>
                <a:gd name="connsiteY2" fmla="*/ 988002 h 1115865"/>
                <a:gd name="connsiteX3" fmla="*/ 804928 w 905459"/>
                <a:gd name="connsiteY3" fmla="*/ 148532 h 1115865"/>
                <a:gd name="connsiteX4" fmla="*/ 235968 w 905459"/>
                <a:gd name="connsiteY4" fmla="*/ 55822 h 1115865"/>
                <a:gd name="connsiteX0" fmla="*/ 235968 w 905459"/>
                <a:gd name="connsiteY0" fmla="*/ 41876 h 1101919"/>
                <a:gd name="connsiteX1" fmla="*/ 65788 w 905459"/>
                <a:gd name="connsiteY1" fmla="*/ 1012156 h 1101919"/>
                <a:gd name="connsiteX2" fmla="*/ 835408 w 905459"/>
                <a:gd name="connsiteY2" fmla="*/ 974056 h 1101919"/>
                <a:gd name="connsiteX3" fmla="*/ 804928 w 905459"/>
                <a:gd name="connsiteY3" fmla="*/ 134586 h 1101919"/>
                <a:gd name="connsiteX4" fmla="*/ 235968 w 905459"/>
                <a:gd name="connsiteY4" fmla="*/ 41876 h 1101919"/>
                <a:gd name="connsiteX0" fmla="*/ 235968 w 905459"/>
                <a:gd name="connsiteY0" fmla="*/ 41876 h 1101919"/>
                <a:gd name="connsiteX1" fmla="*/ 65788 w 905459"/>
                <a:gd name="connsiteY1" fmla="*/ 1012156 h 1101919"/>
                <a:gd name="connsiteX2" fmla="*/ 835408 w 905459"/>
                <a:gd name="connsiteY2" fmla="*/ 974056 h 1101919"/>
                <a:gd name="connsiteX3" fmla="*/ 804928 w 905459"/>
                <a:gd name="connsiteY3" fmla="*/ 134586 h 1101919"/>
                <a:gd name="connsiteX4" fmla="*/ 235968 w 905459"/>
                <a:gd name="connsiteY4" fmla="*/ 41876 h 1101919"/>
                <a:gd name="connsiteX0" fmla="*/ 235968 w 905459"/>
                <a:gd name="connsiteY0" fmla="*/ 28053 h 1088096"/>
                <a:gd name="connsiteX1" fmla="*/ 65788 w 905459"/>
                <a:gd name="connsiteY1" fmla="*/ 998333 h 1088096"/>
                <a:gd name="connsiteX2" fmla="*/ 835408 w 905459"/>
                <a:gd name="connsiteY2" fmla="*/ 960233 h 1088096"/>
                <a:gd name="connsiteX3" fmla="*/ 804928 w 905459"/>
                <a:gd name="connsiteY3" fmla="*/ 120763 h 1088096"/>
                <a:gd name="connsiteX4" fmla="*/ 235968 w 905459"/>
                <a:gd name="connsiteY4" fmla="*/ 28053 h 1088096"/>
                <a:gd name="connsiteX0" fmla="*/ 250521 w 920012"/>
                <a:gd name="connsiteY0" fmla="*/ 28053 h 1067482"/>
                <a:gd name="connsiteX1" fmla="*/ 61291 w 920012"/>
                <a:gd name="connsiteY1" fmla="*/ 960233 h 1067482"/>
                <a:gd name="connsiteX2" fmla="*/ 849961 w 920012"/>
                <a:gd name="connsiteY2" fmla="*/ 960233 h 1067482"/>
                <a:gd name="connsiteX3" fmla="*/ 819481 w 920012"/>
                <a:gd name="connsiteY3" fmla="*/ 120763 h 1067482"/>
                <a:gd name="connsiteX4" fmla="*/ 250521 w 920012"/>
                <a:gd name="connsiteY4" fmla="*/ 28053 h 1067482"/>
                <a:gd name="connsiteX0" fmla="*/ 293470 w 962961"/>
                <a:gd name="connsiteY0" fmla="*/ 28053 h 1067482"/>
                <a:gd name="connsiteX1" fmla="*/ 104240 w 962961"/>
                <a:gd name="connsiteY1" fmla="*/ 960233 h 1067482"/>
                <a:gd name="connsiteX2" fmla="*/ 892910 w 962961"/>
                <a:gd name="connsiteY2" fmla="*/ 960233 h 1067482"/>
                <a:gd name="connsiteX3" fmla="*/ 862430 w 962961"/>
                <a:gd name="connsiteY3" fmla="*/ 120763 h 1067482"/>
                <a:gd name="connsiteX4" fmla="*/ 293470 w 962961"/>
                <a:gd name="connsiteY4" fmla="*/ 28053 h 1067482"/>
                <a:gd name="connsiteX0" fmla="*/ 301756 w 971247"/>
                <a:gd name="connsiteY0" fmla="*/ 28053 h 1067482"/>
                <a:gd name="connsiteX1" fmla="*/ 112526 w 971247"/>
                <a:gd name="connsiteY1" fmla="*/ 960233 h 1067482"/>
                <a:gd name="connsiteX2" fmla="*/ 901196 w 971247"/>
                <a:gd name="connsiteY2" fmla="*/ 960233 h 1067482"/>
                <a:gd name="connsiteX3" fmla="*/ 870716 w 971247"/>
                <a:gd name="connsiteY3" fmla="*/ 120763 h 1067482"/>
                <a:gd name="connsiteX4" fmla="*/ 301756 w 971247"/>
                <a:gd name="connsiteY4" fmla="*/ 28053 h 1067482"/>
                <a:gd name="connsiteX0" fmla="*/ 301756 w 963093"/>
                <a:gd name="connsiteY0" fmla="*/ 28053 h 1067482"/>
                <a:gd name="connsiteX1" fmla="*/ 112526 w 963093"/>
                <a:gd name="connsiteY1" fmla="*/ 960233 h 1067482"/>
                <a:gd name="connsiteX2" fmla="*/ 901196 w 963093"/>
                <a:gd name="connsiteY2" fmla="*/ 960233 h 1067482"/>
                <a:gd name="connsiteX3" fmla="*/ 870716 w 963093"/>
                <a:gd name="connsiteY3" fmla="*/ 120763 h 1067482"/>
                <a:gd name="connsiteX4" fmla="*/ 301756 w 963093"/>
                <a:gd name="connsiteY4" fmla="*/ 28053 h 1067482"/>
                <a:gd name="connsiteX0" fmla="*/ 291037 w 971424"/>
                <a:gd name="connsiteY0" fmla="*/ 20480 h 1085309"/>
                <a:gd name="connsiteX1" fmla="*/ 120857 w 971424"/>
                <a:gd name="connsiteY1" fmla="*/ 978060 h 1085309"/>
                <a:gd name="connsiteX2" fmla="*/ 909527 w 971424"/>
                <a:gd name="connsiteY2" fmla="*/ 978060 h 1085309"/>
                <a:gd name="connsiteX3" fmla="*/ 879047 w 971424"/>
                <a:gd name="connsiteY3" fmla="*/ 138590 h 1085309"/>
                <a:gd name="connsiteX4" fmla="*/ 291037 w 971424"/>
                <a:gd name="connsiteY4" fmla="*/ 20480 h 1085309"/>
                <a:gd name="connsiteX0" fmla="*/ 291037 w 971424"/>
                <a:gd name="connsiteY0" fmla="*/ 26122 h 1090951"/>
                <a:gd name="connsiteX1" fmla="*/ 120857 w 971424"/>
                <a:gd name="connsiteY1" fmla="*/ 983702 h 1090951"/>
                <a:gd name="connsiteX2" fmla="*/ 909527 w 971424"/>
                <a:gd name="connsiteY2" fmla="*/ 983702 h 1090951"/>
                <a:gd name="connsiteX3" fmla="*/ 879047 w 971424"/>
                <a:gd name="connsiteY3" fmla="*/ 144232 h 1090951"/>
                <a:gd name="connsiteX4" fmla="*/ 291037 w 971424"/>
                <a:gd name="connsiteY4" fmla="*/ 26122 h 1090951"/>
                <a:gd name="connsiteX0" fmla="*/ 291037 w 998731"/>
                <a:gd name="connsiteY0" fmla="*/ 35791 h 1100620"/>
                <a:gd name="connsiteX1" fmla="*/ 120857 w 998731"/>
                <a:gd name="connsiteY1" fmla="*/ 993371 h 1100620"/>
                <a:gd name="connsiteX2" fmla="*/ 909527 w 998731"/>
                <a:gd name="connsiteY2" fmla="*/ 993371 h 1100620"/>
                <a:gd name="connsiteX3" fmla="*/ 936197 w 998731"/>
                <a:gd name="connsiteY3" fmla="*/ 122151 h 1100620"/>
                <a:gd name="connsiteX4" fmla="*/ 291037 w 998731"/>
                <a:gd name="connsiteY4" fmla="*/ 35791 h 1100620"/>
                <a:gd name="connsiteX0" fmla="*/ 291037 w 998731"/>
                <a:gd name="connsiteY0" fmla="*/ 35791 h 1091732"/>
                <a:gd name="connsiteX1" fmla="*/ 120857 w 998731"/>
                <a:gd name="connsiteY1" fmla="*/ 974321 h 1091732"/>
                <a:gd name="connsiteX2" fmla="*/ 909527 w 998731"/>
                <a:gd name="connsiteY2" fmla="*/ 993371 h 1091732"/>
                <a:gd name="connsiteX3" fmla="*/ 936197 w 998731"/>
                <a:gd name="connsiteY3" fmla="*/ 122151 h 1091732"/>
                <a:gd name="connsiteX4" fmla="*/ 291037 w 998731"/>
                <a:gd name="connsiteY4" fmla="*/ 35791 h 1091732"/>
                <a:gd name="connsiteX0" fmla="*/ 291037 w 998731"/>
                <a:gd name="connsiteY0" fmla="*/ 35791 h 1110142"/>
                <a:gd name="connsiteX1" fmla="*/ 120857 w 998731"/>
                <a:gd name="connsiteY1" fmla="*/ 974321 h 1110142"/>
                <a:gd name="connsiteX2" fmla="*/ 909527 w 998731"/>
                <a:gd name="connsiteY2" fmla="*/ 993371 h 1110142"/>
                <a:gd name="connsiteX3" fmla="*/ 936197 w 998731"/>
                <a:gd name="connsiteY3" fmla="*/ 122151 h 1110142"/>
                <a:gd name="connsiteX4" fmla="*/ 291037 w 998731"/>
                <a:gd name="connsiteY4" fmla="*/ 35791 h 11101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98731" h="1110142">
                  <a:moveTo>
                    <a:pt x="291037" y="35791"/>
                  </a:moveTo>
                  <a:cubicBezTo>
                    <a:pt x="-117903" y="340803"/>
                    <a:pt x="-17150" y="744028"/>
                    <a:pt x="120857" y="974321"/>
                  </a:cubicBezTo>
                  <a:cubicBezTo>
                    <a:pt x="294212" y="1164821"/>
                    <a:pt x="786337" y="1139633"/>
                    <a:pt x="909527" y="993371"/>
                  </a:cubicBezTo>
                  <a:cubicBezTo>
                    <a:pt x="1013667" y="834409"/>
                    <a:pt x="1031870" y="275398"/>
                    <a:pt x="936197" y="122151"/>
                  </a:cubicBezTo>
                  <a:cubicBezTo>
                    <a:pt x="840524" y="-31096"/>
                    <a:pt x="496777" y="-15221"/>
                    <a:pt x="291037" y="35791"/>
                  </a:cubicBezTo>
                  <a:close/>
                </a:path>
              </a:pathLst>
            </a:custGeom>
            <a:noFill/>
            <a:ln w="409575" cap="rnd">
              <a:solidFill>
                <a:schemeClr val="bg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9B779F71-B9C7-D843-DEF1-5030D3202901}"/>
                </a:ext>
              </a:extLst>
            </p:cNvPr>
            <p:cNvSpPr/>
            <p:nvPr/>
          </p:nvSpPr>
          <p:spPr>
            <a:xfrm>
              <a:off x="8311372" y="4161209"/>
              <a:ext cx="903362" cy="1113647"/>
            </a:xfrm>
            <a:custGeom>
              <a:avLst/>
              <a:gdLst>
                <a:gd name="connsiteX0" fmla="*/ 0 w 1082040"/>
                <a:gd name="connsiteY0" fmla="*/ 0 h 1097280"/>
                <a:gd name="connsiteX1" fmla="*/ 121920 w 1082040"/>
                <a:gd name="connsiteY1" fmla="*/ 1097280 h 1097280"/>
                <a:gd name="connsiteX2" fmla="*/ 929640 w 1082040"/>
                <a:gd name="connsiteY2" fmla="*/ 944880 h 1097280"/>
                <a:gd name="connsiteX3" fmla="*/ 1082040 w 1082040"/>
                <a:gd name="connsiteY3" fmla="*/ 525780 h 1097280"/>
                <a:gd name="connsiteX4" fmla="*/ 746760 w 1082040"/>
                <a:gd name="connsiteY4" fmla="*/ 22860 h 1097280"/>
                <a:gd name="connsiteX5" fmla="*/ 0 w 1082040"/>
                <a:gd name="connsiteY5" fmla="*/ 0 h 1097280"/>
                <a:gd name="connsiteX0" fmla="*/ 0 w 1082040"/>
                <a:gd name="connsiteY0" fmla="*/ 94636 h 1191916"/>
                <a:gd name="connsiteX1" fmla="*/ 121920 w 1082040"/>
                <a:gd name="connsiteY1" fmla="*/ 1191916 h 1191916"/>
                <a:gd name="connsiteX2" fmla="*/ 929640 w 1082040"/>
                <a:gd name="connsiteY2" fmla="*/ 1039516 h 1191916"/>
                <a:gd name="connsiteX3" fmla="*/ 1082040 w 1082040"/>
                <a:gd name="connsiteY3" fmla="*/ 620416 h 1191916"/>
                <a:gd name="connsiteX4" fmla="*/ 746760 w 1082040"/>
                <a:gd name="connsiteY4" fmla="*/ 117496 h 1191916"/>
                <a:gd name="connsiteX5" fmla="*/ 0 w 1082040"/>
                <a:gd name="connsiteY5" fmla="*/ 94636 h 1191916"/>
                <a:gd name="connsiteX0" fmla="*/ 0 w 1082040"/>
                <a:gd name="connsiteY0" fmla="*/ 81612 h 1178892"/>
                <a:gd name="connsiteX1" fmla="*/ 121920 w 1082040"/>
                <a:gd name="connsiteY1" fmla="*/ 1178892 h 1178892"/>
                <a:gd name="connsiteX2" fmla="*/ 929640 w 1082040"/>
                <a:gd name="connsiteY2" fmla="*/ 1026492 h 1178892"/>
                <a:gd name="connsiteX3" fmla="*/ 1082040 w 1082040"/>
                <a:gd name="connsiteY3" fmla="*/ 607392 h 1178892"/>
                <a:gd name="connsiteX4" fmla="*/ 727710 w 1082040"/>
                <a:gd name="connsiteY4" fmla="*/ 148922 h 1178892"/>
                <a:gd name="connsiteX5" fmla="*/ 0 w 1082040"/>
                <a:gd name="connsiteY5" fmla="*/ 81612 h 1178892"/>
                <a:gd name="connsiteX0" fmla="*/ 0 w 1082040"/>
                <a:gd name="connsiteY0" fmla="*/ 80009 h 1177289"/>
                <a:gd name="connsiteX1" fmla="*/ 121920 w 1082040"/>
                <a:gd name="connsiteY1" fmla="*/ 1177289 h 1177289"/>
                <a:gd name="connsiteX2" fmla="*/ 929640 w 1082040"/>
                <a:gd name="connsiteY2" fmla="*/ 1024889 h 1177289"/>
                <a:gd name="connsiteX3" fmla="*/ 1082040 w 1082040"/>
                <a:gd name="connsiteY3" fmla="*/ 605789 h 1177289"/>
                <a:gd name="connsiteX4" fmla="*/ 759460 w 1082040"/>
                <a:gd name="connsiteY4" fmla="*/ 153669 h 1177289"/>
                <a:gd name="connsiteX5" fmla="*/ 0 w 1082040"/>
                <a:gd name="connsiteY5" fmla="*/ 80009 h 1177289"/>
                <a:gd name="connsiteX0" fmla="*/ 0 w 1082040"/>
                <a:gd name="connsiteY0" fmla="*/ 70151 h 1167431"/>
                <a:gd name="connsiteX1" fmla="*/ 121920 w 1082040"/>
                <a:gd name="connsiteY1" fmla="*/ 1167431 h 1167431"/>
                <a:gd name="connsiteX2" fmla="*/ 929640 w 1082040"/>
                <a:gd name="connsiteY2" fmla="*/ 1015031 h 1167431"/>
                <a:gd name="connsiteX3" fmla="*/ 1082040 w 1082040"/>
                <a:gd name="connsiteY3" fmla="*/ 595931 h 1167431"/>
                <a:gd name="connsiteX4" fmla="*/ 759460 w 1082040"/>
                <a:gd name="connsiteY4" fmla="*/ 143811 h 1167431"/>
                <a:gd name="connsiteX5" fmla="*/ 0 w 1082040"/>
                <a:gd name="connsiteY5" fmla="*/ 70151 h 1167431"/>
                <a:gd name="connsiteX0" fmla="*/ 0 w 1082040"/>
                <a:gd name="connsiteY0" fmla="*/ 10997 h 1108277"/>
                <a:gd name="connsiteX1" fmla="*/ 121920 w 1082040"/>
                <a:gd name="connsiteY1" fmla="*/ 1108277 h 1108277"/>
                <a:gd name="connsiteX2" fmla="*/ 929640 w 1082040"/>
                <a:gd name="connsiteY2" fmla="*/ 955877 h 1108277"/>
                <a:gd name="connsiteX3" fmla="*/ 1082040 w 1082040"/>
                <a:gd name="connsiteY3" fmla="*/ 536777 h 1108277"/>
                <a:gd name="connsiteX4" fmla="*/ 759460 w 1082040"/>
                <a:gd name="connsiteY4" fmla="*/ 84657 h 1108277"/>
                <a:gd name="connsiteX5" fmla="*/ 0 w 1082040"/>
                <a:gd name="connsiteY5" fmla="*/ 10997 h 1108277"/>
                <a:gd name="connsiteX0" fmla="*/ 0 w 1082040"/>
                <a:gd name="connsiteY0" fmla="*/ 21102 h 1118382"/>
                <a:gd name="connsiteX1" fmla="*/ 121920 w 1082040"/>
                <a:gd name="connsiteY1" fmla="*/ 1118382 h 1118382"/>
                <a:gd name="connsiteX2" fmla="*/ 929640 w 1082040"/>
                <a:gd name="connsiteY2" fmla="*/ 965982 h 1118382"/>
                <a:gd name="connsiteX3" fmla="*/ 1082040 w 1082040"/>
                <a:gd name="connsiteY3" fmla="*/ 546882 h 1118382"/>
                <a:gd name="connsiteX4" fmla="*/ 759460 w 1082040"/>
                <a:gd name="connsiteY4" fmla="*/ 94762 h 1118382"/>
                <a:gd name="connsiteX5" fmla="*/ 0 w 1082040"/>
                <a:gd name="connsiteY5" fmla="*/ 21102 h 1118382"/>
                <a:gd name="connsiteX0" fmla="*/ 0 w 1082040"/>
                <a:gd name="connsiteY0" fmla="*/ 13447 h 1110727"/>
                <a:gd name="connsiteX1" fmla="*/ 121920 w 1082040"/>
                <a:gd name="connsiteY1" fmla="*/ 1110727 h 1110727"/>
                <a:gd name="connsiteX2" fmla="*/ 929640 w 1082040"/>
                <a:gd name="connsiteY2" fmla="*/ 958327 h 1110727"/>
                <a:gd name="connsiteX3" fmla="*/ 1082040 w 1082040"/>
                <a:gd name="connsiteY3" fmla="*/ 539227 h 1110727"/>
                <a:gd name="connsiteX4" fmla="*/ 759460 w 1082040"/>
                <a:gd name="connsiteY4" fmla="*/ 87107 h 1110727"/>
                <a:gd name="connsiteX5" fmla="*/ 0 w 1082040"/>
                <a:gd name="connsiteY5" fmla="*/ 13447 h 1110727"/>
                <a:gd name="connsiteX0" fmla="*/ 0 w 1082040"/>
                <a:gd name="connsiteY0" fmla="*/ 34409 h 1131689"/>
                <a:gd name="connsiteX1" fmla="*/ 121920 w 1082040"/>
                <a:gd name="connsiteY1" fmla="*/ 1131689 h 1131689"/>
                <a:gd name="connsiteX2" fmla="*/ 929640 w 1082040"/>
                <a:gd name="connsiteY2" fmla="*/ 979289 h 1131689"/>
                <a:gd name="connsiteX3" fmla="*/ 1082040 w 1082040"/>
                <a:gd name="connsiteY3" fmla="*/ 560189 h 1131689"/>
                <a:gd name="connsiteX4" fmla="*/ 759460 w 1082040"/>
                <a:gd name="connsiteY4" fmla="*/ 108069 h 1131689"/>
                <a:gd name="connsiteX5" fmla="*/ 0 w 1082040"/>
                <a:gd name="connsiteY5" fmla="*/ 34409 h 1131689"/>
                <a:gd name="connsiteX0" fmla="*/ 0 w 1082040"/>
                <a:gd name="connsiteY0" fmla="*/ 29033 h 1126313"/>
                <a:gd name="connsiteX1" fmla="*/ 121920 w 1082040"/>
                <a:gd name="connsiteY1" fmla="*/ 1126313 h 1126313"/>
                <a:gd name="connsiteX2" fmla="*/ 929640 w 1082040"/>
                <a:gd name="connsiteY2" fmla="*/ 973913 h 1126313"/>
                <a:gd name="connsiteX3" fmla="*/ 1082040 w 1082040"/>
                <a:gd name="connsiteY3" fmla="*/ 554813 h 1126313"/>
                <a:gd name="connsiteX4" fmla="*/ 759460 w 1082040"/>
                <a:gd name="connsiteY4" fmla="*/ 102693 h 1126313"/>
                <a:gd name="connsiteX5" fmla="*/ 0 w 1082040"/>
                <a:gd name="connsiteY5" fmla="*/ 29033 h 1126313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8690 w 1101090"/>
                <a:gd name="connsiteY2" fmla="*/ 98259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8690 w 1101090"/>
                <a:gd name="connsiteY2" fmla="*/ 98259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8690 w 1101090"/>
                <a:gd name="connsiteY2" fmla="*/ 98259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8690 w 1101090"/>
                <a:gd name="connsiteY2" fmla="*/ 98259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8690 w 1101090"/>
                <a:gd name="connsiteY2" fmla="*/ 98259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98088"/>
                <a:gd name="connsiteX1" fmla="*/ 140970 w 1101090"/>
                <a:gd name="connsiteY1" fmla="*/ 1134995 h 1198088"/>
                <a:gd name="connsiteX2" fmla="*/ 948690 w 1101090"/>
                <a:gd name="connsiteY2" fmla="*/ 982595 h 1198088"/>
                <a:gd name="connsiteX3" fmla="*/ 1101090 w 1101090"/>
                <a:gd name="connsiteY3" fmla="*/ 563495 h 1198088"/>
                <a:gd name="connsiteX4" fmla="*/ 778510 w 1101090"/>
                <a:gd name="connsiteY4" fmla="*/ 111375 h 1198088"/>
                <a:gd name="connsiteX5" fmla="*/ 0 w 1101090"/>
                <a:gd name="connsiteY5" fmla="*/ 37715 h 1198088"/>
                <a:gd name="connsiteX0" fmla="*/ 0 w 1101090"/>
                <a:gd name="connsiteY0" fmla="*/ 37715 h 1189237"/>
                <a:gd name="connsiteX1" fmla="*/ 140970 w 1101090"/>
                <a:gd name="connsiteY1" fmla="*/ 1134995 h 1189237"/>
                <a:gd name="connsiteX2" fmla="*/ 948690 w 1101090"/>
                <a:gd name="connsiteY2" fmla="*/ 982595 h 1189237"/>
                <a:gd name="connsiteX3" fmla="*/ 1101090 w 1101090"/>
                <a:gd name="connsiteY3" fmla="*/ 563495 h 1189237"/>
                <a:gd name="connsiteX4" fmla="*/ 778510 w 1101090"/>
                <a:gd name="connsiteY4" fmla="*/ 111375 h 1189237"/>
                <a:gd name="connsiteX5" fmla="*/ 0 w 1101090"/>
                <a:gd name="connsiteY5" fmla="*/ 37715 h 1189237"/>
                <a:gd name="connsiteX0" fmla="*/ 0 w 1101090"/>
                <a:gd name="connsiteY0" fmla="*/ 37715 h 1186478"/>
                <a:gd name="connsiteX1" fmla="*/ 140970 w 1101090"/>
                <a:gd name="connsiteY1" fmla="*/ 1134995 h 1186478"/>
                <a:gd name="connsiteX2" fmla="*/ 961390 w 1101090"/>
                <a:gd name="connsiteY2" fmla="*/ 963545 h 1186478"/>
                <a:gd name="connsiteX3" fmla="*/ 1101090 w 1101090"/>
                <a:gd name="connsiteY3" fmla="*/ 563495 h 1186478"/>
                <a:gd name="connsiteX4" fmla="*/ 778510 w 1101090"/>
                <a:gd name="connsiteY4" fmla="*/ 111375 h 1186478"/>
                <a:gd name="connsiteX5" fmla="*/ 0 w 1101090"/>
                <a:gd name="connsiteY5" fmla="*/ 37715 h 1186478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61390 w 1101090"/>
                <a:gd name="connsiteY2" fmla="*/ 96354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61390 w 1101090"/>
                <a:gd name="connsiteY2" fmla="*/ 96354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61390 w 1101090"/>
                <a:gd name="connsiteY2" fmla="*/ 96354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2340 w 1101090"/>
                <a:gd name="connsiteY2" fmla="*/ 96354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082040"/>
                <a:gd name="connsiteY0" fmla="*/ 37715 h 1134995"/>
                <a:gd name="connsiteX1" fmla="*/ 140970 w 1082040"/>
                <a:gd name="connsiteY1" fmla="*/ 1134995 h 1134995"/>
                <a:gd name="connsiteX2" fmla="*/ 942340 w 1082040"/>
                <a:gd name="connsiteY2" fmla="*/ 963545 h 1134995"/>
                <a:gd name="connsiteX3" fmla="*/ 1082040 w 1082040"/>
                <a:gd name="connsiteY3" fmla="*/ 563495 h 1134995"/>
                <a:gd name="connsiteX4" fmla="*/ 778510 w 1082040"/>
                <a:gd name="connsiteY4" fmla="*/ 111375 h 1134995"/>
                <a:gd name="connsiteX5" fmla="*/ 0 w 1082040"/>
                <a:gd name="connsiteY5" fmla="*/ 37715 h 1134995"/>
                <a:gd name="connsiteX0" fmla="*/ 0 w 983901"/>
                <a:gd name="connsiteY0" fmla="*/ 37715 h 1134995"/>
                <a:gd name="connsiteX1" fmla="*/ 140970 w 983901"/>
                <a:gd name="connsiteY1" fmla="*/ 1134995 h 1134995"/>
                <a:gd name="connsiteX2" fmla="*/ 942340 w 983901"/>
                <a:gd name="connsiteY2" fmla="*/ 963545 h 1134995"/>
                <a:gd name="connsiteX3" fmla="*/ 778510 w 983901"/>
                <a:gd name="connsiteY3" fmla="*/ 111375 h 1134995"/>
                <a:gd name="connsiteX4" fmla="*/ 0 w 983901"/>
                <a:gd name="connsiteY4" fmla="*/ 37715 h 1134995"/>
                <a:gd name="connsiteX0" fmla="*/ 0 w 1033650"/>
                <a:gd name="connsiteY0" fmla="*/ 52605 h 1149885"/>
                <a:gd name="connsiteX1" fmla="*/ 140970 w 1033650"/>
                <a:gd name="connsiteY1" fmla="*/ 1149885 h 1149885"/>
                <a:gd name="connsiteX2" fmla="*/ 999490 w 1033650"/>
                <a:gd name="connsiteY2" fmla="*/ 933985 h 1149885"/>
                <a:gd name="connsiteX3" fmla="*/ 778510 w 1033650"/>
                <a:gd name="connsiteY3" fmla="*/ 126265 h 1149885"/>
                <a:gd name="connsiteX4" fmla="*/ 0 w 1033650"/>
                <a:gd name="connsiteY4" fmla="*/ 52605 h 1149885"/>
                <a:gd name="connsiteX0" fmla="*/ 0 w 1056496"/>
                <a:gd name="connsiteY0" fmla="*/ 51985 h 1149265"/>
                <a:gd name="connsiteX1" fmla="*/ 140970 w 1056496"/>
                <a:gd name="connsiteY1" fmla="*/ 1149265 h 1149265"/>
                <a:gd name="connsiteX2" fmla="*/ 1024890 w 1056496"/>
                <a:gd name="connsiteY2" fmla="*/ 920665 h 1149265"/>
                <a:gd name="connsiteX3" fmla="*/ 778510 w 1056496"/>
                <a:gd name="connsiteY3" fmla="*/ 125645 h 1149265"/>
                <a:gd name="connsiteX4" fmla="*/ 0 w 1056496"/>
                <a:gd name="connsiteY4" fmla="*/ 51985 h 1149265"/>
                <a:gd name="connsiteX0" fmla="*/ 0 w 1058985"/>
                <a:gd name="connsiteY0" fmla="*/ 51985 h 1149265"/>
                <a:gd name="connsiteX1" fmla="*/ 140970 w 1058985"/>
                <a:gd name="connsiteY1" fmla="*/ 1149265 h 1149265"/>
                <a:gd name="connsiteX2" fmla="*/ 1024890 w 1058985"/>
                <a:gd name="connsiteY2" fmla="*/ 920665 h 1149265"/>
                <a:gd name="connsiteX3" fmla="*/ 778510 w 1058985"/>
                <a:gd name="connsiteY3" fmla="*/ 125645 h 1149265"/>
                <a:gd name="connsiteX4" fmla="*/ 0 w 1058985"/>
                <a:gd name="connsiteY4" fmla="*/ 51985 h 1149265"/>
                <a:gd name="connsiteX0" fmla="*/ 0 w 1058802"/>
                <a:gd name="connsiteY0" fmla="*/ 45717 h 1142997"/>
                <a:gd name="connsiteX1" fmla="*/ 140970 w 1058802"/>
                <a:gd name="connsiteY1" fmla="*/ 1142997 h 1142997"/>
                <a:gd name="connsiteX2" fmla="*/ 1024890 w 1058802"/>
                <a:gd name="connsiteY2" fmla="*/ 914397 h 1142997"/>
                <a:gd name="connsiteX3" fmla="*/ 791210 w 1058802"/>
                <a:gd name="connsiteY3" fmla="*/ 138427 h 1142997"/>
                <a:gd name="connsiteX4" fmla="*/ 0 w 1058802"/>
                <a:gd name="connsiteY4" fmla="*/ 45717 h 1142997"/>
                <a:gd name="connsiteX0" fmla="*/ 0 w 1064369"/>
                <a:gd name="connsiteY0" fmla="*/ 37131 h 1134411"/>
                <a:gd name="connsiteX1" fmla="*/ 140970 w 1064369"/>
                <a:gd name="connsiteY1" fmla="*/ 1134411 h 1134411"/>
                <a:gd name="connsiteX2" fmla="*/ 1024890 w 1064369"/>
                <a:gd name="connsiteY2" fmla="*/ 905811 h 1134411"/>
                <a:gd name="connsiteX3" fmla="*/ 791210 w 1064369"/>
                <a:gd name="connsiteY3" fmla="*/ 129841 h 1134411"/>
                <a:gd name="connsiteX4" fmla="*/ 0 w 1064369"/>
                <a:gd name="connsiteY4" fmla="*/ 37131 h 1134411"/>
                <a:gd name="connsiteX0" fmla="*/ 0 w 1072221"/>
                <a:gd name="connsiteY0" fmla="*/ 30947 h 1128227"/>
                <a:gd name="connsiteX1" fmla="*/ 140970 w 1072221"/>
                <a:gd name="connsiteY1" fmla="*/ 1128227 h 1128227"/>
                <a:gd name="connsiteX2" fmla="*/ 1024890 w 1072221"/>
                <a:gd name="connsiteY2" fmla="*/ 899627 h 1128227"/>
                <a:gd name="connsiteX3" fmla="*/ 822960 w 1072221"/>
                <a:gd name="connsiteY3" fmla="*/ 155407 h 1128227"/>
                <a:gd name="connsiteX4" fmla="*/ 0 w 1072221"/>
                <a:gd name="connsiteY4" fmla="*/ 30947 h 1128227"/>
                <a:gd name="connsiteX0" fmla="*/ 0 w 1072221"/>
                <a:gd name="connsiteY0" fmla="*/ 30947 h 1128227"/>
                <a:gd name="connsiteX1" fmla="*/ 140970 w 1072221"/>
                <a:gd name="connsiteY1" fmla="*/ 1128227 h 1128227"/>
                <a:gd name="connsiteX2" fmla="*/ 1024890 w 1072221"/>
                <a:gd name="connsiteY2" fmla="*/ 899627 h 1128227"/>
                <a:gd name="connsiteX3" fmla="*/ 822960 w 1072221"/>
                <a:gd name="connsiteY3" fmla="*/ 155407 h 1128227"/>
                <a:gd name="connsiteX4" fmla="*/ 0 w 1072221"/>
                <a:gd name="connsiteY4" fmla="*/ 30947 h 1128227"/>
                <a:gd name="connsiteX0" fmla="*/ 0 w 1061159"/>
                <a:gd name="connsiteY0" fmla="*/ 30947 h 1128227"/>
                <a:gd name="connsiteX1" fmla="*/ 140970 w 1061159"/>
                <a:gd name="connsiteY1" fmla="*/ 1128227 h 1128227"/>
                <a:gd name="connsiteX2" fmla="*/ 1024890 w 1061159"/>
                <a:gd name="connsiteY2" fmla="*/ 899627 h 1128227"/>
                <a:gd name="connsiteX3" fmla="*/ 822960 w 1061159"/>
                <a:gd name="connsiteY3" fmla="*/ 155407 h 1128227"/>
                <a:gd name="connsiteX4" fmla="*/ 0 w 1061159"/>
                <a:gd name="connsiteY4" fmla="*/ 30947 h 1128227"/>
                <a:gd name="connsiteX0" fmla="*/ 0 w 1061159"/>
                <a:gd name="connsiteY0" fmla="*/ 30947 h 1184617"/>
                <a:gd name="connsiteX1" fmla="*/ 140970 w 1061159"/>
                <a:gd name="connsiteY1" fmla="*/ 1128227 h 1184617"/>
                <a:gd name="connsiteX2" fmla="*/ 1024890 w 1061159"/>
                <a:gd name="connsiteY2" fmla="*/ 899627 h 1184617"/>
                <a:gd name="connsiteX3" fmla="*/ 822960 w 1061159"/>
                <a:gd name="connsiteY3" fmla="*/ 155407 h 1184617"/>
                <a:gd name="connsiteX4" fmla="*/ 0 w 1061159"/>
                <a:gd name="connsiteY4" fmla="*/ 30947 h 1184617"/>
                <a:gd name="connsiteX0" fmla="*/ 0 w 925273"/>
                <a:gd name="connsiteY0" fmla="*/ 60201 h 1131321"/>
                <a:gd name="connsiteX1" fmla="*/ 13970 w 925273"/>
                <a:gd name="connsiteY1" fmla="*/ 1074931 h 1131321"/>
                <a:gd name="connsiteX2" fmla="*/ 897890 w 925273"/>
                <a:gd name="connsiteY2" fmla="*/ 846331 h 1131321"/>
                <a:gd name="connsiteX3" fmla="*/ 695960 w 925273"/>
                <a:gd name="connsiteY3" fmla="*/ 102111 h 1131321"/>
                <a:gd name="connsiteX4" fmla="*/ 0 w 925273"/>
                <a:gd name="connsiteY4" fmla="*/ 60201 h 1131321"/>
                <a:gd name="connsiteX0" fmla="*/ 29 w 925302"/>
                <a:gd name="connsiteY0" fmla="*/ 169950 h 1241070"/>
                <a:gd name="connsiteX1" fmla="*/ 13999 w 925302"/>
                <a:gd name="connsiteY1" fmla="*/ 1184680 h 1241070"/>
                <a:gd name="connsiteX2" fmla="*/ 897919 w 925302"/>
                <a:gd name="connsiteY2" fmla="*/ 956080 h 1241070"/>
                <a:gd name="connsiteX3" fmla="*/ 695989 w 925302"/>
                <a:gd name="connsiteY3" fmla="*/ 211860 h 1241070"/>
                <a:gd name="connsiteX4" fmla="*/ 29 w 925302"/>
                <a:gd name="connsiteY4" fmla="*/ 169950 h 1241070"/>
                <a:gd name="connsiteX0" fmla="*/ 74455 w 999728"/>
                <a:gd name="connsiteY0" fmla="*/ 111525 h 1182645"/>
                <a:gd name="connsiteX1" fmla="*/ 88425 w 999728"/>
                <a:gd name="connsiteY1" fmla="*/ 1126255 h 1182645"/>
                <a:gd name="connsiteX2" fmla="*/ 972345 w 999728"/>
                <a:gd name="connsiteY2" fmla="*/ 897655 h 1182645"/>
                <a:gd name="connsiteX3" fmla="*/ 770415 w 999728"/>
                <a:gd name="connsiteY3" fmla="*/ 153435 h 1182645"/>
                <a:gd name="connsiteX4" fmla="*/ 74455 w 999728"/>
                <a:gd name="connsiteY4" fmla="*/ 111525 h 1182645"/>
                <a:gd name="connsiteX0" fmla="*/ 79369 w 985250"/>
                <a:gd name="connsiteY0" fmla="*/ 119473 h 1165193"/>
                <a:gd name="connsiteX1" fmla="*/ 74289 w 985250"/>
                <a:gd name="connsiteY1" fmla="*/ 1108803 h 1165193"/>
                <a:gd name="connsiteX2" fmla="*/ 958209 w 985250"/>
                <a:gd name="connsiteY2" fmla="*/ 880203 h 1165193"/>
                <a:gd name="connsiteX3" fmla="*/ 756279 w 985250"/>
                <a:gd name="connsiteY3" fmla="*/ 135983 h 1165193"/>
                <a:gd name="connsiteX4" fmla="*/ 79369 w 985250"/>
                <a:gd name="connsiteY4" fmla="*/ 119473 h 1165193"/>
                <a:gd name="connsiteX0" fmla="*/ 85008 w 990889"/>
                <a:gd name="connsiteY0" fmla="*/ 111446 h 1157166"/>
                <a:gd name="connsiteX1" fmla="*/ 79928 w 990889"/>
                <a:gd name="connsiteY1" fmla="*/ 1100776 h 1157166"/>
                <a:gd name="connsiteX2" fmla="*/ 963848 w 990889"/>
                <a:gd name="connsiteY2" fmla="*/ 872176 h 1157166"/>
                <a:gd name="connsiteX3" fmla="*/ 761918 w 990889"/>
                <a:gd name="connsiteY3" fmla="*/ 127956 h 1157166"/>
                <a:gd name="connsiteX4" fmla="*/ 85008 w 990889"/>
                <a:gd name="connsiteY4" fmla="*/ 111446 h 1157166"/>
                <a:gd name="connsiteX0" fmla="*/ 48659 w 963901"/>
                <a:gd name="connsiteY0" fmla="*/ 97233 h 1077983"/>
                <a:gd name="connsiteX1" fmla="*/ 56279 w 963901"/>
                <a:gd name="connsiteY1" fmla="*/ 1023063 h 1077983"/>
                <a:gd name="connsiteX2" fmla="*/ 927499 w 963901"/>
                <a:gd name="connsiteY2" fmla="*/ 857963 h 1077983"/>
                <a:gd name="connsiteX3" fmla="*/ 725569 w 963901"/>
                <a:gd name="connsiteY3" fmla="*/ 113743 h 1077983"/>
                <a:gd name="connsiteX4" fmla="*/ 48659 w 963901"/>
                <a:gd name="connsiteY4" fmla="*/ 97233 h 1077983"/>
                <a:gd name="connsiteX0" fmla="*/ 89820 w 1005062"/>
                <a:gd name="connsiteY0" fmla="*/ 97233 h 1077983"/>
                <a:gd name="connsiteX1" fmla="*/ 97440 w 1005062"/>
                <a:gd name="connsiteY1" fmla="*/ 1023063 h 1077983"/>
                <a:gd name="connsiteX2" fmla="*/ 968660 w 1005062"/>
                <a:gd name="connsiteY2" fmla="*/ 857963 h 1077983"/>
                <a:gd name="connsiteX3" fmla="*/ 766730 w 1005062"/>
                <a:gd name="connsiteY3" fmla="*/ 113743 h 1077983"/>
                <a:gd name="connsiteX4" fmla="*/ 89820 w 1005062"/>
                <a:gd name="connsiteY4" fmla="*/ 97233 h 1077983"/>
                <a:gd name="connsiteX0" fmla="*/ 117822 w 1036097"/>
                <a:gd name="connsiteY0" fmla="*/ 94215 h 1038565"/>
                <a:gd name="connsiteX1" fmla="*/ 80992 w 1036097"/>
                <a:gd name="connsiteY1" fmla="*/ 975595 h 1038565"/>
                <a:gd name="connsiteX2" fmla="*/ 996662 w 1036097"/>
                <a:gd name="connsiteY2" fmla="*/ 854945 h 1038565"/>
                <a:gd name="connsiteX3" fmla="*/ 794732 w 1036097"/>
                <a:gd name="connsiteY3" fmla="*/ 110725 h 1038565"/>
                <a:gd name="connsiteX4" fmla="*/ 117822 w 1036097"/>
                <a:gd name="connsiteY4" fmla="*/ 94215 h 1038565"/>
                <a:gd name="connsiteX0" fmla="*/ 97358 w 1013465"/>
                <a:gd name="connsiteY0" fmla="*/ 92501 h 1017048"/>
                <a:gd name="connsiteX1" fmla="*/ 92278 w 1013465"/>
                <a:gd name="connsiteY1" fmla="*/ 948481 h 1017048"/>
                <a:gd name="connsiteX2" fmla="*/ 976198 w 1013465"/>
                <a:gd name="connsiteY2" fmla="*/ 853231 h 1017048"/>
                <a:gd name="connsiteX3" fmla="*/ 774268 w 1013465"/>
                <a:gd name="connsiteY3" fmla="*/ 109011 h 1017048"/>
                <a:gd name="connsiteX4" fmla="*/ 97358 w 1013465"/>
                <a:gd name="connsiteY4" fmla="*/ 92501 h 1017048"/>
                <a:gd name="connsiteX0" fmla="*/ 97358 w 908526"/>
                <a:gd name="connsiteY0" fmla="*/ 95782 h 1039479"/>
                <a:gd name="connsiteX1" fmla="*/ 92278 w 908526"/>
                <a:gd name="connsiteY1" fmla="*/ 951762 h 1039479"/>
                <a:gd name="connsiteX2" fmla="*/ 849198 w 908526"/>
                <a:gd name="connsiteY2" fmla="*/ 913662 h 1039479"/>
                <a:gd name="connsiteX3" fmla="*/ 774268 w 908526"/>
                <a:gd name="connsiteY3" fmla="*/ 112292 h 1039479"/>
                <a:gd name="connsiteX4" fmla="*/ 97358 w 908526"/>
                <a:gd name="connsiteY4" fmla="*/ 95782 h 1039479"/>
                <a:gd name="connsiteX0" fmla="*/ 99959 w 930166"/>
                <a:gd name="connsiteY0" fmla="*/ 117126 h 1062869"/>
                <a:gd name="connsiteX1" fmla="*/ 94879 w 930166"/>
                <a:gd name="connsiteY1" fmla="*/ 973106 h 1062869"/>
                <a:gd name="connsiteX2" fmla="*/ 851799 w 930166"/>
                <a:gd name="connsiteY2" fmla="*/ 935006 h 1062869"/>
                <a:gd name="connsiteX3" fmla="*/ 821319 w 930166"/>
                <a:gd name="connsiteY3" fmla="*/ 95536 h 1062869"/>
                <a:gd name="connsiteX4" fmla="*/ 99959 w 930166"/>
                <a:gd name="connsiteY4" fmla="*/ 117126 h 1062869"/>
                <a:gd name="connsiteX0" fmla="*/ 99959 w 930166"/>
                <a:gd name="connsiteY0" fmla="*/ 108427 h 1073220"/>
                <a:gd name="connsiteX1" fmla="*/ 94879 w 930166"/>
                <a:gd name="connsiteY1" fmla="*/ 983457 h 1073220"/>
                <a:gd name="connsiteX2" fmla="*/ 851799 w 930166"/>
                <a:gd name="connsiteY2" fmla="*/ 945357 h 1073220"/>
                <a:gd name="connsiteX3" fmla="*/ 821319 w 930166"/>
                <a:gd name="connsiteY3" fmla="*/ 105887 h 1073220"/>
                <a:gd name="connsiteX4" fmla="*/ 99959 w 930166"/>
                <a:gd name="connsiteY4" fmla="*/ 108427 h 1073220"/>
                <a:gd name="connsiteX0" fmla="*/ 192550 w 882391"/>
                <a:gd name="connsiteY0" fmla="*/ 83027 h 1117670"/>
                <a:gd name="connsiteX1" fmla="*/ 54120 w 882391"/>
                <a:gd name="connsiteY1" fmla="*/ 1027907 h 1117670"/>
                <a:gd name="connsiteX2" fmla="*/ 811040 w 882391"/>
                <a:gd name="connsiteY2" fmla="*/ 989807 h 1117670"/>
                <a:gd name="connsiteX3" fmla="*/ 780560 w 882391"/>
                <a:gd name="connsiteY3" fmla="*/ 150337 h 1117670"/>
                <a:gd name="connsiteX4" fmla="*/ 192550 w 882391"/>
                <a:gd name="connsiteY4" fmla="*/ 83027 h 1117670"/>
                <a:gd name="connsiteX0" fmla="*/ 210830 w 900671"/>
                <a:gd name="connsiteY0" fmla="*/ 69332 h 1103975"/>
                <a:gd name="connsiteX1" fmla="*/ 72400 w 900671"/>
                <a:gd name="connsiteY1" fmla="*/ 1014212 h 1103975"/>
                <a:gd name="connsiteX2" fmla="*/ 829320 w 900671"/>
                <a:gd name="connsiteY2" fmla="*/ 976112 h 1103975"/>
                <a:gd name="connsiteX3" fmla="*/ 798840 w 900671"/>
                <a:gd name="connsiteY3" fmla="*/ 136642 h 1103975"/>
                <a:gd name="connsiteX4" fmla="*/ 210830 w 900671"/>
                <a:gd name="connsiteY4" fmla="*/ 69332 h 1103975"/>
                <a:gd name="connsiteX0" fmla="*/ 242162 w 932003"/>
                <a:gd name="connsiteY0" fmla="*/ 85783 h 1120426"/>
                <a:gd name="connsiteX1" fmla="*/ 103732 w 932003"/>
                <a:gd name="connsiteY1" fmla="*/ 1030663 h 1120426"/>
                <a:gd name="connsiteX2" fmla="*/ 860652 w 932003"/>
                <a:gd name="connsiteY2" fmla="*/ 992563 h 1120426"/>
                <a:gd name="connsiteX3" fmla="*/ 830172 w 932003"/>
                <a:gd name="connsiteY3" fmla="*/ 153093 h 1120426"/>
                <a:gd name="connsiteX4" fmla="*/ 242162 w 932003"/>
                <a:gd name="connsiteY4" fmla="*/ 85783 h 1120426"/>
                <a:gd name="connsiteX0" fmla="*/ 235996 w 925837"/>
                <a:gd name="connsiteY0" fmla="*/ 58516 h 1093159"/>
                <a:gd name="connsiteX1" fmla="*/ 97566 w 925837"/>
                <a:gd name="connsiteY1" fmla="*/ 1003396 h 1093159"/>
                <a:gd name="connsiteX2" fmla="*/ 854486 w 925837"/>
                <a:gd name="connsiteY2" fmla="*/ 965296 h 1093159"/>
                <a:gd name="connsiteX3" fmla="*/ 824006 w 925837"/>
                <a:gd name="connsiteY3" fmla="*/ 125826 h 1093159"/>
                <a:gd name="connsiteX4" fmla="*/ 235996 w 925837"/>
                <a:gd name="connsiteY4" fmla="*/ 58516 h 1093159"/>
                <a:gd name="connsiteX0" fmla="*/ 255997 w 912503"/>
                <a:gd name="connsiteY0" fmla="*/ 47464 h 1120207"/>
                <a:gd name="connsiteX1" fmla="*/ 85817 w 912503"/>
                <a:gd name="connsiteY1" fmla="*/ 1030444 h 1120207"/>
                <a:gd name="connsiteX2" fmla="*/ 842737 w 912503"/>
                <a:gd name="connsiteY2" fmla="*/ 992344 h 1120207"/>
                <a:gd name="connsiteX3" fmla="*/ 812257 w 912503"/>
                <a:gd name="connsiteY3" fmla="*/ 152874 h 1120207"/>
                <a:gd name="connsiteX4" fmla="*/ 255997 w 912503"/>
                <a:gd name="connsiteY4" fmla="*/ 47464 h 1120207"/>
                <a:gd name="connsiteX0" fmla="*/ 273220 w 903082"/>
                <a:gd name="connsiteY0" fmla="*/ 43056 h 1134849"/>
                <a:gd name="connsiteX1" fmla="*/ 77640 w 903082"/>
                <a:gd name="connsiteY1" fmla="*/ 1045086 h 1134849"/>
                <a:gd name="connsiteX2" fmla="*/ 834560 w 903082"/>
                <a:gd name="connsiteY2" fmla="*/ 1006986 h 1134849"/>
                <a:gd name="connsiteX3" fmla="*/ 804080 w 903082"/>
                <a:gd name="connsiteY3" fmla="*/ 167516 h 1134849"/>
                <a:gd name="connsiteX4" fmla="*/ 273220 w 903082"/>
                <a:gd name="connsiteY4" fmla="*/ 43056 h 1134849"/>
                <a:gd name="connsiteX0" fmla="*/ 249550 w 879412"/>
                <a:gd name="connsiteY0" fmla="*/ 14852 h 1106645"/>
                <a:gd name="connsiteX1" fmla="*/ 53970 w 879412"/>
                <a:gd name="connsiteY1" fmla="*/ 1016882 h 1106645"/>
                <a:gd name="connsiteX2" fmla="*/ 810890 w 879412"/>
                <a:gd name="connsiteY2" fmla="*/ 978782 h 1106645"/>
                <a:gd name="connsiteX3" fmla="*/ 780410 w 879412"/>
                <a:gd name="connsiteY3" fmla="*/ 139312 h 1106645"/>
                <a:gd name="connsiteX4" fmla="*/ 249550 w 879412"/>
                <a:gd name="connsiteY4" fmla="*/ 14852 h 1106645"/>
                <a:gd name="connsiteX0" fmla="*/ 250597 w 880459"/>
                <a:gd name="connsiteY0" fmla="*/ 14852 h 1106645"/>
                <a:gd name="connsiteX1" fmla="*/ 55017 w 880459"/>
                <a:gd name="connsiteY1" fmla="*/ 1016882 h 1106645"/>
                <a:gd name="connsiteX2" fmla="*/ 811937 w 880459"/>
                <a:gd name="connsiteY2" fmla="*/ 978782 h 1106645"/>
                <a:gd name="connsiteX3" fmla="*/ 781457 w 880459"/>
                <a:gd name="connsiteY3" fmla="*/ 139312 h 1106645"/>
                <a:gd name="connsiteX4" fmla="*/ 250597 w 880459"/>
                <a:gd name="connsiteY4" fmla="*/ 14852 h 1106645"/>
                <a:gd name="connsiteX0" fmla="*/ 303593 w 938483"/>
                <a:gd name="connsiteY0" fmla="*/ 66099 h 1138498"/>
                <a:gd name="connsiteX1" fmla="*/ 38163 w 938483"/>
                <a:gd name="connsiteY1" fmla="*/ 1036379 h 1138498"/>
                <a:gd name="connsiteX2" fmla="*/ 864933 w 938483"/>
                <a:gd name="connsiteY2" fmla="*/ 1030029 h 1138498"/>
                <a:gd name="connsiteX3" fmla="*/ 834453 w 938483"/>
                <a:gd name="connsiteY3" fmla="*/ 190559 h 1138498"/>
                <a:gd name="connsiteX4" fmla="*/ 303593 w 938483"/>
                <a:gd name="connsiteY4" fmla="*/ 66099 h 1138498"/>
                <a:gd name="connsiteX0" fmla="*/ 251848 w 882623"/>
                <a:gd name="connsiteY0" fmla="*/ 68451 h 1160244"/>
                <a:gd name="connsiteX1" fmla="*/ 43568 w 882623"/>
                <a:gd name="connsiteY1" fmla="*/ 1070481 h 1160244"/>
                <a:gd name="connsiteX2" fmla="*/ 813188 w 882623"/>
                <a:gd name="connsiteY2" fmla="*/ 1032381 h 1160244"/>
                <a:gd name="connsiteX3" fmla="*/ 782708 w 882623"/>
                <a:gd name="connsiteY3" fmla="*/ 192911 h 1160244"/>
                <a:gd name="connsiteX4" fmla="*/ 251848 w 882623"/>
                <a:gd name="connsiteY4" fmla="*/ 68451 h 1160244"/>
                <a:gd name="connsiteX0" fmla="*/ 265552 w 896327"/>
                <a:gd name="connsiteY0" fmla="*/ 62808 h 1154601"/>
                <a:gd name="connsiteX1" fmla="*/ 57272 w 896327"/>
                <a:gd name="connsiteY1" fmla="*/ 1064838 h 1154601"/>
                <a:gd name="connsiteX2" fmla="*/ 826892 w 896327"/>
                <a:gd name="connsiteY2" fmla="*/ 1026738 h 1154601"/>
                <a:gd name="connsiteX3" fmla="*/ 796412 w 896327"/>
                <a:gd name="connsiteY3" fmla="*/ 187268 h 1154601"/>
                <a:gd name="connsiteX4" fmla="*/ 265552 w 896327"/>
                <a:gd name="connsiteY4" fmla="*/ 62808 h 1154601"/>
                <a:gd name="connsiteX0" fmla="*/ 255481 w 899572"/>
                <a:gd name="connsiteY0" fmla="*/ 73812 h 1121155"/>
                <a:gd name="connsiteX1" fmla="*/ 59901 w 899572"/>
                <a:gd name="connsiteY1" fmla="*/ 1031392 h 1121155"/>
                <a:gd name="connsiteX2" fmla="*/ 829521 w 899572"/>
                <a:gd name="connsiteY2" fmla="*/ 993292 h 1121155"/>
                <a:gd name="connsiteX3" fmla="*/ 799041 w 899572"/>
                <a:gd name="connsiteY3" fmla="*/ 153822 h 1121155"/>
                <a:gd name="connsiteX4" fmla="*/ 255481 w 899572"/>
                <a:gd name="connsiteY4" fmla="*/ 73812 h 1121155"/>
                <a:gd name="connsiteX0" fmla="*/ 255481 w 899572"/>
                <a:gd name="connsiteY0" fmla="*/ 73812 h 1121155"/>
                <a:gd name="connsiteX1" fmla="*/ 59901 w 899572"/>
                <a:gd name="connsiteY1" fmla="*/ 1031392 h 1121155"/>
                <a:gd name="connsiteX2" fmla="*/ 829521 w 899572"/>
                <a:gd name="connsiteY2" fmla="*/ 993292 h 1121155"/>
                <a:gd name="connsiteX3" fmla="*/ 799041 w 899572"/>
                <a:gd name="connsiteY3" fmla="*/ 153822 h 1121155"/>
                <a:gd name="connsiteX4" fmla="*/ 255481 w 899572"/>
                <a:gd name="connsiteY4" fmla="*/ 73812 h 1121155"/>
                <a:gd name="connsiteX0" fmla="*/ 255481 w 899572"/>
                <a:gd name="connsiteY0" fmla="*/ 73812 h 1121155"/>
                <a:gd name="connsiteX1" fmla="*/ 59901 w 899572"/>
                <a:gd name="connsiteY1" fmla="*/ 1031392 h 1121155"/>
                <a:gd name="connsiteX2" fmla="*/ 829521 w 899572"/>
                <a:gd name="connsiteY2" fmla="*/ 993292 h 1121155"/>
                <a:gd name="connsiteX3" fmla="*/ 799041 w 899572"/>
                <a:gd name="connsiteY3" fmla="*/ 153822 h 1121155"/>
                <a:gd name="connsiteX4" fmla="*/ 255481 w 899572"/>
                <a:gd name="connsiteY4" fmla="*/ 73812 h 1121155"/>
                <a:gd name="connsiteX0" fmla="*/ 255481 w 899572"/>
                <a:gd name="connsiteY0" fmla="*/ 73812 h 1121155"/>
                <a:gd name="connsiteX1" fmla="*/ 59901 w 899572"/>
                <a:gd name="connsiteY1" fmla="*/ 1031392 h 1121155"/>
                <a:gd name="connsiteX2" fmla="*/ 829521 w 899572"/>
                <a:gd name="connsiteY2" fmla="*/ 993292 h 1121155"/>
                <a:gd name="connsiteX3" fmla="*/ 799041 w 899572"/>
                <a:gd name="connsiteY3" fmla="*/ 153822 h 1121155"/>
                <a:gd name="connsiteX4" fmla="*/ 255481 w 899572"/>
                <a:gd name="connsiteY4" fmla="*/ 73812 h 1121155"/>
                <a:gd name="connsiteX0" fmla="*/ 212939 w 914180"/>
                <a:gd name="connsiteY0" fmla="*/ 82846 h 1104789"/>
                <a:gd name="connsiteX1" fmla="*/ 74509 w 914180"/>
                <a:gd name="connsiteY1" fmla="*/ 1015026 h 1104789"/>
                <a:gd name="connsiteX2" fmla="*/ 844129 w 914180"/>
                <a:gd name="connsiteY2" fmla="*/ 976926 h 1104789"/>
                <a:gd name="connsiteX3" fmla="*/ 813649 w 914180"/>
                <a:gd name="connsiteY3" fmla="*/ 137456 h 1104789"/>
                <a:gd name="connsiteX4" fmla="*/ 212939 w 914180"/>
                <a:gd name="connsiteY4" fmla="*/ 82846 h 1104789"/>
                <a:gd name="connsiteX0" fmla="*/ 212939 w 914180"/>
                <a:gd name="connsiteY0" fmla="*/ 69578 h 1091521"/>
                <a:gd name="connsiteX1" fmla="*/ 74509 w 914180"/>
                <a:gd name="connsiteY1" fmla="*/ 1001758 h 1091521"/>
                <a:gd name="connsiteX2" fmla="*/ 844129 w 914180"/>
                <a:gd name="connsiteY2" fmla="*/ 963658 h 1091521"/>
                <a:gd name="connsiteX3" fmla="*/ 813649 w 914180"/>
                <a:gd name="connsiteY3" fmla="*/ 124188 h 1091521"/>
                <a:gd name="connsiteX4" fmla="*/ 212939 w 914180"/>
                <a:gd name="connsiteY4" fmla="*/ 69578 h 1091521"/>
                <a:gd name="connsiteX0" fmla="*/ 260493 w 898234"/>
                <a:gd name="connsiteY0" fmla="*/ 52074 h 1124817"/>
                <a:gd name="connsiteX1" fmla="*/ 58563 w 898234"/>
                <a:gd name="connsiteY1" fmla="*/ 1035054 h 1124817"/>
                <a:gd name="connsiteX2" fmla="*/ 828183 w 898234"/>
                <a:gd name="connsiteY2" fmla="*/ 996954 h 1124817"/>
                <a:gd name="connsiteX3" fmla="*/ 797703 w 898234"/>
                <a:gd name="connsiteY3" fmla="*/ 157484 h 1124817"/>
                <a:gd name="connsiteX4" fmla="*/ 260493 w 898234"/>
                <a:gd name="connsiteY4" fmla="*/ 52074 h 1124817"/>
                <a:gd name="connsiteX0" fmla="*/ 235968 w 905459"/>
                <a:gd name="connsiteY0" fmla="*/ 55822 h 1115865"/>
                <a:gd name="connsiteX1" fmla="*/ 65788 w 905459"/>
                <a:gd name="connsiteY1" fmla="*/ 1026102 h 1115865"/>
                <a:gd name="connsiteX2" fmla="*/ 835408 w 905459"/>
                <a:gd name="connsiteY2" fmla="*/ 988002 h 1115865"/>
                <a:gd name="connsiteX3" fmla="*/ 804928 w 905459"/>
                <a:gd name="connsiteY3" fmla="*/ 148532 h 1115865"/>
                <a:gd name="connsiteX4" fmla="*/ 235968 w 905459"/>
                <a:gd name="connsiteY4" fmla="*/ 55822 h 1115865"/>
                <a:gd name="connsiteX0" fmla="*/ 235968 w 905459"/>
                <a:gd name="connsiteY0" fmla="*/ 41876 h 1101919"/>
                <a:gd name="connsiteX1" fmla="*/ 65788 w 905459"/>
                <a:gd name="connsiteY1" fmla="*/ 1012156 h 1101919"/>
                <a:gd name="connsiteX2" fmla="*/ 835408 w 905459"/>
                <a:gd name="connsiteY2" fmla="*/ 974056 h 1101919"/>
                <a:gd name="connsiteX3" fmla="*/ 804928 w 905459"/>
                <a:gd name="connsiteY3" fmla="*/ 134586 h 1101919"/>
                <a:gd name="connsiteX4" fmla="*/ 235968 w 905459"/>
                <a:gd name="connsiteY4" fmla="*/ 41876 h 1101919"/>
                <a:gd name="connsiteX0" fmla="*/ 235968 w 905459"/>
                <a:gd name="connsiteY0" fmla="*/ 41876 h 1101919"/>
                <a:gd name="connsiteX1" fmla="*/ 65788 w 905459"/>
                <a:gd name="connsiteY1" fmla="*/ 1012156 h 1101919"/>
                <a:gd name="connsiteX2" fmla="*/ 835408 w 905459"/>
                <a:gd name="connsiteY2" fmla="*/ 974056 h 1101919"/>
                <a:gd name="connsiteX3" fmla="*/ 804928 w 905459"/>
                <a:gd name="connsiteY3" fmla="*/ 134586 h 1101919"/>
                <a:gd name="connsiteX4" fmla="*/ 235968 w 905459"/>
                <a:gd name="connsiteY4" fmla="*/ 41876 h 1101919"/>
                <a:gd name="connsiteX0" fmla="*/ 235968 w 905459"/>
                <a:gd name="connsiteY0" fmla="*/ 28053 h 1088096"/>
                <a:gd name="connsiteX1" fmla="*/ 65788 w 905459"/>
                <a:gd name="connsiteY1" fmla="*/ 998333 h 1088096"/>
                <a:gd name="connsiteX2" fmla="*/ 835408 w 905459"/>
                <a:gd name="connsiteY2" fmla="*/ 960233 h 1088096"/>
                <a:gd name="connsiteX3" fmla="*/ 804928 w 905459"/>
                <a:gd name="connsiteY3" fmla="*/ 120763 h 1088096"/>
                <a:gd name="connsiteX4" fmla="*/ 235968 w 905459"/>
                <a:gd name="connsiteY4" fmla="*/ 28053 h 1088096"/>
                <a:gd name="connsiteX0" fmla="*/ 250521 w 920012"/>
                <a:gd name="connsiteY0" fmla="*/ 28053 h 1067482"/>
                <a:gd name="connsiteX1" fmla="*/ 61291 w 920012"/>
                <a:gd name="connsiteY1" fmla="*/ 960233 h 1067482"/>
                <a:gd name="connsiteX2" fmla="*/ 849961 w 920012"/>
                <a:gd name="connsiteY2" fmla="*/ 960233 h 1067482"/>
                <a:gd name="connsiteX3" fmla="*/ 819481 w 920012"/>
                <a:gd name="connsiteY3" fmla="*/ 120763 h 1067482"/>
                <a:gd name="connsiteX4" fmla="*/ 250521 w 920012"/>
                <a:gd name="connsiteY4" fmla="*/ 28053 h 1067482"/>
                <a:gd name="connsiteX0" fmla="*/ 293470 w 962961"/>
                <a:gd name="connsiteY0" fmla="*/ 28053 h 1067482"/>
                <a:gd name="connsiteX1" fmla="*/ 104240 w 962961"/>
                <a:gd name="connsiteY1" fmla="*/ 960233 h 1067482"/>
                <a:gd name="connsiteX2" fmla="*/ 892910 w 962961"/>
                <a:gd name="connsiteY2" fmla="*/ 960233 h 1067482"/>
                <a:gd name="connsiteX3" fmla="*/ 862430 w 962961"/>
                <a:gd name="connsiteY3" fmla="*/ 120763 h 1067482"/>
                <a:gd name="connsiteX4" fmla="*/ 293470 w 962961"/>
                <a:gd name="connsiteY4" fmla="*/ 28053 h 1067482"/>
                <a:gd name="connsiteX0" fmla="*/ 301756 w 971247"/>
                <a:gd name="connsiteY0" fmla="*/ 28053 h 1067482"/>
                <a:gd name="connsiteX1" fmla="*/ 112526 w 971247"/>
                <a:gd name="connsiteY1" fmla="*/ 960233 h 1067482"/>
                <a:gd name="connsiteX2" fmla="*/ 901196 w 971247"/>
                <a:gd name="connsiteY2" fmla="*/ 960233 h 1067482"/>
                <a:gd name="connsiteX3" fmla="*/ 870716 w 971247"/>
                <a:gd name="connsiteY3" fmla="*/ 120763 h 1067482"/>
                <a:gd name="connsiteX4" fmla="*/ 301756 w 971247"/>
                <a:gd name="connsiteY4" fmla="*/ 28053 h 1067482"/>
                <a:gd name="connsiteX0" fmla="*/ 301756 w 963093"/>
                <a:gd name="connsiteY0" fmla="*/ 28053 h 1067482"/>
                <a:gd name="connsiteX1" fmla="*/ 112526 w 963093"/>
                <a:gd name="connsiteY1" fmla="*/ 960233 h 1067482"/>
                <a:gd name="connsiteX2" fmla="*/ 901196 w 963093"/>
                <a:gd name="connsiteY2" fmla="*/ 960233 h 1067482"/>
                <a:gd name="connsiteX3" fmla="*/ 870716 w 963093"/>
                <a:gd name="connsiteY3" fmla="*/ 120763 h 1067482"/>
                <a:gd name="connsiteX4" fmla="*/ 301756 w 963093"/>
                <a:gd name="connsiteY4" fmla="*/ 28053 h 1067482"/>
                <a:gd name="connsiteX0" fmla="*/ 870716 w 972761"/>
                <a:gd name="connsiteY0" fmla="*/ 120763 h 1067482"/>
                <a:gd name="connsiteX1" fmla="*/ 301756 w 972761"/>
                <a:gd name="connsiteY1" fmla="*/ 28053 h 1067482"/>
                <a:gd name="connsiteX2" fmla="*/ 112526 w 972761"/>
                <a:gd name="connsiteY2" fmla="*/ 960233 h 1067482"/>
                <a:gd name="connsiteX3" fmla="*/ 901196 w 972761"/>
                <a:gd name="connsiteY3" fmla="*/ 960233 h 1067482"/>
                <a:gd name="connsiteX4" fmla="*/ 962156 w 972761"/>
                <a:gd name="connsiteY4" fmla="*/ 212203 h 1067482"/>
                <a:gd name="connsiteX0" fmla="*/ 870716 w 969217"/>
                <a:gd name="connsiteY0" fmla="*/ 120763 h 1067482"/>
                <a:gd name="connsiteX1" fmla="*/ 301756 w 969217"/>
                <a:gd name="connsiteY1" fmla="*/ 28053 h 1067482"/>
                <a:gd name="connsiteX2" fmla="*/ 112526 w 969217"/>
                <a:gd name="connsiteY2" fmla="*/ 960233 h 1067482"/>
                <a:gd name="connsiteX3" fmla="*/ 901196 w 969217"/>
                <a:gd name="connsiteY3" fmla="*/ 960233 h 1067482"/>
                <a:gd name="connsiteX4" fmla="*/ 955806 w 969217"/>
                <a:gd name="connsiteY4" fmla="*/ 650353 h 1067482"/>
                <a:gd name="connsiteX0" fmla="*/ 870716 w 915722"/>
                <a:gd name="connsiteY0" fmla="*/ 120763 h 1067482"/>
                <a:gd name="connsiteX1" fmla="*/ 301756 w 915722"/>
                <a:gd name="connsiteY1" fmla="*/ 28053 h 1067482"/>
                <a:gd name="connsiteX2" fmla="*/ 112526 w 915722"/>
                <a:gd name="connsiteY2" fmla="*/ 960233 h 1067482"/>
                <a:gd name="connsiteX3" fmla="*/ 901196 w 915722"/>
                <a:gd name="connsiteY3" fmla="*/ 960233 h 1067482"/>
                <a:gd name="connsiteX4" fmla="*/ 511306 w 915722"/>
                <a:gd name="connsiteY4" fmla="*/ 624953 h 1067482"/>
                <a:gd name="connsiteX0" fmla="*/ 870716 w 933401"/>
                <a:gd name="connsiteY0" fmla="*/ 120763 h 1067482"/>
                <a:gd name="connsiteX1" fmla="*/ 301756 w 933401"/>
                <a:gd name="connsiteY1" fmla="*/ 28053 h 1067482"/>
                <a:gd name="connsiteX2" fmla="*/ 112526 w 933401"/>
                <a:gd name="connsiteY2" fmla="*/ 960233 h 1067482"/>
                <a:gd name="connsiteX3" fmla="*/ 901196 w 933401"/>
                <a:gd name="connsiteY3" fmla="*/ 960233 h 1067482"/>
                <a:gd name="connsiteX4" fmla="*/ 511306 w 933401"/>
                <a:gd name="connsiteY4" fmla="*/ 624953 h 1067482"/>
                <a:gd name="connsiteX0" fmla="*/ 870716 w 938513"/>
                <a:gd name="connsiteY0" fmla="*/ 120763 h 1067482"/>
                <a:gd name="connsiteX1" fmla="*/ 301756 w 938513"/>
                <a:gd name="connsiteY1" fmla="*/ 28053 h 1067482"/>
                <a:gd name="connsiteX2" fmla="*/ 112526 w 938513"/>
                <a:gd name="connsiteY2" fmla="*/ 960233 h 1067482"/>
                <a:gd name="connsiteX3" fmla="*/ 901196 w 938513"/>
                <a:gd name="connsiteY3" fmla="*/ 960233 h 1067482"/>
                <a:gd name="connsiteX4" fmla="*/ 511306 w 938513"/>
                <a:gd name="connsiteY4" fmla="*/ 624953 h 1067482"/>
                <a:gd name="connsiteX0" fmla="*/ 870716 w 916988"/>
                <a:gd name="connsiteY0" fmla="*/ 120763 h 1058269"/>
                <a:gd name="connsiteX1" fmla="*/ 301756 w 916988"/>
                <a:gd name="connsiteY1" fmla="*/ 28053 h 1058269"/>
                <a:gd name="connsiteX2" fmla="*/ 112526 w 916988"/>
                <a:gd name="connsiteY2" fmla="*/ 960233 h 1058269"/>
                <a:gd name="connsiteX3" fmla="*/ 875796 w 916988"/>
                <a:gd name="connsiteY3" fmla="*/ 941183 h 1058269"/>
                <a:gd name="connsiteX4" fmla="*/ 511306 w 916988"/>
                <a:gd name="connsiteY4" fmla="*/ 624953 h 1058269"/>
                <a:gd name="connsiteX0" fmla="*/ 870716 w 938819"/>
                <a:gd name="connsiteY0" fmla="*/ 120763 h 1058269"/>
                <a:gd name="connsiteX1" fmla="*/ 301756 w 938819"/>
                <a:gd name="connsiteY1" fmla="*/ 28053 h 1058269"/>
                <a:gd name="connsiteX2" fmla="*/ 112526 w 938819"/>
                <a:gd name="connsiteY2" fmla="*/ 960233 h 1058269"/>
                <a:gd name="connsiteX3" fmla="*/ 875796 w 938819"/>
                <a:gd name="connsiteY3" fmla="*/ 941183 h 1058269"/>
                <a:gd name="connsiteX4" fmla="*/ 511306 w 938819"/>
                <a:gd name="connsiteY4" fmla="*/ 624953 h 1058269"/>
                <a:gd name="connsiteX0" fmla="*/ 870716 w 938819"/>
                <a:gd name="connsiteY0" fmla="*/ 120763 h 1074659"/>
                <a:gd name="connsiteX1" fmla="*/ 301756 w 938819"/>
                <a:gd name="connsiteY1" fmla="*/ 28053 h 1074659"/>
                <a:gd name="connsiteX2" fmla="*/ 112526 w 938819"/>
                <a:gd name="connsiteY2" fmla="*/ 960233 h 1074659"/>
                <a:gd name="connsiteX3" fmla="*/ 875796 w 938819"/>
                <a:gd name="connsiteY3" fmla="*/ 941183 h 1074659"/>
                <a:gd name="connsiteX4" fmla="*/ 511306 w 938819"/>
                <a:gd name="connsiteY4" fmla="*/ 624953 h 1074659"/>
                <a:gd name="connsiteX0" fmla="*/ 870716 w 938819"/>
                <a:gd name="connsiteY0" fmla="*/ 120763 h 1087029"/>
                <a:gd name="connsiteX1" fmla="*/ 301756 w 938819"/>
                <a:gd name="connsiteY1" fmla="*/ 28053 h 1087029"/>
                <a:gd name="connsiteX2" fmla="*/ 112526 w 938819"/>
                <a:gd name="connsiteY2" fmla="*/ 960233 h 1087029"/>
                <a:gd name="connsiteX3" fmla="*/ 875796 w 938819"/>
                <a:gd name="connsiteY3" fmla="*/ 941183 h 1087029"/>
                <a:gd name="connsiteX4" fmla="*/ 511306 w 938819"/>
                <a:gd name="connsiteY4" fmla="*/ 624953 h 1087029"/>
                <a:gd name="connsiteX0" fmla="*/ 881173 w 949276"/>
                <a:gd name="connsiteY0" fmla="*/ 120763 h 1087029"/>
                <a:gd name="connsiteX1" fmla="*/ 312213 w 949276"/>
                <a:gd name="connsiteY1" fmla="*/ 28053 h 1087029"/>
                <a:gd name="connsiteX2" fmla="*/ 122983 w 949276"/>
                <a:gd name="connsiteY2" fmla="*/ 960233 h 1087029"/>
                <a:gd name="connsiteX3" fmla="*/ 886253 w 949276"/>
                <a:gd name="connsiteY3" fmla="*/ 941183 h 1087029"/>
                <a:gd name="connsiteX4" fmla="*/ 521763 w 949276"/>
                <a:gd name="connsiteY4" fmla="*/ 624953 h 1087029"/>
                <a:gd name="connsiteX0" fmla="*/ 868850 w 936953"/>
                <a:gd name="connsiteY0" fmla="*/ 105683 h 1071949"/>
                <a:gd name="connsiteX1" fmla="*/ 331640 w 936953"/>
                <a:gd name="connsiteY1" fmla="*/ 38373 h 1071949"/>
                <a:gd name="connsiteX2" fmla="*/ 110660 w 936953"/>
                <a:gd name="connsiteY2" fmla="*/ 945153 h 1071949"/>
                <a:gd name="connsiteX3" fmla="*/ 873930 w 936953"/>
                <a:gd name="connsiteY3" fmla="*/ 926103 h 1071949"/>
                <a:gd name="connsiteX4" fmla="*/ 509440 w 936953"/>
                <a:gd name="connsiteY4" fmla="*/ 609873 h 1071949"/>
                <a:gd name="connsiteX0" fmla="*/ 868850 w 936953"/>
                <a:gd name="connsiteY0" fmla="*/ 88297 h 1054563"/>
                <a:gd name="connsiteX1" fmla="*/ 331640 w 936953"/>
                <a:gd name="connsiteY1" fmla="*/ 20987 h 1054563"/>
                <a:gd name="connsiteX2" fmla="*/ 110660 w 936953"/>
                <a:gd name="connsiteY2" fmla="*/ 927767 h 1054563"/>
                <a:gd name="connsiteX3" fmla="*/ 873930 w 936953"/>
                <a:gd name="connsiteY3" fmla="*/ 908717 h 1054563"/>
                <a:gd name="connsiteX4" fmla="*/ 509440 w 936953"/>
                <a:gd name="connsiteY4" fmla="*/ 592487 h 1054563"/>
                <a:gd name="connsiteX0" fmla="*/ 875200 w 936953"/>
                <a:gd name="connsiteY0" fmla="*/ 113259 h 1047775"/>
                <a:gd name="connsiteX1" fmla="*/ 331640 w 936953"/>
                <a:gd name="connsiteY1" fmla="*/ 14199 h 1047775"/>
                <a:gd name="connsiteX2" fmla="*/ 110660 w 936953"/>
                <a:gd name="connsiteY2" fmla="*/ 920979 h 1047775"/>
                <a:gd name="connsiteX3" fmla="*/ 873930 w 936953"/>
                <a:gd name="connsiteY3" fmla="*/ 901929 h 1047775"/>
                <a:gd name="connsiteX4" fmla="*/ 509440 w 936953"/>
                <a:gd name="connsiteY4" fmla="*/ 585699 h 1047775"/>
                <a:gd name="connsiteX0" fmla="*/ 894250 w 936953"/>
                <a:gd name="connsiteY0" fmla="*/ 97793 h 1051359"/>
                <a:gd name="connsiteX1" fmla="*/ 331640 w 936953"/>
                <a:gd name="connsiteY1" fmla="*/ 17783 h 1051359"/>
                <a:gd name="connsiteX2" fmla="*/ 110660 w 936953"/>
                <a:gd name="connsiteY2" fmla="*/ 924563 h 1051359"/>
                <a:gd name="connsiteX3" fmla="*/ 873930 w 936953"/>
                <a:gd name="connsiteY3" fmla="*/ 905513 h 1051359"/>
                <a:gd name="connsiteX4" fmla="*/ 509440 w 936953"/>
                <a:gd name="connsiteY4" fmla="*/ 589283 h 1051359"/>
                <a:gd name="connsiteX0" fmla="*/ 917429 w 960132"/>
                <a:gd name="connsiteY0" fmla="*/ 113258 h 1066824"/>
                <a:gd name="connsiteX1" fmla="*/ 297669 w 960132"/>
                <a:gd name="connsiteY1" fmla="*/ 14198 h 1066824"/>
                <a:gd name="connsiteX2" fmla="*/ 133839 w 960132"/>
                <a:gd name="connsiteY2" fmla="*/ 940028 h 1066824"/>
                <a:gd name="connsiteX3" fmla="*/ 897109 w 960132"/>
                <a:gd name="connsiteY3" fmla="*/ 920978 h 1066824"/>
                <a:gd name="connsiteX4" fmla="*/ 532619 w 960132"/>
                <a:gd name="connsiteY4" fmla="*/ 604748 h 1066824"/>
                <a:gd name="connsiteX0" fmla="*/ 854899 w 897602"/>
                <a:gd name="connsiteY0" fmla="*/ 113258 h 982851"/>
                <a:gd name="connsiteX1" fmla="*/ 235139 w 897602"/>
                <a:gd name="connsiteY1" fmla="*/ 14198 h 982851"/>
                <a:gd name="connsiteX2" fmla="*/ 204659 w 897602"/>
                <a:gd name="connsiteY2" fmla="*/ 565378 h 982851"/>
                <a:gd name="connsiteX3" fmla="*/ 834579 w 897602"/>
                <a:gd name="connsiteY3" fmla="*/ 920978 h 982851"/>
                <a:gd name="connsiteX4" fmla="*/ 470089 w 897602"/>
                <a:gd name="connsiteY4" fmla="*/ 604748 h 982851"/>
                <a:gd name="connsiteX0" fmla="*/ 854899 w 860113"/>
                <a:gd name="connsiteY0" fmla="*/ 113258 h 1017542"/>
                <a:gd name="connsiteX1" fmla="*/ 235139 w 860113"/>
                <a:gd name="connsiteY1" fmla="*/ 14198 h 1017542"/>
                <a:gd name="connsiteX2" fmla="*/ 204659 w 860113"/>
                <a:gd name="connsiteY2" fmla="*/ 565378 h 1017542"/>
                <a:gd name="connsiteX3" fmla="*/ 834579 w 860113"/>
                <a:gd name="connsiteY3" fmla="*/ 920978 h 1017542"/>
                <a:gd name="connsiteX4" fmla="*/ 19239 w 860113"/>
                <a:gd name="connsiteY4" fmla="*/ 1017498 h 1017542"/>
                <a:gd name="connsiteX0" fmla="*/ 854899 w 903083"/>
                <a:gd name="connsiteY0" fmla="*/ 113258 h 1017539"/>
                <a:gd name="connsiteX1" fmla="*/ 235139 w 903083"/>
                <a:gd name="connsiteY1" fmla="*/ 14198 h 1017539"/>
                <a:gd name="connsiteX2" fmla="*/ 204659 w 903083"/>
                <a:gd name="connsiteY2" fmla="*/ 565378 h 1017539"/>
                <a:gd name="connsiteX3" fmla="*/ 879029 w 903083"/>
                <a:gd name="connsiteY3" fmla="*/ 889228 h 1017539"/>
                <a:gd name="connsiteX4" fmla="*/ 19239 w 903083"/>
                <a:gd name="connsiteY4" fmla="*/ 1017498 h 1017539"/>
                <a:gd name="connsiteX0" fmla="*/ 854899 w 879029"/>
                <a:gd name="connsiteY0" fmla="*/ 113258 h 1093131"/>
                <a:gd name="connsiteX1" fmla="*/ 235139 w 879029"/>
                <a:gd name="connsiteY1" fmla="*/ 14198 h 1093131"/>
                <a:gd name="connsiteX2" fmla="*/ 204659 w 879029"/>
                <a:gd name="connsiteY2" fmla="*/ 565378 h 1093131"/>
                <a:gd name="connsiteX3" fmla="*/ 879029 w 879029"/>
                <a:gd name="connsiteY3" fmla="*/ 889228 h 1093131"/>
                <a:gd name="connsiteX4" fmla="*/ 19239 w 879029"/>
                <a:gd name="connsiteY4" fmla="*/ 1017498 h 1093131"/>
                <a:gd name="connsiteX0" fmla="*/ 854899 w 880115"/>
                <a:gd name="connsiteY0" fmla="*/ 113258 h 1093131"/>
                <a:gd name="connsiteX1" fmla="*/ 235139 w 880115"/>
                <a:gd name="connsiteY1" fmla="*/ 14198 h 1093131"/>
                <a:gd name="connsiteX2" fmla="*/ 204659 w 880115"/>
                <a:gd name="connsiteY2" fmla="*/ 565378 h 1093131"/>
                <a:gd name="connsiteX3" fmla="*/ 879029 w 880115"/>
                <a:gd name="connsiteY3" fmla="*/ 889228 h 1093131"/>
                <a:gd name="connsiteX4" fmla="*/ 19239 w 880115"/>
                <a:gd name="connsiteY4" fmla="*/ 1017498 h 1093131"/>
                <a:gd name="connsiteX0" fmla="*/ 854899 w 880115"/>
                <a:gd name="connsiteY0" fmla="*/ 113258 h 1093131"/>
                <a:gd name="connsiteX1" fmla="*/ 235139 w 880115"/>
                <a:gd name="connsiteY1" fmla="*/ 14198 h 1093131"/>
                <a:gd name="connsiteX2" fmla="*/ 204659 w 880115"/>
                <a:gd name="connsiteY2" fmla="*/ 565378 h 1093131"/>
                <a:gd name="connsiteX3" fmla="*/ 879029 w 880115"/>
                <a:gd name="connsiteY3" fmla="*/ 889228 h 1093131"/>
                <a:gd name="connsiteX4" fmla="*/ 19239 w 880115"/>
                <a:gd name="connsiteY4" fmla="*/ 1017498 h 1093131"/>
                <a:gd name="connsiteX0" fmla="*/ 854899 w 880115"/>
                <a:gd name="connsiteY0" fmla="*/ 113258 h 1093131"/>
                <a:gd name="connsiteX1" fmla="*/ 235139 w 880115"/>
                <a:gd name="connsiteY1" fmla="*/ 14198 h 1093131"/>
                <a:gd name="connsiteX2" fmla="*/ 204659 w 880115"/>
                <a:gd name="connsiteY2" fmla="*/ 533628 h 1093131"/>
                <a:gd name="connsiteX3" fmla="*/ 879029 w 880115"/>
                <a:gd name="connsiteY3" fmla="*/ 889228 h 1093131"/>
                <a:gd name="connsiteX4" fmla="*/ 19239 w 880115"/>
                <a:gd name="connsiteY4" fmla="*/ 1017498 h 1093131"/>
                <a:gd name="connsiteX0" fmla="*/ 887898 w 912990"/>
                <a:gd name="connsiteY0" fmla="*/ 113258 h 1093131"/>
                <a:gd name="connsiteX1" fmla="*/ 268138 w 912990"/>
                <a:gd name="connsiteY1" fmla="*/ 14198 h 1093131"/>
                <a:gd name="connsiteX2" fmla="*/ 161458 w 912990"/>
                <a:gd name="connsiteY2" fmla="*/ 489178 h 1093131"/>
                <a:gd name="connsiteX3" fmla="*/ 912028 w 912990"/>
                <a:gd name="connsiteY3" fmla="*/ 889228 h 1093131"/>
                <a:gd name="connsiteX4" fmla="*/ 52238 w 912990"/>
                <a:gd name="connsiteY4" fmla="*/ 1017498 h 1093131"/>
                <a:gd name="connsiteX0" fmla="*/ 844924 w 870016"/>
                <a:gd name="connsiteY0" fmla="*/ 113258 h 1093131"/>
                <a:gd name="connsiteX1" fmla="*/ 225164 w 870016"/>
                <a:gd name="connsiteY1" fmla="*/ 14198 h 1093131"/>
                <a:gd name="connsiteX2" fmla="*/ 118484 w 870016"/>
                <a:gd name="connsiteY2" fmla="*/ 489178 h 1093131"/>
                <a:gd name="connsiteX3" fmla="*/ 869054 w 870016"/>
                <a:gd name="connsiteY3" fmla="*/ 889228 h 1093131"/>
                <a:gd name="connsiteX4" fmla="*/ 9264 w 870016"/>
                <a:gd name="connsiteY4" fmla="*/ 1017498 h 1093131"/>
                <a:gd name="connsiteX0" fmla="*/ 844924 w 869723"/>
                <a:gd name="connsiteY0" fmla="*/ 113258 h 1093131"/>
                <a:gd name="connsiteX1" fmla="*/ 225164 w 869723"/>
                <a:gd name="connsiteY1" fmla="*/ 14198 h 1093131"/>
                <a:gd name="connsiteX2" fmla="*/ 118484 w 869723"/>
                <a:gd name="connsiteY2" fmla="*/ 489178 h 1093131"/>
                <a:gd name="connsiteX3" fmla="*/ 869054 w 869723"/>
                <a:gd name="connsiteY3" fmla="*/ 889228 h 1093131"/>
                <a:gd name="connsiteX4" fmla="*/ 9264 w 869723"/>
                <a:gd name="connsiteY4" fmla="*/ 1017498 h 1093131"/>
                <a:gd name="connsiteX0" fmla="*/ 835660 w 860459"/>
                <a:gd name="connsiteY0" fmla="*/ 113258 h 1093131"/>
                <a:gd name="connsiteX1" fmla="*/ 215900 w 860459"/>
                <a:gd name="connsiteY1" fmla="*/ 14198 h 1093131"/>
                <a:gd name="connsiteX2" fmla="*/ 109220 w 860459"/>
                <a:gd name="connsiteY2" fmla="*/ 489178 h 1093131"/>
                <a:gd name="connsiteX3" fmla="*/ 859790 w 860459"/>
                <a:gd name="connsiteY3" fmla="*/ 889228 h 1093131"/>
                <a:gd name="connsiteX4" fmla="*/ 0 w 860459"/>
                <a:gd name="connsiteY4" fmla="*/ 1017498 h 1093131"/>
                <a:gd name="connsiteX0" fmla="*/ 878762 w 903561"/>
                <a:gd name="connsiteY0" fmla="*/ 113258 h 1093131"/>
                <a:gd name="connsiteX1" fmla="*/ 259002 w 903561"/>
                <a:gd name="connsiteY1" fmla="*/ 14198 h 1093131"/>
                <a:gd name="connsiteX2" fmla="*/ 152322 w 903561"/>
                <a:gd name="connsiteY2" fmla="*/ 489178 h 1093131"/>
                <a:gd name="connsiteX3" fmla="*/ 902892 w 903561"/>
                <a:gd name="connsiteY3" fmla="*/ 889228 h 1093131"/>
                <a:gd name="connsiteX4" fmla="*/ 43102 w 903561"/>
                <a:gd name="connsiteY4" fmla="*/ 1017498 h 1093131"/>
                <a:gd name="connsiteX0" fmla="*/ 878762 w 903819"/>
                <a:gd name="connsiteY0" fmla="*/ 113258 h 1093131"/>
                <a:gd name="connsiteX1" fmla="*/ 259002 w 903819"/>
                <a:gd name="connsiteY1" fmla="*/ 14198 h 1093131"/>
                <a:gd name="connsiteX2" fmla="*/ 152322 w 903819"/>
                <a:gd name="connsiteY2" fmla="*/ 489178 h 1093131"/>
                <a:gd name="connsiteX3" fmla="*/ 902892 w 903819"/>
                <a:gd name="connsiteY3" fmla="*/ 889228 h 1093131"/>
                <a:gd name="connsiteX4" fmla="*/ 43102 w 903819"/>
                <a:gd name="connsiteY4" fmla="*/ 1017498 h 1093131"/>
                <a:gd name="connsiteX0" fmla="*/ 835660 w 860717"/>
                <a:gd name="connsiteY0" fmla="*/ 113258 h 1093131"/>
                <a:gd name="connsiteX1" fmla="*/ 215900 w 860717"/>
                <a:gd name="connsiteY1" fmla="*/ 14198 h 1093131"/>
                <a:gd name="connsiteX2" fmla="*/ 109220 w 860717"/>
                <a:gd name="connsiteY2" fmla="*/ 489178 h 1093131"/>
                <a:gd name="connsiteX3" fmla="*/ 859790 w 860717"/>
                <a:gd name="connsiteY3" fmla="*/ 889228 h 1093131"/>
                <a:gd name="connsiteX4" fmla="*/ 0 w 860717"/>
                <a:gd name="connsiteY4" fmla="*/ 1017498 h 1093131"/>
                <a:gd name="connsiteX0" fmla="*/ 835660 w 860692"/>
                <a:gd name="connsiteY0" fmla="*/ 113258 h 1093131"/>
                <a:gd name="connsiteX1" fmla="*/ 215900 w 860692"/>
                <a:gd name="connsiteY1" fmla="*/ 14198 h 1093131"/>
                <a:gd name="connsiteX2" fmla="*/ 90170 w 860692"/>
                <a:gd name="connsiteY2" fmla="*/ 444728 h 1093131"/>
                <a:gd name="connsiteX3" fmla="*/ 859790 w 860692"/>
                <a:gd name="connsiteY3" fmla="*/ 889228 h 1093131"/>
                <a:gd name="connsiteX4" fmla="*/ 0 w 860692"/>
                <a:gd name="connsiteY4" fmla="*/ 1017498 h 1093131"/>
                <a:gd name="connsiteX0" fmla="*/ 835660 w 860661"/>
                <a:gd name="connsiteY0" fmla="*/ 113258 h 1093131"/>
                <a:gd name="connsiteX1" fmla="*/ 215900 w 860661"/>
                <a:gd name="connsiteY1" fmla="*/ 14198 h 1093131"/>
                <a:gd name="connsiteX2" fmla="*/ 64770 w 860661"/>
                <a:gd name="connsiteY2" fmla="*/ 393928 h 1093131"/>
                <a:gd name="connsiteX3" fmla="*/ 859790 w 860661"/>
                <a:gd name="connsiteY3" fmla="*/ 889228 h 1093131"/>
                <a:gd name="connsiteX4" fmla="*/ 0 w 860661"/>
                <a:gd name="connsiteY4" fmla="*/ 1017498 h 1093131"/>
                <a:gd name="connsiteX0" fmla="*/ 835660 w 860661"/>
                <a:gd name="connsiteY0" fmla="*/ 141200 h 1121073"/>
                <a:gd name="connsiteX1" fmla="*/ 209550 w 860661"/>
                <a:gd name="connsiteY1" fmla="*/ 10390 h 1121073"/>
                <a:gd name="connsiteX2" fmla="*/ 64770 w 860661"/>
                <a:gd name="connsiteY2" fmla="*/ 421870 h 1121073"/>
                <a:gd name="connsiteX3" fmla="*/ 859790 w 860661"/>
                <a:gd name="connsiteY3" fmla="*/ 917170 h 1121073"/>
                <a:gd name="connsiteX4" fmla="*/ 0 w 860661"/>
                <a:gd name="connsiteY4" fmla="*/ 1045440 h 1121073"/>
                <a:gd name="connsiteX0" fmla="*/ 835660 w 860661"/>
                <a:gd name="connsiteY0" fmla="*/ 124181 h 1104054"/>
                <a:gd name="connsiteX1" fmla="*/ 209550 w 860661"/>
                <a:gd name="connsiteY1" fmla="*/ 12421 h 1104054"/>
                <a:gd name="connsiteX2" fmla="*/ 64770 w 860661"/>
                <a:gd name="connsiteY2" fmla="*/ 404851 h 1104054"/>
                <a:gd name="connsiteX3" fmla="*/ 859790 w 860661"/>
                <a:gd name="connsiteY3" fmla="*/ 900151 h 1104054"/>
                <a:gd name="connsiteX4" fmla="*/ 0 w 860661"/>
                <a:gd name="connsiteY4" fmla="*/ 1028421 h 1104054"/>
                <a:gd name="connsiteX0" fmla="*/ 835660 w 860661"/>
                <a:gd name="connsiteY0" fmla="*/ 124181 h 1104054"/>
                <a:gd name="connsiteX1" fmla="*/ 209550 w 860661"/>
                <a:gd name="connsiteY1" fmla="*/ 12421 h 1104054"/>
                <a:gd name="connsiteX2" fmla="*/ 64770 w 860661"/>
                <a:gd name="connsiteY2" fmla="*/ 404851 h 1104054"/>
                <a:gd name="connsiteX3" fmla="*/ 859790 w 860661"/>
                <a:gd name="connsiteY3" fmla="*/ 900151 h 1104054"/>
                <a:gd name="connsiteX4" fmla="*/ 0 w 860661"/>
                <a:gd name="connsiteY4" fmla="*/ 1028421 h 1104054"/>
                <a:gd name="connsiteX0" fmla="*/ 844123 w 869124"/>
                <a:gd name="connsiteY0" fmla="*/ 124181 h 1104054"/>
                <a:gd name="connsiteX1" fmla="*/ 218013 w 869124"/>
                <a:gd name="connsiteY1" fmla="*/ 12421 h 1104054"/>
                <a:gd name="connsiteX2" fmla="*/ 73233 w 869124"/>
                <a:gd name="connsiteY2" fmla="*/ 404851 h 1104054"/>
                <a:gd name="connsiteX3" fmla="*/ 868253 w 869124"/>
                <a:gd name="connsiteY3" fmla="*/ 900151 h 1104054"/>
                <a:gd name="connsiteX4" fmla="*/ 8463 w 869124"/>
                <a:gd name="connsiteY4" fmla="*/ 1028421 h 1104054"/>
                <a:gd name="connsiteX0" fmla="*/ 835660 w 860661"/>
                <a:gd name="connsiteY0" fmla="*/ 124181 h 1104054"/>
                <a:gd name="connsiteX1" fmla="*/ 209550 w 860661"/>
                <a:gd name="connsiteY1" fmla="*/ 12421 h 1104054"/>
                <a:gd name="connsiteX2" fmla="*/ 64770 w 860661"/>
                <a:gd name="connsiteY2" fmla="*/ 404851 h 1104054"/>
                <a:gd name="connsiteX3" fmla="*/ 859790 w 860661"/>
                <a:gd name="connsiteY3" fmla="*/ 900151 h 1104054"/>
                <a:gd name="connsiteX4" fmla="*/ 0 w 860661"/>
                <a:gd name="connsiteY4" fmla="*/ 1028421 h 1104054"/>
                <a:gd name="connsiteX0" fmla="*/ 847482 w 872483"/>
                <a:gd name="connsiteY0" fmla="*/ 124181 h 1104054"/>
                <a:gd name="connsiteX1" fmla="*/ 221372 w 872483"/>
                <a:gd name="connsiteY1" fmla="*/ 12421 h 1104054"/>
                <a:gd name="connsiteX2" fmla="*/ 76592 w 872483"/>
                <a:gd name="connsiteY2" fmla="*/ 404851 h 1104054"/>
                <a:gd name="connsiteX3" fmla="*/ 871612 w 872483"/>
                <a:gd name="connsiteY3" fmla="*/ 900151 h 1104054"/>
                <a:gd name="connsiteX4" fmla="*/ 11822 w 872483"/>
                <a:gd name="connsiteY4" fmla="*/ 1028421 h 1104054"/>
                <a:gd name="connsiteX0" fmla="*/ 847482 w 904197"/>
                <a:gd name="connsiteY0" fmla="*/ 124181 h 1082782"/>
                <a:gd name="connsiteX1" fmla="*/ 221372 w 904197"/>
                <a:gd name="connsiteY1" fmla="*/ 12421 h 1082782"/>
                <a:gd name="connsiteX2" fmla="*/ 76592 w 904197"/>
                <a:gd name="connsiteY2" fmla="*/ 404851 h 1082782"/>
                <a:gd name="connsiteX3" fmla="*/ 903362 w 904197"/>
                <a:gd name="connsiteY3" fmla="*/ 862051 h 1082782"/>
                <a:gd name="connsiteX4" fmla="*/ 11822 w 904197"/>
                <a:gd name="connsiteY4" fmla="*/ 1028421 h 1082782"/>
                <a:gd name="connsiteX0" fmla="*/ 847482 w 923226"/>
                <a:gd name="connsiteY0" fmla="*/ 124181 h 1073158"/>
                <a:gd name="connsiteX1" fmla="*/ 221372 w 923226"/>
                <a:gd name="connsiteY1" fmla="*/ 12421 h 1073158"/>
                <a:gd name="connsiteX2" fmla="*/ 76592 w 923226"/>
                <a:gd name="connsiteY2" fmla="*/ 404851 h 1073158"/>
                <a:gd name="connsiteX3" fmla="*/ 922412 w 923226"/>
                <a:gd name="connsiteY3" fmla="*/ 843001 h 1073158"/>
                <a:gd name="connsiteX4" fmla="*/ 11822 w 923226"/>
                <a:gd name="connsiteY4" fmla="*/ 1028421 h 1073158"/>
                <a:gd name="connsiteX0" fmla="*/ 847482 w 904197"/>
                <a:gd name="connsiteY0" fmla="*/ 124181 h 1070117"/>
                <a:gd name="connsiteX1" fmla="*/ 221372 w 904197"/>
                <a:gd name="connsiteY1" fmla="*/ 12421 h 1070117"/>
                <a:gd name="connsiteX2" fmla="*/ 76592 w 904197"/>
                <a:gd name="connsiteY2" fmla="*/ 404851 h 1070117"/>
                <a:gd name="connsiteX3" fmla="*/ 903362 w 904197"/>
                <a:gd name="connsiteY3" fmla="*/ 836651 h 1070117"/>
                <a:gd name="connsiteX4" fmla="*/ 11822 w 904197"/>
                <a:gd name="connsiteY4" fmla="*/ 1028421 h 1070117"/>
                <a:gd name="connsiteX0" fmla="*/ 847482 w 904197"/>
                <a:gd name="connsiteY0" fmla="*/ 124181 h 1099014"/>
                <a:gd name="connsiteX1" fmla="*/ 221372 w 904197"/>
                <a:gd name="connsiteY1" fmla="*/ 12421 h 1099014"/>
                <a:gd name="connsiteX2" fmla="*/ 76592 w 904197"/>
                <a:gd name="connsiteY2" fmla="*/ 404851 h 1099014"/>
                <a:gd name="connsiteX3" fmla="*/ 903362 w 904197"/>
                <a:gd name="connsiteY3" fmla="*/ 836651 h 1099014"/>
                <a:gd name="connsiteX4" fmla="*/ 11822 w 904197"/>
                <a:gd name="connsiteY4" fmla="*/ 1028421 h 1099014"/>
                <a:gd name="connsiteX0" fmla="*/ 847482 w 904197"/>
                <a:gd name="connsiteY0" fmla="*/ 124181 h 1129660"/>
                <a:gd name="connsiteX1" fmla="*/ 221372 w 904197"/>
                <a:gd name="connsiteY1" fmla="*/ 12421 h 1129660"/>
                <a:gd name="connsiteX2" fmla="*/ 76592 w 904197"/>
                <a:gd name="connsiteY2" fmla="*/ 404851 h 1129660"/>
                <a:gd name="connsiteX3" fmla="*/ 903362 w 904197"/>
                <a:gd name="connsiteY3" fmla="*/ 836651 h 1129660"/>
                <a:gd name="connsiteX4" fmla="*/ 11822 w 904197"/>
                <a:gd name="connsiteY4" fmla="*/ 1028421 h 1129660"/>
                <a:gd name="connsiteX0" fmla="*/ 847482 w 904197"/>
                <a:gd name="connsiteY0" fmla="*/ 124181 h 1113756"/>
                <a:gd name="connsiteX1" fmla="*/ 221372 w 904197"/>
                <a:gd name="connsiteY1" fmla="*/ 12421 h 1113756"/>
                <a:gd name="connsiteX2" fmla="*/ 76592 w 904197"/>
                <a:gd name="connsiteY2" fmla="*/ 404851 h 1113756"/>
                <a:gd name="connsiteX3" fmla="*/ 903362 w 904197"/>
                <a:gd name="connsiteY3" fmla="*/ 836651 h 1113756"/>
                <a:gd name="connsiteX4" fmla="*/ 43572 w 904197"/>
                <a:gd name="connsiteY4" fmla="*/ 996671 h 1113756"/>
                <a:gd name="connsiteX0" fmla="*/ 847482 w 904197"/>
                <a:gd name="connsiteY0" fmla="*/ 124181 h 1116075"/>
                <a:gd name="connsiteX1" fmla="*/ 221372 w 904197"/>
                <a:gd name="connsiteY1" fmla="*/ 12421 h 1116075"/>
                <a:gd name="connsiteX2" fmla="*/ 76592 w 904197"/>
                <a:gd name="connsiteY2" fmla="*/ 404851 h 1116075"/>
                <a:gd name="connsiteX3" fmla="*/ 903362 w 904197"/>
                <a:gd name="connsiteY3" fmla="*/ 836651 h 1116075"/>
                <a:gd name="connsiteX4" fmla="*/ 43572 w 904197"/>
                <a:gd name="connsiteY4" fmla="*/ 996671 h 1116075"/>
                <a:gd name="connsiteX0" fmla="*/ 847482 w 904197"/>
                <a:gd name="connsiteY0" fmla="*/ 124181 h 1116075"/>
                <a:gd name="connsiteX1" fmla="*/ 221372 w 904197"/>
                <a:gd name="connsiteY1" fmla="*/ 12421 h 1116075"/>
                <a:gd name="connsiteX2" fmla="*/ 76592 w 904197"/>
                <a:gd name="connsiteY2" fmla="*/ 404851 h 1116075"/>
                <a:gd name="connsiteX3" fmla="*/ 903362 w 904197"/>
                <a:gd name="connsiteY3" fmla="*/ 836651 h 1116075"/>
                <a:gd name="connsiteX4" fmla="*/ 43572 w 904197"/>
                <a:gd name="connsiteY4" fmla="*/ 996671 h 1116075"/>
                <a:gd name="connsiteX0" fmla="*/ 847482 w 904176"/>
                <a:gd name="connsiteY0" fmla="*/ 124181 h 1116075"/>
                <a:gd name="connsiteX1" fmla="*/ 221372 w 904176"/>
                <a:gd name="connsiteY1" fmla="*/ 12421 h 1116075"/>
                <a:gd name="connsiteX2" fmla="*/ 76592 w 904176"/>
                <a:gd name="connsiteY2" fmla="*/ 404851 h 1116075"/>
                <a:gd name="connsiteX3" fmla="*/ 903362 w 904176"/>
                <a:gd name="connsiteY3" fmla="*/ 836651 h 1116075"/>
                <a:gd name="connsiteX4" fmla="*/ 43572 w 904176"/>
                <a:gd name="connsiteY4" fmla="*/ 996671 h 1116075"/>
                <a:gd name="connsiteX0" fmla="*/ 847482 w 904170"/>
                <a:gd name="connsiteY0" fmla="*/ 124181 h 1116075"/>
                <a:gd name="connsiteX1" fmla="*/ 221372 w 904170"/>
                <a:gd name="connsiteY1" fmla="*/ 12421 h 1116075"/>
                <a:gd name="connsiteX2" fmla="*/ 76592 w 904170"/>
                <a:gd name="connsiteY2" fmla="*/ 404851 h 1116075"/>
                <a:gd name="connsiteX3" fmla="*/ 903362 w 904170"/>
                <a:gd name="connsiteY3" fmla="*/ 836651 h 1116075"/>
                <a:gd name="connsiteX4" fmla="*/ 43572 w 904170"/>
                <a:gd name="connsiteY4" fmla="*/ 996671 h 1116075"/>
                <a:gd name="connsiteX0" fmla="*/ 847482 w 903362"/>
                <a:gd name="connsiteY0" fmla="*/ 124181 h 1116075"/>
                <a:gd name="connsiteX1" fmla="*/ 221372 w 903362"/>
                <a:gd name="connsiteY1" fmla="*/ 12421 h 1116075"/>
                <a:gd name="connsiteX2" fmla="*/ 76592 w 903362"/>
                <a:gd name="connsiteY2" fmla="*/ 404851 h 1116075"/>
                <a:gd name="connsiteX3" fmla="*/ 903362 w 903362"/>
                <a:gd name="connsiteY3" fmla="*/ 836651 h 1116075"/>
                <a:gd name="connsiteX4" fmla="*/ 43572 w 903362"/>
                <a:gd name="connsiteY4" fmla="*/ 996671 h 1116075"/>
                <a:gd name="connsiteX0" fmla="*/ 847482 w 903362"/>
                <a:gd name="connsiteY0" fmla="*/ 124181 h 1116075"/>
                <a:gd name="connsiteX1" fmla="*/ 221372 w 903362"/>
                <a:gd name="connsiteY1" fmla="*/ 12421 h 1116075"/>
                <a:gd name="connsiteX2" fmla="*/ 76592 w 903362"/>
                <a:gd name="connsiteY2" fmla="*/ 404851 h 1116075"/>
                <a:gd name="connsiteX3" fmla="*/ 903362 w 903362"/>
                <a:gd name="connsiteY3" fmla="*/ 836651 h 1116075"/>
                <a:gd name="connsiteX4" fmla="*/ 43572 w 903362"/>
                <a:gd name="connsiteY4" fmla="*/ 996671 h 1116075"/>
                <a:gd name="connsiteX0" fmla="*/ 847482 w 903362"/>
                <a:gd name="connsiteY0" fmla="*/ 124181 h 1116075"/>
                <a:gd name="connsiteX1" fmla="*/ 221372 w 903362"/>
                <a:gd name="connsiteY1" fmla="*/ 12421 h 1116075"/>
                <a:gd name="connsiteX2" fmla="*/ 76592 w 903362"/>
                <a:gd name="connsiteY2" fmla="*/ 404851 h 1116075"/>
                <a:gd name="connsiteX3" fmla="*/ 903362 w 903362"/>
                <a:gd name="connsiteY3" fmla="*/ 836651 h 1116075"/>
                <a:gd name="connsiteX4" fmla="*/ 43572 w 903362"/>
                <a:gd name="connsiteY4" fmla="*/ 996671 h 1116075"/>
                <a:gd name="connsiteX0" fmla="*/ 847482 w 903362"/>
                <a:gd name="connsiteY0" fmla="*/ 124181 h 1116075"/>
                <a:gd name="connsiteX1" fmla="*/ 221372 w 903362"/>
                <a:gd name="connsiteY1" fmla="*/ 12421 h 1116075"/>
                <a:gd name="connsiteX2" fmla="*/ 76592 w 903362"/>
                <a:gd name="connsiteY2" fmla="*/ 404851 h 1116075"/>
                <a:gd name="connsiteX3" fmla="*/ 903362 w 903362"/>
                <a:gd name="connsiteY3" fmla="*/ 836651 h 1116075"/>
                <a:gd name="connsiteX4" fmla="*/ 43572 w 903362"/>
                <a:gd name="connsiteY4" fmla="*/ 996671 h 1116075"/>
                <a:gd name="connsiteX0" fmla="*/ 847482 w 903362"/>
                <a:gd name="connsiteY0" fmla="*/ 124181 h 1079212"/>
                <a:gd name="connsiteX1" fmla="*/ 221372 w 903362"/>
                <a:gd name="connsiteY1" fmla="*/ 12421 h 1079212"/>
                <a:gd name="connsiteX2" fmla="*/ 76592 w 903362"/>
                <a:gd name="connsiteY2" fmla="*/ 404851 h 1079212"/>
                <a:gd name="connsiteX3" fmla="*/ 903362 w 903362"/>
                <a:gd name="connsiteY3" fmla="*/ 836651 h 1079212"/>
                <a:gd name="connsiteX4" fmla="*/ 43572 w 903362"/>
                <a:gd name="connsiteY4" fmla="*/ 996671 h 1079212"/>
                <a:gd name="connsiteX0" fmla="*/ 847482 w 903362"/>
                <a:gd name="connsiteY0" fmla="*/ 124181 h 1113647"/>
                <a:gd name="connsiteX1" fmla="*/ 221372 w 903362"/>
                <a:gd name="connsiteY1" fmla="*/ 12421 h 1113647"/>
                <a:gd name="connsiteX2" fmla="*/ 76592 w 903362"/>
                <a:gd name="connsiteY2" fmla="*/ 404851 h 1113647"/>
                <a:gd name="connsiteX3" fmla="*/ 903362 w 903362"/>
                <a:gd name="connsiteY3" fmla="*/ 836651 h 1113647"/>
                <a:gd name="connsiteX4" fmla="*/ 43572 w 903362"/>
                <a:gd name="connsiteY4" fmla="*/ 996671 h 11136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03362" h="1113647">
                  <a:moveTo>
                    <a:pt x="847482" y="124181"/>
                  </a:moveTo>
                  <a:cubicBezTo>
                    <a:pt x="726409" y="28084"/>
                    <a:pt x="357262" y="-25891"/>
                    <a:pt x="221372" y="12421"/>
                  </a:cubicBezTo>
                  <a:cubicBezTo>
                    <a:pt x="34682" y="50733"/>
                    <a:pt x="-86815" y="231708"/>
                    <a:pt x="76592" y="404851"/>
                  </a:cubicBezTo>
                  <a:cubicBezTo>
                    <a:pt x="161047" y="589001"/>
                    <a:pt x="856372" y="544763"/>
                    <a:pt x="903362" y="836651"/>
                  </a:cubicBezTo>
                  <a:cubicBezTo>
                    <a:pt x="880502" y="1268239"/>
                    <a:pt x="257355" y="1090228"/>
                    <a:pt x="43572" y="996671"/>
                  </a:cubicBezTo>
                </a:path>
              </a:pathLst>
            </a:custGeom>
            <a:noFill/>
            <a:ln w="409575" cap="rnd">
              <a:solidFill>
                <a:schemeClr val="bg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261CA823-FFF5-ADE9-755A-CEB41E9F0D35}"/>
                </a:ext>
              </a:extLst>
            </p:cNvPr>
            <p:cNvSpPr/>
            <p:nvPr/>
          </p:nvSpPr>
          <p:spPr>
            <a:xfrm>
              <a:off x="3469966" y="4072334"/>
              <a:ext cx="897721" cy="1067482"/>
            </a:xfrm>
            <a:custGeom>
              <a:avLst/>
              <a:gdLst>
                <a:gd name="connsiteX0" fmla="*/ 0 w 1082040"/>
                <a:gd name="connsiteY0" fmla="*/ 0 h 1097280"/>
                <a:gd name="connsiteX1" fmla="*/ 121920 w 1082040"/>
                <a:gd name="connsiteY1" fmla="*/ 1097280 h 1097280"/>
                <a:gd name="connsiteX2" fmla="*/ 929640 w 1082040"/>
                <a:gd name="connsiteY2" fmla="*/ 944880 h 1097280"/>
                <a:gd name="connsiteX3" fmla="*/ 1082040 w 1082040"/>
                <a:gd name="connsiteY3" fmla="*/ 525780 h 1097280"/>
                <a:gd name="connsiteX4" fmla="*/ 746760 w 1082040"/>
                <a:gd name="connsiteY4" fmla="*/ 22860 h 1097280"/>
                <a:gd name="connsiteX5" fmla="*/ 0 w 1082040"/>
                <a:gd name="connsiteY5" fmla="*/ 0 h 1097280"/>
                <a:gd name="connsiteX0" fmla="*/ 0 w 1082040"/>
                <a:gd name="connsiteY0" fmla="*/ 94636 h 1191916"/>
                <a:gd name="connsiteX1" fmla="*/ 121920 w 1082040"/>
                <a:gd name="connsiteY1" fmla="*/ 1191916 h 1191916"/>
                <a:gd name="connsiteX2" fmla="*/ 929640 w 1082040"/>
                <a:gd name="connsiteY2" fmla="*/ 1039516 h 1191916"/>
                <a:gd name="connsiteX3" fmla="*/ 1082040 w 1082040"/>
                <a:gd name="connsiteY3" fmla="*/ 620416 h 1191916"/>
                <a:gd name="connsiteX4" fmla="*/ 746760 w 1082040"/>
                <a:gd name="connsiteY4" fmla="*/ 117496 h 1191916"/>
                <a:gd name="connsiteX5" fmla="*/ 0 w 1082040"/>
                <a:gd name="connsiteY5" fmla="*/ 94636 h 1191916"/>
                <a:gd name="connsiteX0" fmla="*/ 0 w 1082040"/>
                <a:gd name="connsiteY0" fmla="*/ 81612 h 1178892"/>
                <a:gd name="connsiteX1" fmla="*/ 121920 w 1082040"/>
                <a:gd name="connsiteY1" fmla="*/ 1178892 h 1178892"/>
                <a:gd name="connsiteX2" fmla="*/ 929640 w 1082040"/>
                <a:gd name="connsiteY2" fmla="*/ 1026492 h 1178892"/>
                <a:gd name="connsiteX3" fmla="*/ 1082040 w 1082040"/>
                <a:gd name="connsiteY3" fmla="*/ 607392 h 1178892"/>
                <a:gd name="connsiteX4" fmla="*/ 727710 w 1082040"/>
                <a:gd name="connsiteY4" fmla="*/ 148922 h 1178892"/>
                <a:gd name="connsiteX5" fmla="*/ 0 w 1082040"/>
                <a:gd name="connsiteY5" fmla="*/ 81612 h 1178892"/>
                <a:gd name="connsiteX0" fmla="*/ 0 w 1082040"/>
                <a:gd name="connsiteY0" fmla="*/ 80009 h 1177289"/>
                <a:gd name="connsiteX1" fmla="*/ 121920 w 1082040"/>
                <a:gd name="connsiteY1" fmla="*/ 1177289 h 1177289"/>
                <a:gd name="connsiteX2" fmla="*/ 929640 w 1082040"/>
                <a:gd name="connsiteY2" fmla="*/ 1024889 h 1177289"/>
                <a:gd name="connsiteX3" fmla="*/ 1082040 w 1082040"/>
                <a:gd name="connsiteY3" fmla="*/ 605789 h 1177289"/>
                <a:gd name="connsiteX4" fmla="*/ 759460 w 1082040"/>
                <a:gd name="connsiteY4" fmla="*/ 153669 h 1177289"/>
                <a:gd name="connsiteX5" fmla="*/ 0 w 1082040"/>
                <a:gd name="connsiteY5" fmla="*/ 80009 h 1177289"/>
                <a:gd name="connsiteX0" fmla="*/ 0 w 1082040"/>
                <a:gd name="connsiteY0" fmla="*/ 70151 h 1167431"/>
                <a:gd name="connsiteX1" fmla="*/ 121920 w 1082040"/>
                <a:gd name="connsiteY1" fmla="*/ 1167431 h 1167431"/>
                <a:gd name="connsiteX2" fmla="*/ 929640 w 1082040"/>
                <a:gd name="connsiteY2" fmla="*/ 1015031 h 1167431"/>
                <a:gd name="connsiteX3" fmla="*/ 1082040 w 1082040"/>
                <a:gd name="connsiteY3" fmla="*/ 595931 h 1167431"/>
                <a:gd name="connsiteX4" fmla="*/ 759460 w 1082040"/>
                <a:gd name="connsiteY4" fmla="*/ 143811 h 1167431"/>
                <a:gd name="connsiteX5" fmla="*/ 0 w 1082040"/>
                <a:gd name="connsiteY5" fmla="*/ 70151 h 1167431"/>
                <a:gd name="connsiteX0" fmla="*/ 0 w 1082040"/>
                <a:gd name="connsiteY0" fmla="*/ 10997 h 1108277"/>
                <a:gd name="connsiteX1" fmla="*/ 121920 w 1082040"/>
                <a:gd name="connsiteY1" fmla="*/ 1108277 h 1108277"/>
                <a:gd name="connsiteX2" fmla="*/ 929640 w 1082040"/>
                <a:gd name="connsiteY2" fmla="*/ 955877 h 1108277"/>
                <a:gd name="connsiteX3" fmla="*/ 1082040 w 1082040"/>
                <a:gd name="connsiteY3" fmla="*/ 536777 h 1108277"/>
                <a:gd name="connsiteX4" fmla="*/ 759460 w 1082040"/>
                <a:gd name="connsiteY4" fmla="*/ 84657 h 1108277"/>
                <a:gd name="connsiteX5" fmla="*/ 0 w 1082040"/>
                <a:gd name="connsiteY5" fmla="*/ 10997 h 1108277"/>
                <a:gd name="connsiteX0" fmla="*/ 0 w 1082040"/>
                <a:gd name="connsiteY0" fmla="*/ 21102 h 1118382"/>
                <a:gd name="connsiteX1" fmla="*/ 121920 w 1082040"/>
                <a:gd name="connsiteY1" fmla="*/ 1118382 h 1118382"/>
                <a:gd name="connsiteX2" fmla="*/ 929640 w 1082040"/>
                <a:gd name="connsiteY2" fmla="*/ 965982 h 1118382"/>
                <a:gd name="connsiteX3" fmla="*/ 1082040 w 1082040"/>
                <a:gd name="connsiteY3" fmla="*/ 546882 h 1118382"/>
                <a:gd name="connsiteX4" fmla="*/ 759460 w 1082040"/>
                <a:gd name="connsiteY4" fmla="*/ 94762 h 1118382"/>
                <a:gd name="connsiteX5" fmla="*/ 0 w 1082040"/>
                <a:gd name="connsiteY5" fmla="*/ 21102 h 1118382"/>
                <a:gd name="connsiteX0" fmla="*/ 0 w 1082040"/>
                <a:gd name="connsiteY0" fmla="*/ 13447 h 1110727"/>
                <a:gd name="connsiteX1" fmla="*/ 121920 w 1082040"/>
                <a:gd name="connsiteY1" fmla="*/ 1110727 h 1110727"/>
                <a:gd name="connsiteX2" fmla="*/ 929640 w 1082040"/>
                <a:gd name="connsiteY2" fmla="*/ 958327 h 1110727"/>
                <a:gd name="connsiteX3" fmla="*/ 1082040 w 1082040"/>
                <a:gd name="connsiteY3" fmla="*/ 539227 h 1110727"/>
                <a:gd name="connsiteX4" fmla="*/ 759460 w 1082040"/>
                <a:gd name="connsiteY4" fmla="*/ 87107 h 1110727"/>
                <a:gd name="connsiteX5" fmla="*/ 0 w 1082040"/>
                <a:gd name="connsiteY5" fmla="*/ 13447 h 1110727"/>
                <a:gd name="connsiteX0" fmla="*/ 0 w 1082040"/>
                <a:gd name="connsiteY0" fmla="*/ 34409 h 1131689"/>
                <a:gd name="connsiteX1" fmla="*/ 121920 w 1082040"/>
                <a:gd name="connsiteY1" fmla="*/ 1131689 h 1131689"/>
                <a:gd name="connsiteX2" fmla="*/ 929640 w 1082040"/>
                <a:gd name="connsiteY2" fmla="*/ 979289 h 1131689"/>
                <a:gd name="connsiteX3" fmla="*/ 1082040 w 1082040"/>
                <a:gd name="connsiteY3" fmla="*/ 560189 h 1131689"/>
                <a:gd name="connsiteX4" fmla="*/ 759460 w 1082040"/>
                <a:gd name="connsiteY4" fmla="*/ 108069 h 1131689"/>
                <a:gd name="connsiteX5" fmla="*/ 0 w 1082040"/>
                <a:gd name="connsiteY5" fmla="*/ 34409 h 1131689"/>
                <a:gd name="connsiteX0" fmla="*/ 0 w 1082040"/>
                <a:gd name="connsiteY0" fmla="*/ 29033 h 1126313"/>
                <a:gd name="connsiteX1" fmla="*/ 121920 w 1082040"/>
                <a:gd name="connsiteY1" fmla="*/ 1126313 h 1126313"/>
                <a:gd name="connsiteX2" fmla="*/ 929640 w 1082040"/>
                <a:gd name="connsiteY2" fmla="*/ 973913 h 1126313"/>
                <a:gd name="connsiteX3" fmla="*/ 1082040 w 1082040"/>
                <a:gd name="connsiteY3" fmla="*/ 554813 h 1126313"/>
                <a:gd name="connsiteX4" fmla="*/ 759460 w 1082040"/>
                <a:gd name="connsiteY4" fmla="*/ 102693 h 1126313"/>
                <a:gd name="connsiteX5" fmla="*/ 0 w 1082040"/>
                <a:gd name="connsiteY5" fmla="*/ 29033 h 1126313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8690 w 1101090"/>
                <a:gd name="connsiteY2" fmla="*/ 98259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8690 w 1101090"/>
                <a:gd name="connsiteY2" fmla="*/ 98259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8690 w 1101090"/>
                <a:gd name="connsiteY2" fmla="*/ 98259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8690 w 1101090"/>
                <a:gd name="connsiteY2" fmla="*/ 98259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8690 w 1101090"/>
                <a:gd name="connsiteY2" fmla="*/ 98259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98088"/>
                <a:gd name="connsiteX1" fmla="*/ 140970 w 1101090"/>
                <a:gd name="connsiteY1" fmla="*/ 1134995 h 1198088"/>
                <a:gd name="connsiteX2" fmla="*/ 948690 w 1101090"/>
                <a:gd name="connsiteY2" fmla="*/ 982595 h 1198088"/>
                <a:gd name="connsiteX3" fmla="*/ 1101090 w 1101090"/>
                <a:gd name="connsiteY3" fmla="*/ 563495 h 1198088"/>
                <a:gd name="connsiteX4" fmla="*/ 778510 w 1101090"/>
                <a:gd name="connsiteY4" fmla="*/ 111375 h 1198088"/>
                <a:gd name="connsiteX5" fmla="*/ 0 w 1101090"/>
                <a:gd name="connsiteY5" fmla="*/ 37715 h 1198088"/>
                <a:gd name="connsiteX0" fmla="*/ 0 w 1101090"/>
                <a:gd name="connsiteY0" fmla="*/ 37715 h 1189237"/>
                <a:gd name="connsiteX1" fmla="*/ 140970 w 1101090"/>
                <a:gd name="connsiteY1" fmla="*/ 1134995 h 1189237"/>
                <a:gd name="connsiteX2" fmla="*/ 948690 w 1101090"/>
                <a:gd name="connsiteY2" fmla="*/ 982595 h 1189237"/>
                <a:gd name="connsiteX3" fmla="*/ 1101090 w 1101090"/>
                <a:gd name="connsiteY3" fmla="*/ 563495 h 1189237"/>
                <a:gd name="connsiteX4" fmla="*/ 778510 w 1101090"/>
                <a:gd name="connsiteY4" fmla="*/ 111375 h 1189237"/>
                <a:gd name="connsiteX5" fmla="*/ 0 w 1101090"/>
                <a:gd name="connsiteY5" fmla="*/ 37715 h 1189237"/>
                <a:gd name="connsiteX0" fmla="*/ 0 w 1101090"/>
                <a:gd name="connsiteY0" fmla="*/ 37715 h 1186478"/>
                <a:gd name="connsiteX1" fmla="*/ 140970 w 1101090"/>
                <a:gd name="connsiteY1" fmla="*/ 1134995 h 1186478"/>
                <a:gd name="connsiteX2" fmla="*/ 961390 w 1101090"/>
                <a:gd name="connsiteY2" fmla="*/ 963545 h 1186478"/>
                <a:gd name="connsiteX3" fmla="*/ 1101090 w 1101090"/>
                <a:gd name="connsiteY3" fmla="*/ 563495 h 1186478"/>
                <a:gd name="connsiteX4" fmla="*/ 778510 w 1101090"/>
                <a:gd name="connsiteY4" fmla="*/ 111375 h 1186478"/>
                <a:gd name="connsiteX5" fmla="*/ 0 w 1101090"/>
                <a:gd name="connsiteY5" fmla="*/ 37715 h 1186478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61390 w 1101090"/>
                <a:gd name="connsiteY2" fmla="*/ 96354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61390 w 1101090"/>
                <a:gd name="connsiteY2" fmla="*/ 96354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61390 w 1101090"/>
                <a:gd name="connsiteY2" fmla="*/ 96354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2340 w 1101090"/>
                <a:gd name="connsiteY2" fmla="*/ 96354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082040"/>
                <a:gd name="connsiteY0" fmla="*/ 37715 h 1134995"/>
                <a:gd name="connsiteX1" fmla="*/ 140970 w 1082040"/>
                <a:gd name="connsiteY1" fmla="*/ 1134995 h 1134995"/>
                <a:gd name="connsiteX2" fmla="*/ 942340 w 1082040"/>
                <a:gd name="connsiteY2" fmla="*/ 963545 h 1134995"/>
                <a:gd name="connsiteX3" fmla="*/ 1082040 w 1082040"/>
                <a:gd name="connsiteY3" fmla="*/ 563495 h 1134995"/>
                <a:gd name="connsiteX4" fmla="*/ 778510 w 1082040"/>
                <a:gd name="connsiteY4" fmla="*/ 111375 h 1134995"/>
                <a:gd name="connsiteX5" fmla="*/ 0 w 1082040"/>
                <a:gd name="connsiteY5" fmla="*/ 37715 h 1134995"/>
                <a:gd name="connsiteX0" fmla="*/ 0 w 983901"/>
                <a:gd name="connsiteY0" fmla="*/ 37715 h 1134995"/>
                <a:gd name="connsiteX1" fmla="*/ 140970 w 983901"/>
                <a:gd name="connsiteY1" fmla="*/ 1134995 h 1134995"/>
                <a:gd name="connsiteX2" fmla="*/ 942340 w 983901"/>
                <a:gd name="connsiteY2" fmla="*/ 963545 h 1134995"/>
                <a:gd name="connsiteX3" fmla="*/ 778510 w 983901"/>
                <a:gd name="connsiteY3" fmla="*/ 111375 h 1134995"/>
                <a:gd name="connsiteX4" fmla="*/ 0 w 983901"/>
                <a:gd name="connsiteY4" fmla="*/ 37715 h 1134995"/>
                <a:gd name="connsiteX0" fmla="*/ 0 w 1033650"/>
                <a:gd name="connsiteY0" fmla="*/ 52605 h 1149885"/>
                <a:gd name="connsiteX1" fmla="*/ 140970 w 1033650"/>
                <a:gd name="connsiteY1" fmla="*/ 1149885 h 1149885"/>
                <a:gd name="connsiteX2" fmla="*/ 999490 w 1033650"/>
                <a:gd name="connsiteY2" fmla="*/ 933985 h 1149885"/>
                <a:gd name="connsiteX3" fmla="*/ 778510 w 1033650"/>
                <a:gd name="connsiteY3" fmla="*/ 126265 h 1149885"/>
                <a:gd name="connsiteX4" fmla="*/ 0 w 1033650"/>
                <a:gd name="connsiteY4" fmla="*/ 52605 h 1149885"/>
                <a:gd name="connsiteX0" fmla="*/ 0 w 1056496"/>
                <a:gd name="connsiteY0" fmla="*/ 51985 h 1149265"/>
                <a:gd name="connsiteX1" fmla="*/ 140970 w 1056496"/>
                <a:gd name="connsiteY1" fmla="*/ 1149265 h 1149265"/>
                <a:gd name="connsiteX2" fmla="*/ 1024890 w 1056496"/>
                <a:gd name="connsiteY2" fmla="*/ 920665 h 1149265"/>
                <a:gd name="connsiteX3" fmla="*/ 778510 w 1056496"/>
                <a:gd name="connsiteY3" fmla="*/ 125645 h 1149265"/>
                <a:gd name="connsiteX4" fmla="*/ 0 w 1056496"/>
                <a:gd name="connsiteY4" fmla="*/ 51985 h 1149265"/>
                <a:gd name="connsiteX0" fmla="*/ 0 w 1058985"/>
                <a:gd name="connsiteY0" fmla="*/ 51985 h 1149265"/>
                <a:gd name="connsiteX1" fmla="*/ 140970 w 1058985"/>
                <a:gd name="connsiteY1" fmla="*/ 1149265 h 1149265"/>
                <a:gd name="connsiteX2" fmla="*/ 1024890 w 1058985"/>
                <a:gd name="connsiteY2" fmla="*/ 920665 h 1149265"/>
                <a:gd name="connsiteX3" fmla="*/ 778510 w 1058985"/>
                <a:gd name="connsiteY3" fmla="*/ 125645 h 1149265"/>
                <a:gd name="connsiteX4" fmla="*/ 0 w 1058985"/>
                <a:gd name="connsiteY4" fmla="*/ 51985 h 1149265"/>
                <a:gd name="connsiteX0" fmla="*/ 0 w 1058802"/>
                <a:gd name="connsiteY0" fmla="*/ 45717 h 1142997"/>
                <a:gd name="connsiteX1" fmla="*/ 140970 w 1058802"/>
                <a:gd name="connsiteY1" fmla="*/ 1142997 h 1142997"/>
                <a:gd name="connsiteX2" fmla="*/ 1024890 w 1058802"/>
                <a:gd name="connsiteY2" fmla="*/ 914397 h 1142997"/>
                <a:gd name="connsiteX3" fmla="*/ 791210 w 1058802"/>
                <a:gd name="connsiteY3" fmla="*/ 138427 h 1142997"/>
                <a:gd name="connsiteX4" fmla="*/ 0 w 1058802"/>
                <a:gd name="connsiteY4" fmla="*/ 45717 h 1142997"/>
                <a:gd name="connsiteX0" fmla="*/ 0 w 1064369"/>
                <a:gd name="connsiteY0" fmla="*/ 37131 h 1134411"/>
                <a:gd name="connsiteX1" fmla="*/ 140970 w 1064369"/>
                <a:gd name="connsiteY1" fmla="*/ 1134411 h 1134411"/>
                <a:gd name="connsiteX2" fmla="*/ 1024890 w 1064369"/>
                <a:gd name="connsiteY2" fmla="*/ 905811 h 1134411"/>
                <a:gd name="connsiteX3" fmla="*/ 791210 w 1064369"/>
                <a:gd name="connsiteY3" fmla="*/ 129841 h 1134411"/>
                <a:gd name="connsiteX4" fmla="*/ 0 w 1064369"/>
                <a:gd name="connsiteY4" fmla="*/ 37131 h 1134411"/>
                <a:gd name="connsiteX0" fmla="*/ 0 w 1072221"/>
                <a:gd name="connsiteY0" fmla="*/ 30947 h 1128227"/>
                <a:gd name="connsiteX1" fmla="*/ 140970 w 1072221"/>
                <a:gd name="connsiteY1" fmla="*/ 1128227 h 1128227"/>
                <a:gd name="connsiteX2" fmla="*/ 1024890 w 1072221"/>
                <a:gd name="connsiteY2" fmla="*/ 899627 h 1128227"/>
                <a:gd name="connsiteX3" fmla="*/ 822960 w 1072221"/>
                <a:gd name="connsiteY3" fmla="*/ 155407 h 1128227"/>
                <a:gd name="connsiteX4" fmla="*/ 0 w 1072221"/>
                <a:gd name="connsiteY4" fmla="*/ 30947 h 1128227"/>
                <a:gd name="connsiteX0" fmla="*/ 0 w 1072221"/>
                <a:gd name="connsiteY0" fmla="*/ 30947 h 1128227"/>
                <a:gd name="connsiteX1" fmla="*/ 140970 w 1072221"/>
                <a:gd name="connsiteY1" fmla="*/ 1128227 h 1128227"/>
                <a:gd name="connsiteX2" fmla="*/ 1024890 w 1072221"/>
                <a:gd name="connsiteY2" fmla="*/ 899627 h 1128227"/>
                <a:gd name="connsiteX3" fmla="*/ 822960 w 1072221"/>
                <a:gd name="connsiteY3" fmla="*/ 155407 h 1128227"/>
                <a:gd name="connsiteX4" fmla="*/ 0 w 1072221"/>
                <a:gd name="connsiteY4" fmla="*/ 30947 h 1128227"/>
                <a:gd name="connsiteX0" fmla="*/ 0 w 1061159"/>
                <a:gd name="connsiteY0" fmla="*/ 30947 h 1128227"/>
                <a:gd name="connsiteX1" fmla="*/ 140970 w 1061159"/>
                <a:gd name="connsiteY1" fmla="*/ 1128227 h 1128227"/>
                <a:gd name="connsiteX2" fmla="*/ 1024890 w 1061159"/>
                <a:gd name="connsiteY2" fmla="*/ 899627 h 1128227"/>
                <a:gd name="connsiteX3" fmla="*/ 822960 w 1061159"/>
                <a:gd name="connsiteY3" fmla="*/ 155407 h 1128227"/>
                <a:gd name="connsiteX4" fmla="*/ 0 w 1061159"/>
                <a:gd name="connsiteY4" fmla="*/ 30947 h 1128227"/>
                <a:gd name="connsiteX0" fmla="*/ 0 w 1061159"/>
                <a:gd name="connsiteY0" fmla="*/ 30947 h 1184617"/>
                <a:gd name="connsiteX1" fmla="*/ 140970 w 1061159"/>
                <a:gd name="connsiteY1" fmla="*/ 1128227 h 1184617"/>
                <a:gd name="connsiteX2" fmla="*/ 1024890 w 1061159"/>
                <a:gd name="connsiteY2" fmla="*/ 899627 h 1184617"/>
                <a:gd name="connsiteX3" fmla="*/ 822960 w 1061159"/>
                <a:gd name="connsiteY3" fmla="*/ 155407 h 1184617"/>
                <a:gd name="connsiteX4" fmla="*/ 0 w 1061159"/>
                <a:gd name="connsiteY4" fmla="*/ 30947 h 1184617"/>
                <a:gd name="connsiteX0" fmla="*/ 0 w 925273"/>
                <a:gd name="connsiteY0" fmla="*/ 60201 h 1131321"/>
                <a:gd name="connsiteX1" fmla="*/ 13970 w 925273"/>
                <a:gd name="connsiteY1" fmla="*/ 1074931 h 1131321"/>
                <a:gd name="connsiteX2" fmla="*/ 897890 w 925273"/>
                <a:gd name="connsiteY2" fmla="*/ 846331 h 1131321"/>
                <a:gd name="connsiteX3" fmla="*/ 695960 w 925273"/>
                <a:gd name="connsiteY3" fmla="*/ 102111 h 1131321"/>
                <a:gd name="connsiteX4" fmla="*/ 0 w 925273"/>
                <a:gd name="connsiteY4" fmla="*/ 60201 h 1131321"/>
                <a:gd name="connsiteX0" fmla="*/ 29 w 925302"/>
                <a:gd name="connsiteY0" fmla="*/ 169950 h 1241070"/>
                <a:gd name="connsiteX1" fmla="*/ 13999 w 925302"/>
                <a:gd name="connsiteY1" fmla="*/ 1184680 h 1241070"/>
                <a:gd name="connsiteX2" fmla="*/ 897919 w 925302"/>
                <a:gd name="connsiteY2" fmla="*/ 956080 h 1241070"/>
                <a:gd name="connsiteX3" fmla="*/ 695989 w 925302"/>
                <a:gd name="connsiteY3" fmla="*/ 211860 h 1241070"/>
                <a:gd name="connsiteX4" fmla="*/ 29 w 925302"/>
                <a:gd name="connsiteY4" fmla="*/ 169950 h 1241070"/>
                <a:gd name="connsiteX0" fmla="*/ 74455 w 999728"/>
                <a:gd name="connsiteY0" fmla="*/ 111525 h 1182645"/>
                <a:gd name="connsiteX1" fmla="*/ 88425 w 999728"/>
                <a:gd name="connsiteY1" fmla="*/ 1126255 h 1182645"/>
                <a:gd name="connsiteX2" fmla="*/ 972345 w 999728"/>
                <a:gd name="connsiteY2" fmla="*/ 897655 h 1182645"/>
                <a:gd name="connsiteX3" fmla="*/ 770415 w 999728"/>
                <a:gd name="connsiteY3" fmla="*/ 153435 h 1182645"/>
                <a:gd name="connsiteX4" fmla="*/ 74455 w 999728"/>
                <a:gd name="connsiteY4" fmla="*/ 111525 h 1182645"/>
                <a:gd name="connsiteX0" fmla="*/ 79369 w 985250"/>
                <a:gd name="connsiteY0" fmla="*/ 119473 h 1165193"/>
                <a:gd name="connsiteX1" fmla="*/ 74289 w 985250"/>
                <a:gd name="connsiteY1" fmla="*/ 1108803 h 1165193"/>
                <a:gd name="connsiteX2" fmla="*/ 958209 w 985250"/>
                <a:gd name="connsiteY2" fmla="*/ 880203 h 1165193"/>
                <a:gd name="connsiteX3" fmla="*/ 756279 w 985250"/>
                <a:gd name="connsiteY3" fmla="*/ 135983 h 1165193"/>
                <a:gd name="connsiteX4" fmla="*/ 79369 w 985250"/>
                <a:gd name="connsiteY4" fmla="*/ 119473 h 1165193"/>
                <a:gd name="connsiteX0" fmla="*/ 85008 w 990889"/>
                <a:gd name="connsiteY0" fmla="*/ 111446 h 1157166"/>
                <a:gd name="connsiteX1" fmla="*/ 79928 w 990889"/>
                <a:gd name="connsiteY1" fmla="*/ 1100776 h 1157166"/>
                <a:gd name="connsiteX2" fmla="*/ 963848 w 990889"/>
                <a:gd name="connsiteY2" fmla="*/ 872176 h 1157166"/>
                <a:gd name="connsiteX3" fmla="*/ 761918 w 990889"/>
                <a:gd name="connsiteY3" fmla="*/ 127956 h 1157166"/>
                <a:gd name="connsiteX4" fmla="*/ 85008 w 990889"/>
                <a:gd name="connsiteY4" fmla="*/ 111446 h 1157166"/>
                <a:gd name="connsiteX0" fmla="*/ 48659 w 963901"/>
                <a:gd name="connsiteY0" fmla="*/ 97233 h 1077983"/>
                <a:gd name="connsiteX1" fmla="*/ 56279 w 963901"/>
                <a:gd name="connsiteY1" fmla="*/ 1023063 h 1077983"/>
                <a:gd name="connsiteX2" fmla="*/ 927499 w 963901"/>
                <a:gd name="connsiteY2" fmla="*/ 857963 h 1077983"/>
                <a:gd name="connsiteX3" fmla="*/ 725569 w 963901"/>
                <a:gd name="connsiteY3" fmla="*/ 113743 h 1077983"/>
                <a:gd name="connsiteX4" fmla="*/ 48659 w 963901"/>
                <a:gd name="connsiteY4" fmla="*/ 97233 h 1077983"/>
                <a:gd name="connsiteX0" fmla="*/ 89820 w 1005062"/>
                <a:gd name="connsiteY0" fmla="*/ 97233 h 1077983"/>
                <a:gd name="connsiteX1" fmla="*/ 97440 w 1005062"/>
                <a:gd name="connsiteY1" fmla="*/ 1023063 h 1077983"/>
                <a:gd name="connsiteX2" fmla="*/ 968660 w 1005062"/>
                <a:gd name="connsiteY2" fmla="*/ 857963 h 1077983"/>
                <a:gd name="connsiteX3" fmla="*/ 766730 w 1005062"/>
                <a:gd name="connsiteY3" fmla="*/ 113743 h 1077983"/>
                <a:gd name="connsiteX4" fmla="*/ 89820 w 1005062"/>
                <a:gd name="connsiteY4" fmla="*/ 97233 h 1077983"/>
                <a:gd name="connsiteX0" fmla="*/ 117822 w 1036097"/>
                <a:gd name="connsiteY0" fmla="*/ 94215 h 1038565"/>
                <a:gd name="connsiteX1" fmla="*/ 80992 w 1036097"/>
                <a:gd name="connsiteY1" fmla="*/ 975595 h 1038565"/>
                <a:gd name="connsiteX2" fmla="*/ 996662 w 1036097"/>
                <a:gd name="connsiteY2" fmla="*/ 854945 h 1038565"/>
                <a:gd name="connsiteX3" fmla="*/ 794732 w 1036097"/>
                <a:gd name="connsiteY3" fmla="*/ 110725 h 1038565"/>
                <a:gd name="connsiteX4" fmla="*/ 117822 w 1036097"/>
                <a:gd name="connsiteY4" fmla="*/ 94215 h 1038565"/>
                <a:gd name="connsiteX0" fmla="*/ 97358 w 1013465"/>
                <a:gd name="connsiteY0" fmla="*/ 92501 h 1017048"/>
                <a:gd name="connsiteX1" fmla="*/ 92278 w 1013465"/>
                <a:gd name="connsiteY1" fmla="*/ 948481 h 1017048"/>
                <a:gd name="connsiteX2" fmla="*/ 976198 w 1013465"/>
                <a:gd name="connsiteY2" fmla="*/ 853231 h 1017048"/>
                <a:gd name="connsiteX3" fmla="*/ 774268 w 1013465"/>
                <a:gd name="connsiteY3" fmla="*/ 109011 h 1017048"/>
                <a:gd name="connsiteX4" fmla="*/ 97358 w 1013465"/>
                <a:gd name="connsiteY4" fmla="*/ 92501 h 1017048"/>
                <a:gd name="connsiteX0" fmla="*/ 97358 w 908526"/>
                <a:gd name="connsiteY0" fmla="*/ 95782 h 1039479"/>
                <a:gd name="connsiteX1" fmla="*/ 92278 w 908526"/>
                <a:gd name="connsiteY1" fmla="*/ 951762 h 1039479"/>
                <a:gd name="connsiteX2" fmla="*/ 849198 w 908526"/>
                <a:gd name="connsiteY2" fmla="*/ 913662 h 1039479"/>
                <a:gd name="connsiteX3" fmla="*/ 774268 w 908526"/>
                <a:gd name="connsiteY3" fmla="*/ 112292 h 1039479"/>
                <a:gd name="connsiteX4" fmla="*/ 97358 w 908526"/>
                <a:gd name="connsiteY4" fmla="*/ 95782 h 1039479"/>
                <a:gd name="connsiteX0" fmla="*/ 99959 w 930166"/>
                <a:gd name="connsiteY0" fmla="*/ 117126 h 1062869"/>
                <a:gd name="connsiteX1" fmla="*/ 94879 w 930166"/>
                <a:gd name="connsiteY1" fmla="*/ 973106 h 1062869"/>
                <a:gd name="connsiteX2" fmla="*/ 851799 w 930166"/>
                <a:gd name="connsiteY2" fmla="*/ 935006 h 1062869"/>
                <a:gd name="connsiteX3" fmla="*/ 821319 w 930166"/>
                <a:gd name="connsiteY3" fmla="*/ 95536 h 1062869"/>
                <a:gd name="connsiteX4" fmla="*/ 99959 w 930166"/>
                <a:gd name="connsiteY4" fmla="*/ 117126 h 1062869"/>
                <a:gd name="connsiteX0" fmla="*/ 99959 w 930166"/>
                <a:gd name="connsiteY0" fmla="*/ 108427 h 1073220"/>
                <a:gd name="connsiteX1" fmla="*/ 94879 w 930166"/>
                <a:gd name="connsiteY1" fmla="*/ 983457 h 1073220"/>
                <a:gd name="connsiteX2" fmla="*/ 851799 w 930166"/>
                <a:gd name="connsiteY2" fmla="*/ 945357 h 1073220"/>
                <a:gd name="connsiteX3" fmla="*/ 821319 w 930166"/>
                <a:gd name="connsiteY3" fmla="*/ 105887 h 1073220"/>
                <a:gd name="connsiteX4" fmla="*/ 99959 w 930166"/>
                <a:gd name="connsiteY4" fmla="*/ 108427 h 1073220"/>
                <a:gd name="connsiteX0" fmla="*/ 192550 w 882391"/>
                <a:gd name="connsiteY0" fmla="*/ 83027 h 1117670"/>
                <a:gd name="connsiteX1" fmla="*/ 54120 w 882391"/>
                <a:gd name="connsiteY1" fmla="*/ 1027907 h 1117670"/>
                <a:gd name="connsiteX2" fmla="*/ 811040 w 882391"/>
                <a:gd name="connsiteY2" fmla="*/ 989807 h 1117670"/>
                <a:gd name="connsiteX3" fmla="*/ 780560 w 882391"/>
                <a:gd name="connsiteY3" fmla="*/ 150337 h 1117670"/>
                <a:gd name="connsiteX4" fmla="*/ 192550 w 882391"/>
                <a:gd name="connsiteY4" fmla="*/ 83027 h 1117670"/>
                <a:gd name="connsiteX0" fmla="*/ 210830 w 900671"/>
                <a:gd name="connsiteY0" fmla="*/ 69332 h 1103975"/>
                <a:gd name="connsiteX1" fmla="*/ 72400 w 900671"/>
                <a:gd name="connsiteY1" fmla="*/ 1014212 h 1103975"/>
                <a:gd name="connsiteX2" fmla="*/ 829320 w 900671"/>
                <a:gd name="connsiteY2" fmla="*/ 976112 h 1103975"/>
                <a:gd name="connsiteX3" fmla="*/ 798840 w 900671"/>
                <a:gd name="connsiteY3" fmla="*/ 136642 h 1103975"/>
                <a:gd name="connsiteX4" fmla="*/ 210830 w 900671"/>
                <a:gd name="connsiteY4" fmla="*/ 69332 h 1103975"/>
                <a:gd name="connsiteX0" fmla="*/ 242162 w 932003"/>
                <a:gd name="connsiteY0" fmla="*/ 85783 h 1120426"/>
                <a:gd name="connsiteX1" fmla="*/ 103732 w 932003"/>
                <a:gd name="connsiteY1" fmla="*/ 1030663 h 1120426"/>
                <a:gd name="connsiteX2" fmla="*/ 860652 w 932003"/>
                <a:gd name="connsiteY2" fmla="*/ 992563 h 1120426"/>
                <a:gd name="connsiteX3" fmla="*/ 830172 w 932003"/>
                <a:gd name="connsiteY3" fmla="*/ 153093 h 1120426"/>
                <a:gd name="connsiteX4" fmla="*/ 242162 w 932003"/>
                <a:gd name="connsiteY4" fmla="*/ 85783 h 1120426"/>
                <a:gd name="connsiteX0" fmla="*/ 235996 w 925837"/>
                <a:gd name="connsiteY0" fmla="*/ 58516 h 1093159"/>
                <a:gd name="connsiteX1" fmla="*/ 97566 w 925837"/>
                <a:gd name="connsiteY1" fmla="*/ 1003396 h 1093159"/>
                <a:gd name="connsiteX2" fmla="*/ 854486 w 925837"/>
                <a:gd name="connsiteY2" fmla="*/ 965296 h 1093159"/>
                <a:gd name="connsiteX3" fmla="*/ 824006 w 925837"/>
                <a:gd name="connsiteY3" fmla="*/ 125826 h 1093159"/>
                <a:gd name="connsiteX4" fmla="*/ 235996 w 925837"/>
                <a:gd name="connsiteY4" fmla="*/ 58516 h 1093159"/>
                <a:gd name="connsiteX0" fmla="*/ 255997 w 912503"/>
                <a:gd name="connsiteY0" fmla="*/ 47464 h 1120207"/>
                <a:gd name="connsiteX1" fmla="*/ 85817 w 912503"/>
                <a:gd name="connsiteY1" fmla="*/ 1030444 h 1120207"/>
                <a:gd name="connsiteX2" fmla="*/ 842737 w 912503"/>
                <a:gd name="connsiteY2" fmla="*/ 992344 h 1120207"/>
                <a:gd name="connsiteX3" fmla="*/ 812257 w 912503"/>
                <a:gd name="connsiteY3" fmla="*/ 152874 h 1120207"/>
                <a:gd name="connsiteX4" fmla="*/ 255997 w 912503"/>
                <a:gd name="connsiteY4" fmla="*/ 47464 h 1120207"/>
                <a:gd name="connsiteX0" fmla="*/ 273220 w 903082"/>
                <a:gd name="connsiteY0" fmla="*/ 43056 h 1134849"/>
                <a:gd name="connsiteX1" fmla="*/ 77640 w 903082"/>
                <a:gd name="connsiteY1" fmla="*/ 1045086 h 1134849"/>
                <a:gd name="connsiteX2" fmla="*/ 834560 w 903082"/>
                <a:gd name="connsiteY2" fmla="*/ 1006986 h 1134849"/>
                <a:gd name="connsiteX3" fmla="*/ 804080 w 903082"/>
                <a:gd name="connsiteY3" fmla="*/ 167516 h 1134849"/>
                <a:gd name="connsiteX4" fmla="*/ 273220 w 903082"/>
                <a:gd name="connsiteY4" fmla="*/ 43056 h 1134849"/>
                <a:gd name="connsiteX0" fmla="*/ 249550 w 879412"/>
                <a:gd name="connsiteY0" fmla="*/ 14852 h 1106645"/>
                <a:gd name="connsiteX1" fmla="*/ 53970 w 879412"/>
                <a:gd name="connsiteY1" fmla="*/ 1016882 h 1106645"/>
                <a:gd name="connsiteX2" fmla="*/ 810890 w 879412"/>
                <a:gd name="connsiteY2" fmla="*/ 978782 h 1106645"/>
                <a:gd name="connsiteX3" fmla="*/ 780410 w 879412"/>
                <a:gd name="connsiteY3" fmla="*/ 139312 h 1106645"/>
                <a:gd name="connsiteX4" fmla="*/ 249550 w 879412"/>
                <a:gd name="connsiteY4" fmla="*/ 14852 h 1106645"/>
                <a:gd name="connsiteX0" fmla="*/ 250597 w 880459"/>
                <a:gd name="connsiteY0" fmla="*/ 14852 h 1106645"/>
                <a:gd name="connsiteX1" fmla="*/ 55017 w 880459"/>
                <a:gd name="connsiteY1" fmla="*/ 1016882 h 1106645"/>
                <a:gd name="connsiteX2" fmla="*/ 811937 w 880459"/>
                <a:gd name="connsiteY2" fmla="*/ 978782 h 1106645"/>
                <a:gd name="connsiteX3" fmla="*/ 781457 w 880459"/>
                <a:gd name="connsiteY3" fmla="*/ 139312 h 1106645"/>
                <a:gd name="connsiteX4" fmla="*/ 250597 w 880459"/>
                <a:gd name="connsiteY4" fmla="*/ 14852 h 1106645"/>
                <a:gd name="connsiteX0" fmla="*/ 303593 w 938483"/>
                <a:gd name="connsiteY0" fmla="*/ 66099 h 1138498"/>
                <a:gd name="connsiteX1" fmla="*/ 38163 w 938483"/>
                <a:gd name="connsiteY1" fmla="*/ 1036379 h 1138498"/>
                <a:gd name="connsiteX2" fmla="*/ 864933 w 938483"/>
                <a:gd name="connsiteY2" fmla="*/ 1030029 h 1138498"/>
                <a:gd name="connsiteX3" fmla="*/ 834453 w 938483"/>
                <a:gd name="connsiteY3" fmla="*/ 190559 h 1138498"/>
                <a:gd name="connsiteX4" fmla="*/ 303593 w 938483"/>
                <a:gd name="connsiteY4" fmla="*/ 66099 h 1138498"/>
                <a:gd name="connsiteX0" fmla="*/ 251848 w 882623"/>
                <a:gd name="connsiteY0" fmla="*/ 68451 h 1160244"/>
                <a:gd name="connsiteX1" fmla="*/ 43568 w 882623"/>
                <a:gd name="connsiteY1" fmla="*/ 1070481 h 1160244"/>
                <a:gd name="connsiteX2" fmla="*/ 813188 w 882623"/>
                <a:gd name="connsiteY2" fmla="*/ 1032381 h 1160244"/>
                <a:gd name="connsiteX3" fmla="*/ 782708 w 882623"/>
                <a:gd name="connsiteY3" fmla="*/ 192911 h 1160244"/>
                <a:gd name="connsiteX4" fmla="*/ 251848 w 882623"/>
                <a:gd name="connsiteY4" fmla="*/ 68451 h 1160244"/>
                <a:gd name="connsiteX0" fmla="*/ 265552 w 896327"/>
                <a:gd name="connsiteY0" fmla="*/ 62808 h 1154601"/>
                <a:gd name="connsiteX1" fmla="*/ 57272 w 896327"/>
                <a:gd name="connsiteY1" fmla="*/ 1064838 h 1154601"/>
                <a:gd name="connsiteX2" fmla="*/ 826892 w 896327"/>
                <a:gd name="connsiteY2" fmla="*/ 1026738 h 1154601"/>
                <a:gd name="connsiteX3" fmla="*/ 796412 w 896327"/>
                <a:gd name="connsiteY3" fmla="*/ 187268 h 1154601"/>
                <a:gd name="connsiteX4" fmla="*/ 265552 w 896327"/>
                <a:gd name="connsiteY4" fmla="*/ 62808 h 1154601"/>
                <a:gd name="connsiteX0" fmla="*/ 255481 w 899572"/>
                <a:gd name="connsiteY0" fmla="*/ 73812 h 1121155"/>
                <a:gd name="connsiteX1" fmla="*/ 59901 w 899572"/>
                <a:gd name="connsiteY1" fmla="*/ 1031392 h 1121155"/>
                <a:gd name="connsiteX2" fmla="*/ 829521 w 899572"/>
                <a:gd name="connsiteY2" fmla="*/ 993292 h 1121155"/>
                <a:gd name="connsiteX3" fmla="*/ 799041 w 899572"/>
                <a:gd name="connsiteY3" fmla="*/ 153822 h 1121155"/>
                <a:gd name="connsiteX4" fmla="*/ 255481 w 899572"/>
                <a:gd name="connsiteY4" fmla="*/ 73812 h 1121155"/>
                <a:gd name="connsiteX0" fmla="*/ 255481 w 899572"/>
                <a:gd name="connsiteY0" fmla="*/ 73812 h 1121155"/>
                <a:gd name="connsiteX1" fmla="*/ 59901 w 899572"/>
                <a:gd name="connsiteY1" fmla="*/ 1031392 h 1121155"/>
                <a:gd name="connsiteX2" fmla="*/ 829521 w 899572"/>
                <a:gd name="connsiteY2" fmla="*/ 993292 h 1121155"/>
                <a:gd name="connsiteX3" fmla="*/ 799041 w 899572"/>
                <a:gd name="connsiteY3" fmla="*/ 153822 h 1121155"/>
                <a:gd name="connsiteX4" fmla="*/ 255481 w 899572"/>
                <a:gd name="connsiteY4" fmla="*/ 73812 h 1121155"/>
                <a:gd name="connsiteX0" fmla="*/ 255481 w 899572"/>
                <a:gd name="connsiteY0" fmla="*/ 73812 h 1121155"/>
                <a:gd name="connsiteX1" fmla="*/ 59901 w 899572"/>
                <a:gd name="connsiteY1" fmla="*/ 1031392 h 1121155"/>
                <a:gd name="connsiteX2" fmla="*/ 829521 w 899572"/>
                <a:gd name="connsiteY2" fmla="*/ 993292 h 1121155"/>
                <a:gd name="connsiteX3" fmla="*/ 799041 w 899572"/>
                <a:gd name="connsiteY3" fmla="*/ 153822 h 1121155"/>
                <a:gd name="connsiteX4" fmla="*/ 255481 w 899572"/>
                <a:gd name="connsiteY4" fmla="*/ 73812 h 1121155"/>
                <a:gd name="connsiteX0" fmla="*/ 255481 w 899572"/>
                <a:gd name="connsiteY0" fmla="*/ 73812 h 1121155"/>
                <a:gd name="connsiteX1" fmla="*/ 59901 w 899572"/>
                <a:gd name="connsiteY1" fmla="*/ 1031392 h 1121155"/>
                <a:gd name="connsiteX2" fmla="*/ 829521 w 899572"/>
                <a:gd name="connsiteY2" fmla="*/ 993292 h 1121155"/>
                <a:gd name="connsiteX3" fmla="*/ 799041 w 899572"/>
                <a:gd name="connsiteY3" fmla="*/ 153822 h 1121155"/>
                <a:gd name="connsiteX4" fmla="*/ 255481 w 899572"/>
                <a:gd name="connsiteY4" fmla="*/ 73812 h 1121155"/>
                <a:gd name="connsiteX0" fmla="*/ 212939 w 914180"/>
                <a:gd name="connsiteY0" fmla="*/ 82846 h 1104789"/>
                <a:gd name="connsiteX1" fmla="*/ 74509 w 914180"/>
                <a:gd name="connsiteY1" fmla="*/ 1015026 h 1104789"/>
                <a:gd name="connsiteX2" fmla="*/ 844129 w 914180"/>
                <a:gd name="connsiteY2" fmla="*/ 976926 h 1104789"/>
                <a:gd name="connsiteX3" fmla="*/ 813649 w 914180"/>
                <a:gd name="connsiteY3" fmla="*/ 137456 h 1104789"/>
                <a:gd name="connsiteX4" fmla="*/ 212939 w 914180"/>
                <a:gd name="connsiteY4" fmla="*/ 82846 h 1104789"/>
                <a:gd name="connsiteX0" fmla="*/ 212939 w 914180"/>
                <a:gd name="connsiteY0" fmla="*/ 69578 h 1091521"/>
                <a:gd name="connsiteX1" fmla="*/ 74509 w 914180"/>
                <a:gd name="connsiteY1" fmla="*/ 1001758 h 1091521"/>
                <a:gd name="connsiteX2" fmla="*/ 844129 w 914180"/>
                <a:gd name="connsiteY2" fmla="*/ 963658 h 1091521"/>
                <a:gd name="connsiteX3" fmla="*/ 813649 w 914180"/>
                <a:gd name="connsiteY3" fmla="*/ 124188 h 1091521"/>
                <a:gd name="connsiteX4" fmla="*/ 212939 w 914180"/>
                <a:gd name="connsiteY4" fmla="*/ 69578 h 1091521"/>
                <a:gd name="connsiteX0" fmla="*/ 260493 w 898234"/>
                <a:gd name="connsiteY0" fmla="*/ 52074 h 1124817"/>
                <a:gd name="connsiteX1" fmla="*/ 58563 w 898234"/>
                <a:gd name="connsiteY1" fmla="*/ 1035054 h 1124817"/>
                <a:gd name="connsiteX2" fmla="*/ 828183 w 898234"/>
                <a:gd name="connsiteY2" fmla="*/ 996954 h 1124817"/>
                <a:gd name="connsiteX3" fmla="*/ 797703 w 898234"/>
                <a:gd name="connsiteY3" fmla="*/ 157484 h 1124817"/>
                <a:gd name="connsiteX4" fmla="*/ 260493 w 898234"/>
                <a:gd name="connsiteY4" fmla="*/ 52074 h 1124817"/>
                <a:gd name="connsiteX0" fmla="*/ 235968 w 905459"/>
                <a:gd name="connsiteY0" fmla="*/ 55822 h 1115865"/>
                <a:gd name="connsiteX1" fmla="*/ 65788 w 905459"/>
                <a:gd name="connsiteY1" fmla="*/ 1026102 h 1115865"/>
                <a:gd name="connsiteX2" fmla="*/ 835408 w 905459"/>
                <a:gd name="connsiteY2" fmla="*/ 988002 h 1115865"/>
                <a:gd name="connsiteX3" fmla="*/ 804928 w 905459"/>
                <a:gd name="connsiteY3" fmla="*/ 148532 h 1115865"/>
                <a:gd name="connsiteX4" fmla="*/ 235968 w 905459"/>
                <a:gd name="connsiteY4" fmla="*/ 55822 h 1115865"/>
                <a:gd name="connsiteX0" fmla="*/ 235968 w 905459"/>
                <a:gd name="connsiteY0" fmla="*/ 41876 h 1101919"/>
                <a:gd name="connsiteX1" fmla="*/ 65788 w 905459"/>
                <a:gd name="connsiteY1" fmla="*/ 1012156 h 1101919"/>
                <a:gd name="connsiteX2" fmla="*/ 835408 w 905459"/>
                <a:gd name="connsiteY2" fmla="*/ 974056 h 1101919"/>
                <a:gd name="connsiteX3" fmla="*/ 804928 w 905459"/>
                <a:gd name="connsiteY3" fmla="*/ 134586 h 1101919"/>
                <a:gd name="connsiteX4" fmla="*/ 235968 w 905459"/>
                <a:gd name="connsiteY4" fmla="*/ 41876 h 1101919"/>
                <a:gd name="connsiteX0" fmla="*/ 235968 w 905459"/>
                <a:gd name="connsiteY0" fmla="*/ 41876 h 1101919"/>
                <a:gd name="connsiteX1" fmla="*/ 65788 w 905459"/>
                <a:gd name="connsiteY1" fmla="*/ 1012156 h 1101919"/>
                <a:gd name="connsiteX2" fmla="*/ 835408 w 905459"/>
                <a:gd name="connsiteY2" fmla="*/ 974056 h 1101919"/>
                <a:gd name="connsiteX3" fmla="*/ 804928 w 905459"/>
                <a:gd name="connsiteY3" fmla="*/ 134586 h 1101919"/>
                <a:gd name="connsiteX4" fmla="*/ 235968 w 905459"/>
                <a:gd name="connsiteY4" fmla="*/ 41876 h 1101919"/>
                <a:gd name="connsiteX0" fmla="*/ 235968 w 905459"/>
                <a:gd name="connsiteY0" fmla="*/ 28053 h 1088096"/>
                <a:gd name="connsiteX1" fmla="*/ 65788 w 905459"/>
                <a:gd name="connsiteY1" fmla="*/ 998333 h 1088096"/>
                <a:gd name="connsiteX2" fmla="*/ 835408 w 905459"/>
                <a:gd name="connsiteY2" fmla="*/ 960233 h 1088096"/>
                <a:gd name="connsiteX3" fmla="*/ 804928 w 905459"/>
                <a:gd name="connsiteY3" fmla="*/ 120763 h 1088096"/>
                <a:gd name="connsiteX4" fmla="*/ 235968 w 905459"/>
                <a:gd name="connsiteY4" fmla="*/ 28053 h 1088096"/>
                <a:gd name="connsiteX0" fmla="*/ 250521 w 920012"/>
                <a:gd name="connsiteY0" fmla="*/ 28053 h 1067482"/>
                <a:gd name="connsiteX1" fmla="*/ 61291 w 920012"/>
                <a:gd name="connsiteY1" fmla="*/ 960233 h 1067482"/>
                <a:gd name="connsiteX2" fmla="*/ 849961 w 920012"/>
                <a:gd name="connsiteY2" fmla="*/ 960233 h 1067482"/>
                <a:gd name="connsiteX3" fmla="*/ 819481 w 920012"/>
                <a:gd name="connsiteY3" fmla="*/ 120763 h 1067482"/>
                <a:gd name="connsiteX4" fmla="*/ 250521 w 920012"/>
                <a:gd name="connsiteY4" fmla="*/ 28053 h 1067482"/>
                <a:gd name="connsiteX0" fmla="*/ 293470 w 962961"/>
                <a:gd name="connsiteY0" fmla="*/ 28053 h 1067482"/>
                <a:gd name="connsiteX1" fmla="*/ 104240 w 962961"/>
                <a:gd name="connsiteY1" fmla="*/ 960233 h 1067482"/>
                <a:gd name="connsiteX2" fmla="*/ 892910 w 962961"/>
                <a:gd name="connsiteY2" fmla="*/ 960233 h 1067482"/>
                <a:gd name="connsiteX3" fmla="*/ 862430 w 962961"/>
                <a:gd name="connsiteY3" fmla="*/ 120763 h 1067482"/>
                <a:gd name="connsiteX4" fmla="*/ 293470 w 962961"/>
                <a:gd name="connsiteY4" fmla="*/ 28053 h 1067482"/>
                <a:gd name="connsiteX0" fmla="*/ 301756 w 971247"/>
                <a:gd name="connsiteY0" fmla="*/ 28053 h 1067482"/>
                <a:gd name="connsiteX1" fmla="*/ 112526 w 971247"/>
                <a:gd name="connsiteY1" fmla="*/ 960233 h 1067482"/>
                <a:gd name="connsiteX2" fmla="*/ 901196 w 971247"/>
                <a:gd name="connsiteY2" fmla="*/ 960233 h 1067482"/>
                <a:gd name="connsiteX3" fmla="*/ 870716 w 971247"/>
                <a:gd name="connsiteY3" fmla="*/ 120763 h 1067482"/>
                <a:gd name="connsiteX4" fmla="*/ 301756 w 971247"/>
                <a:gd name="connsiteY4" fmla="*/ 28053 h 1067482"/>
                <a:gd name="connsiteX0" fmla="*/ 301756 w 963093"/>
                <a:gd name="connsiteY0" fmla="*/ 28053 h 1067482"/>
                <a:gd name="connsiteX1" fmla="*/ 112526 w 963093"/>
                <a:gd name="connsiteY1" fmla="*/ 960233 h 1067482"/>
                <a:gd name="connsiteX2" fmla="*/ 901196 w 963093"/>
                <a:gd name="connsiteY2" fmla="*/ 960233 h 1067482"/>
                <a:gd name="connsiteX3" fmla="*/ 870716 w 963093"/>
                <a:gd name="connsiteY3" fmla="*/ 120763 h 1067482"/>
                <a:gd name="connsiteX4" fmla="*/ 301756 w 963093"/>
                <a:gd name="connsiteY4" fmla="*/ 28053 h 1067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3093" h="1067482">
                  <a:moveTo>
                    <a:pt x="301756" y="28053"/>
                  </a:moveTo>
                  <a:cubicBezTo>
                    <a:pt x="-107184" y="333065"/>
                    <a:pt x="-25481" y="729940"/>
                    <a:pt x="112526" y="960233"/>
                  </a:cubicBezTo>
                  <a:cubicBezTo>
                    <a:pt x="247781" y="1099933"/>
                    <a:pt x="778006" y="1106495"/>
                    <a:pt x="901196" y="960233"/>
                  </a:cubicBezTo>
                  <a:cubicBezTo>
                    <a:pt x="1005336" y="801271"/>
                    <a:pt x="966389" y="274010"/>
                    <a:pt x="870716" y="120763"/>
                  </a:cubicBezTo>
                  <a:cubicBezTo>
                    <a:pt x="775043" y="-32484"/>
                    <a:pt x="437646" y="-10259"/>
                    <a:pt x="301756" y="28053"/>
                  </a:cubicBezTo>
                  <a:close/>
                </a:path>
              </a:pathLst>
            </a:custGeom>
            <a:noFill/>
            <a:ln w="254000" cap="rnd">
              <a:solidFill>
                <a:srgbClr val="FF46EB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CCBB3EDD-7353-A73B-7AA2-F41D45E5A22F}"/>
                </a:ext>
              </a:extLst>
            </p:cNvPr>
            <p:cNvSpPr/>
            <p:nvPr/>
          </p:nvSpPr>
          <p:spPr>
            <a:xfrm>
              <a:off x="6553208" y="4141681"/>
              <a:ext cx="952588" cy="1110142"/>
            </a:xfrm>
            <a:custGeom>
              <a:avLst/>
              <a:gdLst>
                <a:gd name="connsiteX0" fmla="*/ 0 w 1082040"/>
                <a:gd name="connsiteY0" fmla="*/ 0 h 1097280"/>
                <a:gd name="connsiteX1" fmla="*/ 121920 w 1082040"/>
                <a:gd name="connsiteY1" fmla="*/ 1097280 h 1097280"/>
                <a:gd name="connsiteX2" fmla="*/ 929640 w 1082040"/>
                <a:gd name="connsiteY2" fmla="*/ 944880 h 1097280"/>
                <a:gd name="connsiteX3" fmla="*/ 1082040 w 1082040"/>
                <a:gd name="connsiteY3" fmla="*/ 525780 h 1097280"/>
                <a:gd name="connsiteX4" fmla="*/ 746760 w 1082040"/>
                <a:gd name="connsiteY4" fmla="*/ 22860 h 1097280"/>
                <a:gd name="connsiteX5" fmla="*/ 0 w 1082040"/>
                <a:gd name="connsiteY5" fmla="*/ 0 h 1097280"/>
                <a:gd name="connsiteX0" fmla="*/ 0 w 1082040"/>
                <a:gd name="connsiteY0" fmla="*/ 94636 h 1191916"/>
                <a:gd name="connsiteX1" fmla="*/ 121920 w 1082040"/>
                <a:gd name="connsiteY1" fmla="*/ 1191916 h 1191916"/>
                <a:gd name="connsiteX2" fmla="*/ 929640 w 1082040"/>
                <a:gd name="connsiteY2" fmla="*/ 1039516 h 1191916"/>
                <a:gd name="connsiteX3" fmla="*/ 1082040 w 1082040"/>
                <a:gd name="connsiteY3" fmla="*/ 620416 h 1191916"/>
                <a:gd name="connsiteX4" fmla="*/ 746760 w 1082040"/>
                <a:gd name="connsiteY4" fmla="*/ 117496 h 1191916"/>
                <a:gd name="connsiteX5" fmla="*/ 0 w 1082040"/>
                <a:gd name="connsiteY5" fmla="*/ 94636 h 1191916"/>
                <a:gd name="connsiteX0" fmla="*/ 0 w 1082040"/>
                <a:gd name="connsiteY0" fmla="*/ 81612 h 1178892"/>
                <a:gd name="connsiteX1" fmla="*/ 121920 w 1082040"/>
                <a:gd name="connsiteY1" fmla="*/ 1178892 h 1178892"/>
                <a:gd name="connsiteX2" fmla="*/ 929640 w 1082040"/>
                <a:gd name="connsiteY2" fmla="*/ 1026492 h 1178892"/>
                <a:gd name="connsiteX3" fmla="*/ 1082040 w 1082040"/>
                <a:gd name="connsiteY3" fmla="*/ 607392 h 1178892"/>
                <a:gd name="connsiteX4" fmla="*/ 727710 w 1082040"/>
                <a:gd name="connsiteY4" fmla="*/ 148922 h 1178892"/>
                <a:gd name="connsiteX5" fmla="*/ 0 w 1082040"/>
                <a:gd name="connsiteY5" fmla="*/ 81612 h 1178892"/>
                <a:gd name="connsiteX0" fmla="*/ 0 w 1082040"/>
                <a:gd name="connsiteY0" fmla="*/ 80009 h 1177289"/>
                <a:gd name="connsiteX1" fmla="*/ 121920 w 1082040"/>
                <a:gd name="connsiteY1" fmla="*/ 1177289 h 1177289"/>
                <a:gd name="connsiteX2" fmla="*/ 929640 w 1082040"/>
                <a:gd name="connsiteY2" fmla="*/ 1024889 h 1177289"/>
                <a:gd name="connsiteX3" fmla="*/ 1082040 w 1082040"/>
                <a:gd name="connsiteY3" fmla="*/ 605789 h 1177289"/>
                <a:gd name="connsiteX4" fmla="*/ 759460 w 1082040"/>
                <a:gd name="connsiteY4" fmla="*/ 153669 h 1177289"/>
                <a:gd name="connsiteX5" fmla="*/ 0 w 1082040"/>
                <a:gd name="connsiteY5" fmla="*/ 80009 h 1177289"/>
                <a:gd name="connsiteX0" fmla="*/ 0 w 1082040"/>
                <a:gd name="connsiteY0" fmla="*/ 70151 h 1167431"/>
                <a:gd name="connsiteX1" fmla="*/ 121920 w 1082040"/>
                <a:gd name="connsiteY1" fmla="*/ 1167431 h 1167431"/>
                <a:gd name="connsiteX2" fmla="*/ 929640 w 1082040"/>
                <a:gd name="connsiteY2" fmla="*/ 1015031 h 1167431"/>
                <a:gd name="connsiteX3" fmla="*/ 1082040 w 1082040"/>
                <a:gd name="connsiteY3" fmla="*/ 595931 h 1167431"/>
                <a:gd name="connsiteX4" fmla="*/ 759460 w 1082040"/>
                <a:gd name="connsiteY4" fmla="*/ 143811 h 1167431"/>
                <a:gd name="connsiteX5" fmla="*/ 0 w 1082040"/>
                <a:gd name="connsiteY5" fmla="*/ 70151 h 1167431"/>
                <a:gd name="connsiteX0" fmla="*/ 0 w 1082040"/>
                <a:gd name="connsiteY0" fmla="*/ 10997 h 1108277"/>
                <a:gd name="connsiteX1" fmla="*/ 121920 w 1082040"/>
                <a:gd name="connsiteY1" fmla="*/ 1108277 h 1108277"/>
                <a:gd name="connsiteX2" fmla="*/ 929640 w 1082040"/>
                <a:gd name="connsiteY2" fmla="*/ 955877 h 1108277"/>
                <a:gd name="connsiteX3" fmla="*/ 1082040 w 1082040"/>
                <a:gd name="connsiteY3" fmla="*/ 536777 h 1108277"/>
                <a:gd name="connsiteX4" fmla="*/ 759460 w 1082040"/>
                <a:gd name="connsiteY4" fmla="*/ 84657 h 1108277"/>
                <a:gd name="connsiteX5" fmla="*/ 0 w 1082040"/>
                <a:gd name="connsiteY5" fmla="*/ 10997 h 1108277"/>
                <a:gd name="connsiteX0" fmla="*/ 0 w 1082040"/>
                <a:gd name="connsiteY0" fmla="*/ 21102 h 1118382"/>
                <a:gd name="connsiteX1" fmla="*/ 121920 w 1082040"/>
                <a:gd name="connsiteY1" fmla="*/ 1118382 h 1118382"/>
                <a:gd name="connsiteX2" fmla="*/ 929640 w 1082040"/>
                <a:gd name="connsiteY2" fmla="*/ 965982 h 1118382"/>
                <a:gd name="connsiteX3" fmla="*/ 1082040 w 1082040"/>
                <a:gd name="connsiteY3" fmla="*/ 546882 h 1118382"/>
                <a:gd name="connsiteX4" fmla="*/ 759460 w 1082040"/>
                <a:gd name="connsiteY4" fmla="*/ 94762 h 1118382"/>
                <a:gd name="connsiteX5" fmla="*/ 0 w 1082040"/>
                <a:gd name="connsiteY5" fmla="*/ 21102 h 1118382"/>
                <a:gd name="connsiteX0" fmla="*/ 0 w 1082040"/>
                <a:gd name="connsiteY0" fmla="*/ 13447 h 1110727"/>
                <a:gd name="connsiteX1" fmla="*/ 121920 w 1082040"/>
                <a:gd name="connsiteY1" fmla="*/ 1110727 h 1110727"/>
                <a:gd name="connsiteX2" fmla="*/ 929640 w 1082040"/>
                <a:gd name="connsiteY2" fmla="*/ 958327 h 1110727"/>
                <a:gd name="connsiteX3" fmla="*/ 1082040 w 1082040"/>
                <a:gd name="connsiteY3" fmla="*/ 539227 h 1110727"/>
                <a:gd name="connsiteX4" fmla="*/ 759460 w 1082040"/>
                <a:gd name="connsiteY4" fmla="*/ 87107 h 1110727"/>
                <a:gd name="connsiteX5" fmla="*/ 0 w 1082040"/>
                <a:gd name="connsiteY5" fmla="*/ 13447 h 1110727"/>
                <a:gd name="connsiteX0" fmla="*/ 0 w 1082040"/>
                <a:gd name="connsiteY0" fmla="*/ 34409 h 1131689"/>
                <a:gd name="connsiteX1" fmla="*/ 121920 w 1082040"/>
                <a:gd name="connsiteY1" fmla="*/ 1131689 h 1131689"/>
                <a:gd name="connsiteX2" fmla="*/ 929640 w 1082040"/>
                <a:gd name="connsiteY2" fmla="*/ 979289 h 1131689"/>
                <a:gd name="connsiteX3" fmla="*/ 1082040 w 1082040"/>
                <a:gd name="connsiteY3" fmla="*/ 560189 h 1131689"/>
                <a:gd name="connsiteX4" fmla="*/ 759460 w 1082040"/>
                <a:gd name="connsiteY4" fmla="*/ 108069 h 1131689"/>
                <a:gd name="connsiteX5" fmla="*/ 0 w 1082040"/>
                <a:gd name="connsiteY5" fmla="*/ 34409 h 1131689"/>
                <a:gd name="connsiteX0" fmla="*/ 0 w 1082040"/>
                <a:gd name="connsiteY0" fmla="*/ 29033 h 1126313"/>
                <a:gd name="connsiteX1" fmla="*/ 121920 w 1082040"/>
                <a:gd name="connsiteY1" fmla="*/ 1126313 h 1126313"/>
                <a:gd name="connsiteX2" fmla="*/ 929640 w 1082040"/>
                <a:gd name="connsiteY2" fmla="*/ 973913 h 1126313"/>
                <a:gd name="connsiteX3" fmla="*/ 1082040 w 1082040"/>
                <a:gd name="connsiteY3" fmla="*/ 554813 h 1126313"/>
                <a:gd name="connsiteX4" fmla="*/ 759460 w 1082040"/>
                <a:gd name="connsiteY4" fmla="*/ 102693 h 1126313"/>
                <a:gd name="connsiteX5" fmla="*/ 0 w 1082040"/>
                <a:gd name="connsiteY5" fmla="*/ 29033 h 1126313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8690 w 1101090"/>
                <a:gd name="connsiteY2" fmla="*/ 98259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8690 w 1101090"/>
                <a:gd name="connsiteY2" fmla="*/ 98259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8690 w 1101090"/>
                <a:gd name="connsiteY2" fmla="*/ 98259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8690 w 1101090"/>
                <a:gd name="connsiteY2" fmla="*/ 98259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8690 w 1101090"/>
                <a:gd name="connsiteY2" fmla="*/ 98259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98088"/>
                <a:gd name="connsiteX1" fmla="*/ 140970 w 1101090"/>
                <a:gd name="connsiteY1" fmla="*/ 1134995 h 1198088"/>
                <a:gd name="connsiteX2" fmla="*/ 948690 w 1101090"/>
                <a:gd name="connsiteY2" fmla="*/ 982595 h 1198088"/>
                <a:gd name="connsiteX3" fmla="*/ 1101090 w 1101090"/>
                <a:gd name="connsiteY3" fmla="*/ 563495 h 1198088"/>
                <a:gd name="connsiteX4" fmla="*/ 778510 w 1101090"/>
                <a:gd name="connsiteY4" fmla="*/ 111375 h 1198088"/>
                <a:gd name="connsiteX5" fmla="*/ 0 w 1101090"/>
                <a:gd name="connsiteY5" fmla="*/ 37715 h 1198088"/>
                <a:gd name="connsiteX0" fmla="*/ 0 w 1101090"/>
                <a:gd name="connsiteY0" fmla="*/ 37715 h 1189237"/>
                <a:gd name="connsiteX1" fmla="*/ 140970 w 1101090"/>
                <a:gd name="connsiteY1" fmla="*/ 1134995 h 1189237"/>
                <a:gd name="connsiteX2" fmla="*/ 948690 w 1101090"/>
                <a:gd name="connsiteY2" fmla="*/ 982595 h 1189237"/>
                <a:gd name="connsiteX3" fmla="*/ 1101090 w 1101090"/>
                <a:gd name="connsiteY3" fmla="*/ 563495 h 1189237"/>
                <a:gd name="connsiteX4" fmla="*/ 778510 w 1101090"/>
                <a:gd name="connsiteY4" fmla="*/ 111375 h 1189237"/>
                <a:gd name="connsiteX5" fmla="*/ 0 w 1101090"/>
                <a:gd name="connsiteY5" fmla="*/ 37715 h 1189237"/>
                <a:gd name="connsiteX0" fmla="*/ 0 w 1101090"/>
                <a:gd name="connsiteY0" fmla="*/ 37715 h 1186478"/>
                <a:gd name="connsiteX1" fmla="*/ 140970 w 1101090"/>
                <a:gd name="connsiteY1" fmla="*/ 1134995 h 1186478"/>
                <a:gd name="connsiteX2" fmla="*/ 961390 w 1101090"/>
                <a:gd name="connsiteY2" fmla="*/ 963545 h 1186478"/>
                <a:gd name="connsiteX3" fmla="*/ 1101090 w 1101090"/>
                <a:gd name="connsiteY3" fmla="*/ 563495 h 1186478"/>
                <a:gd name="connsiteX4" fmla="*/ 778510 w 1101090"/>
                <a:gd name="connsiteY4" fmla="*/ 111375 h 1186478"/>
                <a:gd name="connsiteX5" fmla="*/ 0 w 1101090"/>
                <a:gd name="connsiteY5" fmla="*/ 37715 h 1186478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61390 w 1101090"/>
                <a:gd name="connsiteY2" fmla="*/ 96354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61390 w 1101090"/>
                <a:gd name="connsiteY2" fmla="*/ 96354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61390 w 1101090"/>
                <a:gd name="connsiteY2" fmla="*/ 96354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2340 w 1101090"/>
                <a:gd name="connsiteY2" fmla="*/ 96354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082040"/>
                <a:gd name="connsiteY0" fmla="*/ 37715 h 1134995"/>
                <a:gd name="connsiteX1" fmla="*/ 140970 w 1082040"/>
                <a:gd name="connsiteY1" fmla="*/ 1134995 h 1134995"/>
                <a:gd name="connsiteX2" fmla="*/ 942340 w 1082040"/>
                <a:gd name="connsiteY2" fmla="*/ 963545 h 1134995"/>
                <a:gd name="connsiteX3" fmla="*/ 1082040 w 1082040"/>
                <a:gd name="connsiteY3" fmla="*/ 563495 h 1134995"/>
                <a:gd name="connsiteX4" fmla="*/ 778510 w 1082040"/>
                <a:gd name="connsiteY4" fmla="*/ 111375 h 1134995"/>
                <a:gd name="connsiteX5" fmla="*/ 0 w 1082040"/>
                <a:gd name="connsiteY5" fmla="*/ 37715 h 1134995"/>
                <a:gd name="connsiteX0" fmla="*/ 0 w 983901"/>
                <a:gd name="connsiteY0" fmla="*/ 37715 h 1134995"/>
                <a:gd name="connsiteX1" fmla="*/ 140970 w 983901"/>
                <a:gd name="connsiteY1" fmla="*/ 1134995 h 1134995"/>
                <a:gd name="connsiteX2" fmla="*/ 942340 w 983901"/>
                <a:gd name="connsiteY2" fmla="*/ 963545 h 1134995"/>
                <a:gd name="connsiteX3" fmla="*/ 778510 w 983901"/>
                <a:gd name="connsiteY3" fmla="*/ 111375 h 1134995"/>
                <a:gd name="connsiteX4" fmla="*/ 0 w 983901"/>
                <a:gd name="connsiteY4" fmla="*/ 37715 h 1134995"/>
                <a:gd name="connsiteX0" fmla="*/ 0 w 1033650"/>
                <a:gd name="connsiteY0" fmla="*/ 52605 h 1149885"/>
                <a:gd name="connsiteX1" fmla="*/ 140970 w 1033650"/>
                <a:gd name="connsiteY1" fmla="*/ 1149885 h 1149885"/>
                <a:gd name="connsiteX2" fmla="*/ 999490 w 1033650"/>
                <a:gd name="connsiteY2" fmla="*/ 933985 h 1149885"/>
                <a:gd name="connsiteX3" fmla="*/ 778510 w 1033650"/>
                <a:gd name="connsiteY3" fmla="*/ 126265 h 1149885"/>
                <a:gd name="connsiteX4" fmla="*/ 0 w 1033650"/>
                <a:gd name="connsiteY4" fmla="*/ 52605 h 1149885"/>
                <a:gd name="connsiteX0" fmla="*/ 0 w 1056496"/>
                <a:gd name="connsiteY0" fmla="*/ 51985 h 1149265"/>
                <a:gd name="connsiteX1" fmla="*/ 140970 w 1056496"/>
                <a:gd name="connsiteY1" fmla="*/ 1149265 h 1149265"/>
                <a:gd name="connsiteX2" fmla="*/ 1024890 w 1056496"/>
                <a:gd name="connsiteY2" fmla="*/ 920665 h 1149265"/>
                <a:gd name="connsiteX3" fmla="*/ 778510 w 1056496"/>
                <a:gd name="connsiteY3" fmla="*/ 125645 h 1149265"/>
                <a:gd name="connsiteX4" fmla="*/ 0 w 1056496"/>
                <a:gd name="connsiteY4" fmla="*/ 51985 h 1149265"/>
                <a:gd name="connsiteX0" fmla="*/ 0 w 1058985"/>
                <a:gd name="connsiteY0" fmla="*/ 51985 h 1149265"/>
                <a:gd name="connsiteX1" fmla="*/ 140970 w 1058985"/>
                <a:gd name="connsiteY1" fmla="*/ 1149265 h 1149265"/>
                <a:gd name="connsiteX2" fmla="*/ 1024890 w 1058985"/>
                <a:gd name="connsiteY2" fmla="*/ 920665 h 1149265"/>
                <a:gd name="connsiteX3" fmla="*/ 778510 w 1058985"/>
                <a:gd name="connsiteY3" fmla="*/ 125645 h 1149265"/>
                <a:gd name="connsiteX4" fmla="*/ 0 w 1058985"/>
                <a:gd name="connsiteY4" fmla="*/ 51985 h 1149265"/>
                <a:gd name="connsiteX0" fmla="*/ 0 w 1058802"/>
                <a:gd name="connsiteY0" fmla="*/ 45717 h 1142997"/>
                <a:gd name="connsiteX1" fmla="*/ 140970 w 1058802"/>
                <a:gd name="connsiteY1" fmla="*/ 1142997 h 1142997"/>
                <a:gd name="connsiteX2" fmla="*/ 1024890 w 1058802"/>
                <a:gd name="connsiteY2" fmla="*/ 914397 h 1142997"/>
                <a:gd name="connsiteX3" fmla="*/ 791210 w 1058802"/>
                <a:gd name="connsiteY3" fmla="*/ 138427 h 1142997"/>
                <a:gd name="connsiteX4" fmla="*/ 0 w 1058802"/>
                <a:gd name="connsiteY4" fmla="*/ 45717 h 1142997"/>
                <a:gd name="connsiteX0" fmla="*/ 0 w 1064369"/>
                <a:gd name="connsiteY0" fmla="*/ 37131 h 1134411"/>
                <a:gd name="connsiteX1" fmla="*/ 140970 w 1064369"/>
                <a:gd name="connsiteY1" fmla="*/ 1134411 h 1134411"/>
                <a:gd name="connsiteX2" fmla="*/ 1024890 w 1064369"/>
                <a:gd name="connsiteY2" fmla="*/ 905811 h 1134411"/>
                <a:gd name="connsiteX3" fmla="*/ 791210 w 1064369"/>
                <a:gd name="connsiteY3" fmla="*/ 129841 h 1134411"/>
                <a:gd name="connsiteX4" fmla="*/ 0 w 1064369"/>
                <a:gd name="connsiteY4" fmla="*/ 37131 h 1134411"/>
                <a:gd name="connsiteX0" fmla="*/ 0 w 1072221"/>
                <a:gd name="connsiteY0" fmla="*/ 30947 h 1128227"/>
                <a:gd name="connsiteX1" fmla="*/ 140970 w 1072221"/>
                <a:gd name="connsiteY1" fmla="*/ 1128227 h 1128227"/>
                <a:gd name="connsiteX2" fmla="*/ 1024890 w 1072221"/>
                <a:gd name="connsiteY2" fmla="*/ 899627 h 1128227"/>
                <a:gd name="connsiteX3" fmla="*/ 822960 w 1072221"/>
                <a:gd name="connsiteY3" fmla="*/ 155407 h 1128227"/>
                <a:gd name="connsiteX4" fmla="*/ 0 w 1072221"/>
                <a:gd name="connsiteY4" fmla="*/ 30947 h 1128227"/>
                <a:gd name="connsiteX0" fmla="*/ 0 w 1072221"/>
                <a:gd name="connsiteY0" fmla="*/ 30947 h 1128227"/>
                <a:gd name="connsiteX1" fmla="*/ 140970 w 1072221"/>
                <a:gd name="connsiteY1" fmla="*/ 1128227 h 1128227"/>
                <a:gd name="connsiteX2" fmla="*/ 1024890 w 1072221"/>
                <a:gd name="connsiteY2" fmla="*/ 899627 h 1128227"/>
                <a:gd name="connsiteX3" fmla="*/ 822960 w 1072221"/>
                <a:gd name="connsiteY3" fmla="*/ 155407 h 1128227"/>
                <a:gd name="connsiteX4" fmla="*/ 0 w 1072221"/>
                <a:gd name="connsiteY4" fmla="*/ 30947 h 1128227"/>
                <a:gd name="connsiteX0" fmla="*/ 0 w 1061159"/>
                <a:gd name="connsiteY0" fmla="*/ 30947 h 1128227"/>
                <a:gd name="connsiteX1" fmla="*/ 140970 w 1061159"/>
                <a:gd name="connsiteY1" fmla="*/ 1128227 h 1128227"/>
                <a:gd name="connsiteX2" fmla="*/ 1024890 w 1061159"/>
                <a:gd name="connsiteY2" fmla="*/ 899627 h 1128227"/>
                <a:gd name="connsiteX3" fmla="*/ 822960 w 1061159"/>
                <a:gd name="connsiteY3" fmla="*/ 155407 h 1128227"/>
                <a:gd name="connsiteX4" fmla="*/ 0 w 1061159"/>
                <a:gd name="connsiteY4" fmla="*/ 30947 h 1128227"/>
                <a:gd name="connsiteX0" fmla="*/ 0 w 1061159"/>
                <a:gd name="connsiteY0" fmla="*/ 30947 h 1184617"/>
                <a:gd name="connsiteX1" fmla="*/ 140970 w 1061159"/>
                <a:gd name="connsiteY1" fmla="*/ 1128227 h 1184617"/>
                <a:gd name="connsiteX2" fmla="*/ 1024890 w 1061159"/>
                <a:gd name="connsiteY2" fmla="*/ 899627 h 1184617"/>
                <a:gd name="connsiteX3" fmla="*/ 822960 w 1061159"/>
                <a:gd name="connsiteY3" fmla="*/ 155407 h 1184617"/>
                <a:gd name="connsiteX4" fmla="*/ 0 w 1061159"/>
                <a:gd name="connsiteY4" fmla="*/ 30947 h 1184617"/>
                <a:gd name="connsiteX0" fmla="*/ 0 w 925273"/>
                <a:gd name="connsiteY0" fmla="*/ 60201 h 1131321"/>
                <a:gd name="connsiteX1" fmla="*/ 13970 w 925273"/>
                <a:gd name="connsiteY1" fmla="*/ 1074931 h 1131321"/>
                <a:gd name="connsiteX2" fmla="*/ 897890 w 925273"/>
                <a:gd name="connsiteY2" fmla="*/ 846331 h 1131321"/>
                <a:gd name="connsiteX3" fmla="*/ 695960 w 925273"/>
                <a:gd name="connsiteY3" fmla="*/ 102111 h 1131321"/>
                <a:gd name="connsiteX4" fmla="*/ 0 w 925273"/>
                <a:gd name="connsiteY4" fmla="*/ 60201 h 1131321"/>
                <a:gd name="connsiteX0" fmla="*/ 29 w 925302"/>
                <a:gd name="connsiteY0" fmla="*/ 169950 h 1241070"/>
                <a:gd name="connsiteX1" fmla="*/ 13999 w 925302"/>
                <a:gd name="connsiteY1" fmla="*/ 1184680 h 1241070"/>
                <a:gd name="connsiteX2" fmla="*/ 897919 w 925302"/>
                <a:gd name="connsiteY2" fmla="*/ 956080 h 1241070"/>
                <a:gd name="connsiteX3" fmla="*/ 695989 w 925302"/>
                <a:gd name="connsiteY3" fmla="*/ 211860 h 1241070"/>
                <a:gd name="connsiteX4" fmla="*/ 29 w 925302"/>
                <a:gd name="connsiteY4" fmla="*/ 169950 h 1241070"/>
                <a:gd name="connsiteX0" fmla="*/ 74455 w 999728"/>
                <a:gd name="connsiteY0" fmla="*/ 111525 h 1182645"/>
                <a:gd name="connsiteX1" fmla="*/ 88425 w 999728"/>
                <a:gd name="connsiteY1" fmla="*/ 1126255 h 1182645"/>
                <a:gd name="connsiteX2" fmla="*/ 972345 w 999728"/>
                <a:gd name="connsiteY2" fmla="*/ 897655 h 1182645"/>
                <a:gd name="connsiteX3" fmla="*/ 770415 w 999728"/>
                <a:gd name="connsiteY3" fmla="*/ 153435 h 1182645"/>
                <a:gd name="connsiteX4" fmla="*/ 74455 w 999728"/>
                <a:gd name="connsiteY4" fmla="*/ 111525 h 1182645"/>
                <a:gd name="connsiteX0" fmla="*/ 79369 w 985250"/>
                <a:gd name="connsiteY0" fmla="*/ 119473 h 1165193"/>
                <a:gd name="connsiteX1" fmla="*/ 74289 w 985250"/>
                <a:gd name="connsiteY1" fmla="*/ 1108803 h 1165193"/>
                <a:gd name="connsiteX2" fmla="*/ 958209 w 985250"/>
                <a:gd name="connsiteY2" fmla="*/ 880203 h 1165193"/>
                <a:gd name="connsiteX3" fmla="*/ 756279 w 985250"/>
                <a:gd name="connsiteY3" fmla="*/ 135983 h 1165193"/>
                <a:gd name="connsiteX4" fmla="*/ 79369 w 985250"/>
                <a:gd name="connsiteY4" fmla="*/ 119473 h 1165193"/>
                <a:gd name="connsiteX0" fmla="*/ 85008 w 990889"/>
                <a:gd name="connsiteY0" fmla="*/ 111446 h 1157166"/>
                <a:gd name="connsiteX1" fmla="*/ 79928 w 990889"/>
                <a:gd name="connsiteY1" fmla="*/ 1100776 h 1157166"/>
                <a:gd name="connsiteX2" fmla="*/ 963848 w 990889"/>
                <a:gd name="connsiteY2" fmla="*/ 872176 h 1157166"/>
                <a:gd name="connsiteX3" fmla="*/ 761918 w 990889"/>
                <a:gd name="connsiteY3" fmla="*/ 127956 h 1157166"/>
                <a:gd name="connsiteX4" fmla="*/ 85008 w 990889"/>
                <a:gd name="connsiteY4" fmla="*/ 111446 h 1157166"/>
                <a:gd name="connsiteX0" fmla="*/ 48659 w 963901"/>
                <a:gd name="connsiteY0" fmla="*/ 97233 h 1077983"/>
                <a:gd name="connsiteX1" fmla="*/ 56279 w 963901"/>
                <a:gd name="connsiteY1" fmla="*/ 1023063 h 1077983"/>
                <a:gd name="connsiteX2" fmla="*/ 927499 w 963901"/>
                <a:gd name="connsiteY2" fmla="*/ 857963 h 1077983"/>
                <a:gd name="connsiteX3" fmla="*/ 725569 w 963901"/>
                <a:gd name="connsiteY3" fmla="*/ 113743 h 1077983"/>
                <a:gd name="connsiteX4" fmla="*/ 48659 w 963901"/>
                <a:gd name="connsiteY4" fmla="*/ 97233 h 1077983"/>
                <a:gd name="connsiteX0" fmla="*/ 89820 w 1005062"/>
                <a:gd name="connsiteY0" fmla="*/ 97233 h 1077983"/>
                <a:gd name="connsiteX1" fmla="*/ 97440 w 1005062"/>
                <a:gd name="connsiteY1" fmla="*/ 1023063 h 1077983"/>
                <a:gd name="connsiteX2" fmla="*/ 968660 w 1005062"/>
                <a:gd name="connsiteY2" fmla="*/ 857963 h 1077983"/>
                <a:gd name="connsiteX3" fmla="*/ 766730 w 1005062"/>
                <a:gd name="connsiteY3" fmla="*/ 113743 h 1077983"/>
                <a:gd name="connsiteX4" fmla="*/ 89820 w 1005062"/>
                <a:gd name="connsiteY4" fmla="*/ 97233 h 1077983"/>
                <a:gd name="connsiteX0" fmla="*/ 117822 w 1036097"/>
                <a:gd name="connsiteY0" fmla="*/ 94215 h 1038565"/>
                <a:gd name="connsiteX1" fmla="*/ 80992 w 1036097"/>
                <a:gd name="connsiteY1" fmla="*/ 975595 h 1038565"/>
                <a:gd name="connsiteX2" fmla="*/ 996662 w 1036097"/>
                <a:gd name="connsiteY2" fmla="*/ 854945 h 1038565"/>
                <a:gd name="connsiteX3" fmla="*/ 794732 w 1036097"/>
                <a:gd name="connsiteY3" fmla="*/ 110725 h 1038565"/>
                <a:gd name="connsiteX4" fmla="*/ 117822 w 1036097"/>
                <a:gd name="connsiteY4" fmla="*/ 94215 h 1038565"/>
                <a:gd name="connsiteX0" fmla="*/ 97358 w 1013465"/>
                <a:gd name="connsiteY0" fmla="*/ 92501 h 1017048"/>
                <a:gd name="connsiteX1" fmla="*/ 92278 w 1013465"/>
                <a:gd name="connsiteY1" fmla="*/ 948481 h 1017048"/>
                <a:gd name="connsiteX2" fmla="*/ 976198 w 1013465"/>
                <a:gd name="connsiteY2" fmla="*/ 853231 h 1017048"/>
                <a:gd name="connsiteX3" fmla="*/ 774268 w 1013465"/>
                <a:gd name="connsiteY3" fmla="*/ 109011 h 1017048"/>
                <a:gd name="connsiteX4" fmla="*/ 97358 w 1013465"/>
                <a:gd name="connsiteY4" fmla="*/ 92501 h 1017048"/>
                <a:gd name="connsiteX0" fmla="*/ 97358 w 908526"/>
                <a:gd name="connsiteY0" fmla="*/ 95782 h 1039479"/>
                <a:gd name="connsiteX1" fmla="*/ 92278 w 908526"/>
                <a:gd name="connsiteY1" fmla="*/ 951762 h 1039479"/>
                <a:gd name="connsiteX2" fmla="*/ 849198 w 908526"/>
                <a:gd name="connsiteY2" fmla="*/ 913662 h 1039479"/>
                <a:gd name="connsiteX3" fmla="*/ 774268 w 908526"/>
                <a:gd name="connsiteY3" fmla="*/ 112292 h 1039479"/>
                <a:gd name="connsiteX4" fmla="*/ 97358 w 908526"/>
                <a:gd name="connsiteY4" fmla="*/ 95782 h 1039479"/>
                <a:gd name="connsiteX0" fmla="*/ 99959 w 930166"/>
                <a:gd name="connsiteY0" fmla="*/ 117126 h 1062869"/>
                <a:gd name="connsiteX1" fmla="*/ 94879 w 930166"/>
                <a:gd name="connsiteY1" fmla="*/ 973106 h 1062869"/>
                <a:gd name="connsiteX2" fmla="*/ 851799 w 930166"/>
                <a:gd name="connsiteY2" fmla="*/ 935006 h 1062869"/>
                <a:gd name="connsiteX3" fmla="*/ 821319 w 930166"/>
                <a:gd name="connsiteY3" fmla="*/ 95536 h 1062869"/>
                <a:gd name="connsiteX4" fmla="*/ 99959 w 930166"/>
                <a:gd name="connsiteY4" fmla="*/ 117126 h 1062869"/>
                <a:gd name="connsiteX0" fmla="*/ 99959 w 930166"/>
                <a:gd name="connsiteY0" fmla="*/ 108427 h 1073220"/>
                <a:gd name="connsiteX1" fmla="*/ 94879 w 930166"/>
                <a:gd name="connsiteY1" fmla="*/ 983457 h 1073220"/>
                <a:gd name="connsiteX2" fmla="*/ 851799 w 930166"/>
                <a:gd name="connsiteY2" fmla="*/ 945357 h 1073220"/>
                <a:gd name="connsiteX3" fmla="*/ 821319 w 930166"/>
                <a:gd name="connsiteY3" fmla="*/ 105887 h 1073220"/>
                <a:gd name="connsiteX4" fmla="*/ 99959 w 930166"/>
                <a:gd name="connsiteY4" fmla="*/ 108427 h 1073220"/>
                <a:gd name="connsiteX0" fmla="*/ 192550 w 882391"/>
                <a:gd name="connsiteY0" fmla="*/ 83027 h 1117670"/>
                <a:gd name="connsiteX1" fmla="*/ 54120 w 882391"/>
                <a:gd name="connsiteY1" fmla="*/ 1027907 h 1117670"/>
                <a:gd name="connsiteX2" fmla="*/ 811040 w 882391"/>
                <a:gd name="connsiteY2" fmla="*/ 989807 h 1117670"/>
                <a:gd name="connsiteX3" fmla="*/ 780560 w 882391"/>
                <a:gd name="connsiteY3" fmla="*/ 150337 h 1117670"/>
                <a:gd name="connsiteX4" fmla="*/ 192550 w 882391"/>
                <a:gd name="connsiteY4" fmla="*/ 83027 h 1117670"/>
                <a:gd name="connsiteX0" fmla="*/ 210830 w 900671"/>
                <a:gd name="connsiteY0" fmla="*/ 69332 h 1103975"/>
                <a:gd name="connsiteX1" fmla="*/ 72400 w 900671"/>
                <a:gd name="connsiteY1" fmla="*/ 1014212 h 1103975"/>
                <a:gd name="connsiteX2" fmla="*/ 829320 w 900671"/>
                <a:gd name="connsiteY2" fmla="*/ 976112 h 1103975"/>
                <a:gd name="connsiteX3" fmla="*/ 798840 w 900671"/>
                <a:gd name="connsiteY3" fmla="*/ 136642 h 1103975"/>
                <a:gd name="connsiteX4" fmla="*/ 210830 w 900671"/>
                <a:gd name="connsiteY4" fmla="*/ 69332 h 1103975"/>
                <a:gd name="connsiteX0" fmla="*/ 242162 w 932003"/>
                <a:gd name="connsiteY0" fmla="*/ 85783 h 1120426"/>
                <a:gd name="connsiteX1" fmla="*/ 103732 w 932003"/>
                <a:gd name="connsiteY1" fmla="*/ 1030663 h 1120426"/>
                <a:gd name="connsiteX2" fmla="*/ 860652 w 932003"/>
                <a:gd name="connsiteY2" fmla="*/ 992563 h 1120426"/>
                <a:gd name="connsiteX3" fmla="*/ 830172 w 932003"/>
                <a:gd name="connsiteY3" fmla="*/ 153093 h 1120426"/>
                <a:gd name="connsiteX4" fmla="*/ 242162 w 932003"/>
                <a:gd name="connsiteY4" fmla="*/ 85783 h 1120426"/>
                <a:gd name="connsiteX0" fmla="*/ 235996 w 925837"/>
                <a:gd name="connsiteY0" fmla="*/ 58516 h 1093159"/>
                <a:gd name="connsiteX1" fmla="*/ 97566 w 925837"/>
                <a:gd name="connsiteY1" fmla="*/ 1003396 h 1093159"/>
                <a:gd name="connsiteX2" fmla="*/ 854486 w 925837"/>
                <a:gd name="connsiteY2" fmla="*/ 965296 h 1093159"/>
                <a:gd name="connsiteX3" fmla="*/ 824006 w 925837"/>
                <a:gd name="connsiteY3" fmla="*/ 125826 h 1093159"/>
                <a:gd name="connsiteX4" fmla="*/ 235996 w 925837"/>
                <a:gd name="connsiteY4" fmla="*/ 58516 h 1093159"/>
                <a:gd name="connsiteX0" fmla="*/ 255997 w 912503"/>
                <a:gd name="connsiteY0" fmla="*/ 47464 h 1120207"/>
                <a:gd name="connsiteX1" fmla="*/ 85817 w 912503"/>
                <a:gd name="connsiteY1" fmla="*/ 1030444 h 1120207"/>
                <a:gd name="connsiteX2" fmla="*/ 842737 w 912503"/>
                <a:gd name="connsiteY2" fmla="*/ 992344 h 1120207"/>
                <a:gd name="connsiteX3" fmla="*/ 812257 w 912503"/>
                <a:gd name="connsiteY3" fmla="*/ 152874 h 1120207"/>
                <a:gd name="connsiteX4" fmla="*/ 255997 w 912503"/>
                <a:gd name="connsiteY4" fmla="*/ 47464 h 1120207"/>
                <a:gd name="connsiteX0" fmla="*/ 273220 w 903082"/>
                <a:gd name="connsiteY0" fmla="*/ 43056 h 1134849"/>
                <a:gd name="connsiteX1" fmla="*/ 77640 w 903082"/>
                <a:gd name="connsiteY1" fmla="*/ 1045086 h 1134849"/>
                <a:gd name="connsiteX2" fmla="*/ 834560 w 903082"/>
                <a:gd name="connsiteY2" fmla="*/ 1006986 h 1134849"/>
                <a:gd name="connsiteX3" fmla="*/ 804080 w 903082"/>
                <a:gd name="connsiteY3" fmla="*/ 167516 h 1134849"/>
                <a:gd name="connsiteX4" fmla="*/ 273220 w 903082"/>
                <a:gd name="connsiteY4" fmla="*/ 43056 h 1134849"/>
                <a:gd name="connsiteX0" fmla="*/ 249550 w 879412"/>
                <a:gd name="connsiteY0" fmla="*/ 14852 h 1106645"/>
                <a:gd name="connsiteX1" fmla="*/ 53970 w 879412"/>
                <a:gd name="connsiteY1" fmla="*/ 1016882 h 1106645"/>
                <a:gd name="connsiteX2" fmla="*/ 810890 w 879412"/>
                <a:gd name="connsiteY2" fmla="*/ 978782 h 1106645"/>
                <a:gd name="connsiteX3" fmla="*/ 780410 w 879412"/>
                <a:gd name="connsiteY3" fmla="*/ 139312 h 1106645"/>
                <a:gd name="connsiteX4" fmla="*/ 249550 w 879412"/>
                <a:gd name="connsiteY4" fmla="*/ 14852 h 1106645"/>
                <a:gd name="connsiteX0" fmla="*/ 250597 w 880459"/>
                <a:gd name="connsiteY0" fmla="*/ 14852 h 1106645"/>
                <a:gd name="connsiteX1" fmla="*/ 55017 w 880459"/>
                <a:gd name="connsiteY1" fmla="*/ 1016882 h 1106645"/>
                <a:gd name="connsiteX2" fmla="*/ 811937 w 880459"/>
                <a:gd name="connsiteY2" fmla="*/ 978782 h 1106645"/>
                <a:gd name="connsiteX3" fmla="*/ 781457 w 880459"/>
                <a:gd name="connsiteY3" fmla="*/ 139312 h 1106645"/>
                <a:gd name="connsiteX4" fmla="*/ 250597 w 880459"/>
                <a:gd name="connsiteY4" fmla="*/ 14852 h 1106645"/>
                <a:gd name="connsiteX0" fmla="*/ 303593 w 938483"/>
                <a:gd name="connsiteY0" fmla="*/ 66099 h 1138498"/>
                <a:gd name="connsiteX1" fmla="*/ 38163 w 938483"/>
                <a:gd name="connsiteY1" fmla="*/ 1036379 h 1138498"/>
                <a:gd name="connsiteX2" fmla="*/ 864933 w 938483"/>
                <a:gd name="connsiteY2" fmla="*/ 1030029 h 1138498"/>
                <a:gd name="connsiteX3" fmla="*/ 834453 w 938483"/>
                <a:gd name="connsiteY3" fmla="*/ 190559 h 1138498"/>
                <a:gd name="connsiteX4" fmla="*/ 303593 w 938483"/>
                <a:gd name="connsiteY4" fmla="*/ 66099 h 1138498"/>
                <a:gd name="connsiteX0" fmla="*/ 251848 w 882623"/>
                <a:gd name="connsiteY0" fmla="*/ 68451 h 1160244"/>
                <a:gd name="connsiteX1" fmla="*/ 43568 w 882623"/>
                <a:gd name="connsiteY1" fmla="*/ 1070481 h 1160244"/>
                <a:gd name="connsiteX2" fmla="*/ 813188 w 882623"/>
                <a:gd name="connsiteY2" fmla="*/ 1032381 h 1160244"/>
                <a:gd name="connsiteX3" fmla="*/ 782708 w 882623"/>
                <a:gd name="connsiteY3" fmla="*/ 192911 h 1160244"/>
                <a:gd name="connsiteX4" fmla="*/ 251848 w 882623"/>
                <a:gd name="connsiteY4" fmla="*/ 68451 h 1160244"/>
                <a:gd name="connsiteX0" fmla="*/ 265552 w 896327"/>
                <a:gd name="connsiteY0" fmla="*/ 62808 h 1154601"/>
                <a:gd name="connsiteX1" fmla="*/ 57272 w 896327"/>
                <a:gd name="connsiteY1" fmla="*/ 1064838 h 1154601"/>
                <a:gd name="connsiteX2" fmla="*/ 826892 w 896327"/>
                <a:gd name="connsiteY2" fmla="*/ 1026738 h 1154601"/>
                <a:gd name="connsiteX3" fmla="*/ 796412 w 896327"/>
                <a:gd name="connsiteY3" fmla="*/ 187268 h 1154601"/>
                <a:gd name="connsiteX4" fmla="*/ 265552 w 896327"/>
                <a:gd name="connsiteY4" fmla="*/ 62808 h 1154601"/>
                <a:gd name="connsiteX0" fmla="*/ 255481 w 899572"/>
                <a:gd name="connsiteY0" fmla="*/ 73812 h 1121155"/>
                <a:gd name="connsiteX1" fmla="*/ 59901 w 899572"/>
                <a:gd name="connsiteY1" fmla="*/ 1031392 h 1121155"/>
                <a:gd name="connsiteX2" fmla="*/ 829521 w 899572"/>
                <a:gd name="connsiteY2" fmla="*/ 993292 h 1121155"/>
                <a:gd name="connsiteX3" fmla="*/ 799041 w 899572"/>
                <a:gd name="connsiteY3" fmla="*/ 153822 h 1121155"/>
                <a:gd name="connsiteX4" fmla="*/ 255481 w 899572"/>
                <a:gd name="connsiteY4" fmla="*/ 73812 h 1121155"/>
                <a:gd name="connsiteX0" fmla="*/ 255481 w 899572"/>
                <a:gd name="connsiteY0" fmla="*/ 73812 h 1121155"/>
                <a:gd name="connsiteX1" fmla="*/ 59901 w 899572"/>
                <a:gd name="connsiteY1" fmla="*/ 1031392 h 1121155"/>
                <a:gd name="connsiteX2" fmla="*/ 829521 w 899572"/>
                <a:gd name="connsiteY2" fmla="*/ 993292 h 1121155"/>
                <a:gd name="connsiteX3" fmla="*/ 799041 w 899572"/>
                <a:gd name="connsiteY3" fmla="*/ 153822 h 1121155"/>
                <a:gd name="connsiteX4" fmla="*/ 255481 w 899572"/>
                <a:gd name="connsiteY4" fmla="*/ 73812 h 1121155"/>
                <a:gd name="connsiteX0" fmla="*/ 255481 w 899572"/>
                <a:gd name="connsiteY0" fmla="*/ 73812 h 1121155"/>
                <a:gd name="connsiteX1" fmla="*/ 59901 w 899572"/>
                <a:gd name="connsiteY1" fmla="*/ 1031392 h 1121155"/>
                <a:gd name="connsiteX2" fmla="*/ 829521 w 899572"/>
                <a:gd name="connsiteY2" fmla="*/ 993292 h 1121155"/>
                <a:gd name="connsiteX3" fmla="*/ 799041 w 899572"/>
                <a:gd name="connsiteY3" fmla="*/ 153822 h 1121155"/>
                <a:gd name="connsiteX4" fmla="*/ 255481 w 899572"/>
                <a:gd name="connsiteY4" fmla="*/ 73812 h 1121155"/>
                <a:gd name="connsiteX0" fmla="*/ 255481 w 899572"/>
                <a:gd name="connsiteY0" fmla="*/ 73812 h 1121155"/>
                <a:gd name="connsiteX1" fmla="*/ 59901 w 899572"/>
                <a:gd name="connsiteY1" fmla="*/ 1031392 h 1121155"/>
                <a:gd name="connsiteX2" fmla="*/ 829521 w 899572"/>
                <a:gd name="connsiteY2" fmla="*/ 993292 h 1121155"/>
                <a:gd name="connsiteX3" fmla="*/ 799041 w 899572"/>
                <a:gd name="connsiteY3" fmla="*/ 153822 h 1121155"/>
                <a:gd name="connsiteX4" fmla="*/ 255481 w 899572"/>
                <a:gd name="connsiteY4" fmla="*/ 73812 h 1121155"/>
                <a:gd name="connsiteX0" fmla="*/ 212939 w 914180"/>
                <a:gd name="connsiteY0" fmla="*/ 82846 h 1104789"/>
                <a:gd name="connsiteX1" fmla="*/ 74509 w 914180"/>
                <a:gd name="connsiteY1" fmla="*/ 1015026 h 1104789"/>
                <a:gd name="connsiteX2" fmla="*/ 844129 w 914180"/>
                <a:gd name="connsiteY2" fmla="*/ 976926 h 1104789"/>
                <a:gd name="connsiteX3" fmla="*/ 813649 w 914180"/>
                <a:gd name="connsiteY3" fmla="*/ 137456 h 1104789"/>
                <a:gd name="connsiteX4" fmla="*/ 212939 w 914180"/>
                <a:gd name="connsiteY4" fmla="*/ 82846 h 1104789"/>
                <a:gd name="connsiteX0" fmla="*/ 212939 w 914180"/>
                <a:gd name="connsiteY0" fmla="*/ 69578 h 1091521"/>
                <a:gd name="connsiteX1" fmla="*/ 74509 w 914180"/>
                <a:gd name="connsiteY1" fmla="*/ 1001758 h 1091521"/>
                <a:gd name="connsiteX2" fmla="*/ 844129 w 914180"/>
                <a:gd name="connsiteY2" fmla="*/ 963658 h 1091521"/>
                <a:gd name="connsiteX3" fmla="*/ 813649 w 914180"/>
                <a:gd name="connsiteY3" fmla="*/ 124188 h 1091521"/>
                <a:gd name="connsiteX4" fmla="*/ 212939 w 914180"/>
                <a:gd name="connsiteY4" fmla="*/ 69578 h 1091521"/>
                <a:gd name="connsiteX0" fmla="*/ 260493 w 898234"/>
                <a:gd name="connsiteY0" fmla="*/ 52074 h 1124817"/>
                <a:gd name="connsiteX1" fmla="*/ 58563 w 898234"/>
                <a:gd name="connsiteY1" fmla="*/ 1035054 h 1124817"/>
                <a:gd name="connsiteX2" fmla="*/ 828183 w 898234"/>
                <a:gd name="connsiteY2" fmla="*/ 996954 h 1124817"/>
                <a:gd name="connsiteX3" fmla="*/ 797703 w 898234"/>
                <a:gd name="connsiteY3" fmla="*/ 157484 h 1124817"/>
                <a:gd name="connsiteX4" fmla="*/ 260493 w 898234"/>
                <a:gd name="connsiteY4" fmla="*/ 52074 h 1124817"/>
                <a:gd name="connsiteX0" fmla="*/ 235968 w 905459"/>
                <a:gd name="connsiteY0" fmla="*/ 55822 h 1115865"/>
                <a:gd name="connsiteX1" fmla="*/ 65788 w 905459"/>
                <a:gd name="connsiteY1" fmla="*/ 1026102 h 1115865"/>
                <a:gd name="connsiteX2" fmla="*/ 835408 w 905459"/>
                <a:gd name="connsiteY2" fmla="*/ 988002 h 1115865"/>
                <a:gd name="connsiteX3" fmla="*/ 804928 w 905459"/>
                <a:gd name="connsiteY3" fmla="*/ 148532 h 1115865"/>
                <a:gd name="connsiteX4" fmla="*/ 235968 w 905459"/>
                <a:gd name="connsiteY4" fmla="*/ 55822 h 1115865"/>
                <a:gd name="connsiteX0" fmla="*/ 235968 w 905459"/>
                <a:gd name="connsiteY0" fmla="*/ 41876 h 1101919"/>
                <a:gd name="connsiteX1" fmla="*/ 65788 w 905459"/>
                <a:gd name="connsiteY1" fmla="*/ 1012156 h 1101919"/>
                <a:gd name="connsiteX2" fmla="*/ 835408 w 905459"/>
                <a:gd name="connsiteY2" fmla="*/ 974056 h 1101919"/>
                <a:gd name="connsiteX3" fmla="*/ 804928 w 905459"/>
                <a:gd name="connsiteY3" fmla="*/ 134586 h 1101919"/>
                <a:gd name="connsiteX4" fmla="*/ 235968 w 905459"/>
                <a:gd name="connsiteY4" fmla="*/ 41876 h 1101919"/>
                <a:gd name="connsiteX0" fmla="*/ 235968 w 905459"/>
                <a:gd name="connsiteY0" fmla="*/ 41876 h 1101919"/>
                <a:gd name="connsiteX1" fmla="*/ 65788 w 905459"/>
                <a:gd name="connsiteY1" fmla="*/ 1012156 h 1101919"/>
                <a:gd name="connsiteX2" fmla="*/ 835408 w 905459"/>
                <a:gd name="connsiteY2" fmla="*/ 974056 h 1101919"/>
                <a:gd name="connsiteX3" fmla="*/ 804928 w 905459"/>
                <a:gd name="connsiteY3" fmla="*/ 134586 h 1101919"/>
                <a:gd name="connsiteX4" fmla="*/ 235968 w 905459"/>
                <a:gd name="connsiteY4" fmla="*/ 41876 h 1101919"/>
                <a:gd name="connsiteX0" fmla="*/ 235968 w 905459"/>
                <a:gd name="connsiteY0" fmla="*/ 28053 h 1088096"/>
                <a:gd name="connsiteX1" fmla="*/ 65788 w 905459"/>
                <a:gd name="connsiteY1" fmla="*/ 998333 h 1088096"/>
                <a:gd name="connsiteX2" fmla="*/ 835408 w 905459"/>
                <a:gd name="connsiteY2" fmla="*/ 960233 h 1088096"/>
                <a:gd name="connsiteX3" fmla="*/ 804928 w 905459"/>
                <a:gd name="connsiteY3" fmla="*/ 120763 h 1088096"/>
                <a:gd name="connsiteX4" fmla="*/ 235968 w 905459"/>
                <a:gd name="connsiteY4" fmla="*/ 28053 h 1088096"/>
                <a:gd name="connsiteX0" fmla="*/ 250521 w 920012"/>
                <a:gd name="connsiteY0" fmla="*/ 28053 h 1067482"/>
                <a:gd name="connsiteX1" fmla="*/ 61291 w 920012"/>
                <a:gd name="connsiteY1" fmla="*/ 960233 h 1067482"/>
                <a:gd name="connsiteX2" fmla="*/ 849961 w 920012"/>
                <a:gd name="connsiteY2" fmla="*/ 960233 h 1067482"/>
                <a:gd name="connsiteX3" fmla="*/ 819481 w 920012"/>
                <a:gd name="connsiteY3" fmla="*/ 120763 h 1067482"/>
                <a:gd name="connsiteX4" fmla="*/ 250521 w 920012"/>
                <a:gd name="connsiteY4" fmla="*/ 28053 h 1067482"/>
                <a:gd name="connsiteX0" fmla="*/ 293470 w 962961"/>
                <a:gd name="connsiteY0" fmla="*/ 28053 h 1067482"/>
                <a:gd name="connsiteX1" fmla="*/ 104240 w 962961"/>
                <a:gd name="connsiteY1" fmla="*/ 960233 h 1067482"/>
                <a:gd name="connsiteX2" fmla="*/ 892910 w 962961"/>
                <a:gd name="connsiteY2" fmla="*/ 960233 h 1067482"/>
                <a:gd name="connsiteX3" fmla="*/ 862430 w 962961"/>
                <a:gd name="connsiteY3" fmla="*/ 120763 h 1067482"/>
                <a:gd name="connsiteX4" fmla="*/ 293470 w 962961"/>
                <a:gd name="connsiteY4" fmla="*/ 28053 h 1067482"/>
                <a:gd name="connsiteX0" fmla="*/ 301756 w 971247"/>
                <a:gd name="connsiteY0" fmla="*/ 28053 h 1067482"/>
                <a:gd name="connsiteX1" fmla="*/ 112526 w 971247"/>
                <a:gd name="connsiteY1" fmla="*/ 960233 h 1067482"/>
                <a:gd name="connsiteX2" fmla="*/ 901196 w 971247"/>
                <a:gd name="connsiteY2" fmla="*/ 960233 h 1067482"/>
                <a:gd name="connsiteX3" fmla="*/ 870716 w 971247"/>
                <a:gd name="connsiteY3" fmla="*/ 120763 h 1067482"/>
                <a:gd name="connsiteX4" fmla="*/ 301756 w 971247"/>
                <a:gd name="connsiteY4" fmla="*/ 28053 h 1067482"/>
                <a:gd name="connsiteX0" fmla="*/ 301756 w 963093"/>
                <a:gd name="connsiteY0" fmla="*/ 28053 h 1067482"/>
                <a:gd name="connsiteX1" fmla="*/ 112526 w 963093"/>
                <a:gd name="connsiteY1" fmla="*/ 960233 h 1067482"/>
                <a:gd name="connsiteX2" fmla="*/ 901196 w 963093"/>
                <a:gd name="connsiteY2" fmla="*/ 960233 h 1067482"/>
                <a:gd name="connsiteX3" fmla="*/ 870716 w 963093"/>
                <a:gd name="connsiteY3" fmla="*/ 120763 h 1067482"/>
                <a:gd name="connsiteX4" fmla="*/ 301756 w 963093"/>
                <a:gd name="connsiteY4" fmla="*/ 28053 h 1067482"/>
                <a:gd name="connsiteX0" fmla="*/ 291037 w 971424"/>
                <a:gd name="connsiteY0" fmla="*/ 20480 h 1085309"/>
                <a:gd name="connsiteX1" fmla="*/ 120857 w 971424"/>
                <a:gd name="connsiteY1" fmla="*/ 978060 h 1085309"/>
                <a:gd name="connsiteX2" fmla="*/ 909527 w 971424"/>
                <a:gd name="connsiteY2" fmla="*/ 978060 h 1085309"/>
                <a:gd name="connsiteX3" fmla="*/ 879047 w 971424"/>
                <a:gd name="connsiteY3" fmla="*/ 138590 h 1085309"/>
                <a:gd name="connsiteX4" fmla="*/ 291037 w 971424"/>
                <a:gd name="connsiteY4" fmla="*/ 20480 h 1085309"/>
                <a:gd name="connsiteX0" fmla="*/ 291037 w 971424"/>
                <a:gd name="connsiteY0" fmla="*/ 26122 h 1090951"/>
                <a:gd name="connsiteX1" fmla="*/ 120857 w 971424"/>
                <a:gd name="connsiteY1" fmla="*/ 983702 h 1090951"/>
                <a:gd name="connsiteX2" fmla="*/ 909527 w 971424"/>
                <a:gd name="connsiteY2" fmla="*/ 983702 h 1090951"/>
                <a:gd name="connsiteX3" fmla="*/ 879047 w 971424"/>
                <a:gd name="connsiteY3" fmla="*/ 144232 h 1090951"/>
                <a:gd name="connsiteX4" fmla="*/ 291037 w 971424"/>
                <a:gd name="connsiteY4" fmla="*/ 26122 h 1090951"/>
                <a:gd name="connsiteX0" fmla="*/ 291037 w 998731"/>
                <a:gd name="connsiteY0" fmla="*/ 35791 h 1100620"/>
                <a:gd name="connsiteX1" fmla="*/ 120857 w 998731"/>
                <a:gd name="connsiteY1" fmla="*/ 993371 h 1100620"/>
                <a:gd name="connsiteX2" fmla="*/ 909527 w 998731"/>
                <a:gd name="connsiteY2" fmla="*/ 993371 h 1100620"/>
                <a:gd name="connsiteX3" fmla="*/ 936197 w 998731"/>
                <a:gd name="connsiteY3" fmla="*/ 122151 h 1100620"/>
                <a:gd name="connsiteX4" fmla="*/ 291037 w 998731"/>
                <a:gd name="connsiteY4" fmla="*/ 35791 h 1100620"/>
                <a:gd name="connsiteX0" fmla="*/ 291037 w 998731"/>
                <a:gd name="connsiteY0" fmla="*/ 35791 h 1091732"/>
                <a:gd name="connsiteX1" fmla="*/ 120857 w 998731"/>
                <a:gd name="connsiteY1" fmla="*/ 974321 h 1091732"/>
                <a:gd name="connsiteX2" fmla="*/ 909527 w 998731"/>
                <a:gd name="connsiteY2" fmla="*/ 993371 h 1091732"/>
                <a:gd name="connsiteX3" fmla="*/ 936197 w 998731"/>
                <a:gd name="connsiteY3" fmla="*/ 122151 h 1091732"/>
                <a:gd name="connsiteX4" fmla="*/ 291037 w 998731"/>
                <a:gd name="connsiteY4" fmla="*/ 35791 h 1091732"/>
                <a:gd name="connsiteX0" fmla="*/ 291037 w 998731"/>
                <a:gd name="connsiteY0" fmla="*/ 35791 h 1110142"/>
                <a:gd name="connsiteX1" fmla="*/ 120857 w 998731"/>
                <a:gd name="connsiteY1" fmla="*/ 974321 h 1110142"/>
                <a:gd name="connsiteX2" fmla="*/ 909527 w 998731"/>
                <a:gd name="connsiteY2" fmla="*/ 993371 h 1110142"/>
                <a:gd name="connsiteX3" fmla="*/ 936197 w 998731"/>
                <a:gd name="connsiteY3" fmla="*/ 122151 h 1110142"/>
                <a:gd name="connsiteX4" fmla="*/ 291037 w 998731"/>
                <a:gd name="connsiteY4" fmla="*/ 35791 h 11101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98731" h="1110142">
                  <a:moveTo>
                    <a:pt x="291037" y="35791"/>
                  </a:moveTo>
                  <a:cubicBezTo>
                    <a:pt x="-117903" y="340803"/>
                    <a:pt x="-17150" y="744028"/>
                    <a:pt x="120857" y="974321"/>
                  </a:cubicBezTo>
                  <a:cubicBezTo>
                    <a:pt x="294212" y="1164821"/>
                    <a:pt x="786337" y="1139633"/>
                    <a:pt x="909527" y="993371"/>
                  </a:cubicBezTo>
                  <a:cubicBezTo>
                    <a:pt x="1013667" y="834409"/>
                    <a:pt x="1031870" y="275398"/>
                    <a:pt x="936197" y="122151"/>
                  </a:cubicBezTo>
                  <a:cubicBezTo>
                    <a:pt x="840524" y="-31096"/>
                    <a:pt x="496777" y="-15221"/>
                    <a:pt x="291037" y="35791"/>
                  </a:cubicBezTo>
                  <a:close/>
                </a:path>
              </a:pathLst>
            </a:custGeom>
            <a:noFill/>
            <a:ln w="254000" cap="rnd">
              <a:solidFill>
                <a:srgbClr val="24FE48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784C5EF1-0E05-BB7B-36B4-4F104FC95073}"/>
                </a:ext>
              </a:extLst>
            </p:cNvPr>
            <p:cNvSpPr/>
            <p:nvPr/>
          </p:nvSpPr>
          <p:spPr>
            <a:xfrm>
              <a:off x="8325547" y="4161209"/>
              <a:ext cx="903362" cy="1113647"/>
            </a:xfrm>
            <a:custGeom>
              <a:avLst/>
              <a:gdLst>
                <a:gd name="connsiteX0" fmla="*/ 0 w 1082040"/>
                <a:gd name="connsiteY0" fmla="*/ 0 h 1097280"/>
                <a:gd name="connsiteX1" fmla="*/ 121920 w 1082040"/>
                <a:gd name="connsiteY1" fmla="*/ 1097280 h 1097280"/>
                <a:gd name="connsiteX2" fmla="*/ 929640 w 1082040"/>
                <a:gd name="connsiteY2" fmla="*/ 944880 h 1097280"/>
                <a:gd name="connsiteX3" fmla="*/ 1082040 w 1082040"/>
                <a:gd name="connsiteY3" fmla="*/ 525780 h 1097280"/>
                <a:gd name="connsiteX4" fmla="*/ 746760 w 1082040"/>
                <a:gd name="connsiteY4" fmla="*/ 22860 h 1097280"/>
                <a:gd name="connsiteX5" fmla="*/ 0 w 1082040"/>
                <a:gd name="connsiteY5" fmla="*/ 0 h 1097280"/>
                <a:gd name="connsiteX0" fmla="*/ 0 w 1082040"/>
                <a:gd name="connsiteY0" fmla="*/ 94636 h 1191916"/>
                <a:gd name="connsiteX1" fmla="*/ 121920 w 1082040"/>
                <a:gd name="connsiteY1" fmla="*/ 1191916 h 1191916"/>
                <a:gd name="connsiteX2" fmla="*/ 929640 w 1082040"/>
                <a:gd name="connsiteY2" fmla="*/ 1039516 h 1191916"/>
                <a:gd name="connsiteX3" fmla="*/ 1082040 w 1082040"/>
                <a:gd name="connsiteY3" fmla="*/ 620416 h 1191916"/>
                <a:gd name="connsiteX4" fmla="*/ 746760 w 1082040"/>
                <a:gd name="connsiteY4" fmla="*/ 117496 h 1191916"/>
                <a:gd name="connsiteX5" fmla="*/ 0 w 1082040"/>
                <a:gd name="connsiteY5" fmla="*/ 94636 h 1191916"/>
                <a:gd name="connsiteX0" fmla="*/ 0 w 1082040"/>
                <a:gd name="connsiteY0" fmla="*/ 81612 h 1178892"/>
                <a:gd name="connsiteX1" fmla="*/ 121920 w 1082040"/>
                <a:gd name="connsiteY1" fmla="*/ 1178892 h 1178892"/>
                <a:gd name="connsiteX2" fmla="*/ 929640 w 1082040"/>
                <a:gd name="connsiteY2" fmla="*/ 1026492 h 1178892"/>
                <a:gd name="connsiteX3" fmla="*/ 1082040 w 1082040"/>
                <a:gd name="connsiteY3" fmla="*/ 607392 h 1178892"/>
                <a:gd name="connsiteX4" fmla="*/ 727710 w 1082040"/>
                <a:gd name="connsiteY4" fmla="*/ 148922 h 1178892"/>
                <a:gd name="connsiteX5" fmla="*/ 0 w 1082040"/>
                <a:gd name="connsiteY5" fmla="*/ 81612 h 1178892"/>
                <a:gd name="connsiteX0" fmla="*/ 0 w 1082040"/>
                <a:gd name="connsiteY0" fmla="*/ 80009 h 1177289"/>
                <a:gd name="connsiteX1" fmla="*/ 121920 w 1082040"/>
                <a:gd name="connsiteY1" fmla="*/ 1177289 h 1177289"/>
                <a:gd name="connsiteX2" fmla="*/ 929640 w 1082040"/>
                <a:gd name="connsiteY2" fmla="*/ 1024889 h 1177289"/>
                <a:gd name="connsiteX3" fmla="*/ 1082040 w 1082040"/>
                <a:gd name="connsiteY3" fmla="*/ 605789 h 1177289"/>
                <a:gd name="connsiteX4" fmla="*/ 759460 w 1082040"/>
                <a:gd name="connsiteY4" fmla="*/ 153669 h 1177289"/>
                <a:gd name="connsiteX5" fmla="*/ 0 w 1082040"/>
                <a:gd name="connsiteY5" fmla="*/ 80009 h 1177289"/>
                <a:gd name="connsiteX0" fmla="*/ 0 w 1082040"/>
                <a:gd name="connsiteY0" fmla="*/ 70151 h 1167431"/>
                <a:gd name="connsiteX1" fmla="*/ 121920 w 1082040"/>
                <a:gd name="connsiteY1" fmla="*/ 1167431 h 1167431"/>
                <a:gd name="connsiteX2" fmla="*/ 929640 w 1082040"/>
                <a:gd name="connsiteY2" fmla="*/ 1015031 h 1167431"/>
                <a:gd name="connsiteX3" fmla="*/ 1082040 w 1082040"/>
                <a:gd name="connsiteY3" fmla="*/ 595931 h 1167431"/>
                <a:gd name="connsiteX4" fmla="*/ 759460 w 1082040"/>
                <a:gd name="connsiteY4" fmla="*/ 143811 h 1167431"/>
                <a:gd name="connsiteX5" fmla="*/ 0 w 1082040"/>
                <a:gd name="connsiteY5" fmla="*/ 70151 h 1167431"/>
                <a:gd name="connsiteX0" fmla="*/ 0 w 1082040"/>
                <a:gd name="connsiteY0" fmla="*/ 10997 h 1108277"/>
                <a:gd name="connsiteX1" fmla="*/ 121920 w 1082040"/>
                <a:gd name="connsiteY1" fmla="*/ 1108277 h 1108277"/>
                <a:gd name="connsiteX2" fmla="*/ 929640 w 1082040"/>
                <a:gd name="connsiteY2" fmla="*/ 955877 h 1108277"/>
                <a:gd name="connsiteX3" fmla="*/ 1082040 w 1082040"/>
                <a:gd name="connsiteY3" fmla="*/ 536777 h 1108277"/>
                <a:gd name="connsiteX4" fmla="*/ 759460 w 1082040"/>
                <a:gd name="connsiteY4" fmla="*/ 84657 h 1108277"/>
                <a:gd name="connsiteX5" fmla="*/ 0 w 1082040"/>
                <a:gd name="connsiteY5" fmla="*/ 10997 h 1108277"/>
                <a:gd name="connsiteX0" fmla="*/ 0 w 1082040"/>
                <a:gd name="connsiteY0" fmla="*/ 21102 h 1118382"/>
                <a:gd name="connsiteX1" fmla="*/ 121920 w 1082040"/>
                <a:gd name="connsiteY1" fmla="*/ 1118382 h 1118382"/>
                <a:gd name="connsiteX2" fmla="*/ 929640 w 1082040"/>
                <a:gd name="connsiteY2" fmla="*/ 965982 h 1118382"/>
                <a:gd name="connsiteX3" fmla="*/ 1082040 w 1082040"/>
                <a:gd name="connsiteY3" fmla="*/ 546882 h 1118382"/>
                <a:gd name="connsiteX4" fmla="*/ 759460 w 1082040"/>
                <a:gd name="connsiteY4" fmla="*/ 94762 h 1118382"/>
                <a:gd name="connsiteX5" fmla="*/ 0 w 1082040"/>
                <a:gd name="connsiteY5" fmla="*/ 21102 h 1118382"/>
                <a:gd name="connsiteX0" fmla="*/ 0 w 1082040"/>
                <a:gd name="connsiteY0" fmla="*/ 13447 h 1110727"/>
                <a:gd name="connsiteX1" fmla="*/ 121920 w 1082040"/>
                <a:gd name="connsiteY1" fmla="*/ 1110727 h 1110727"/>
                <a:gd name="connsiteX2" fmla="*/ 929640 w 1082040"/>
                <a:gd name="connsiteY2" fmla="*/ 958327 h 1110727"/>
                <a:gd name="connsiteX3" fmla="*/ 1082040 w 1082040"/>
                <a:gd name="connsiteY3" fmla="*/ 539227 h 1110727"/>
                <a:gd name="connsiteX4" fmla="*/ 759460 w 1082040"/>
                <a:gd name="connsiteY4" fmla="*/ 87107 h 1110727"/>
                <a:gd name="connsiteX5" fmla="*/ 0 w 1082040"/>
                <a:gd name="connsiteY5" fmla="*/ 13447 h 1110727"/>
                <a:gd name="connsiteX0" fmla="*/ 0 w 1082040"/>
                <a:gd name="connsiteY0" fmla="*/ 34409 h 1131689"/>
                <a:gd name="connsiteX1" fmla="*/ 121920 w 1082040"/>
                <a:gd name="connsiteY1" fmla="*/ 1131689 h 1131689"/>
                <a:gd name="connsiteX2" fmla="*/ 929640 w 1082040"/>
                <a:gd name="connsiteY2" fmla="*/ 979289 h 1131689"/>
                <a:gd name="connsiteX3" fmla="*/ 1082040 w 1082040"/>
                <a:gd name="connsiteY3" fmla="*/ 560189 h 1131689"/>
                <a:gd name="connsiteX4" fmla="*/ 759460 w 1082040"/>
                <a:gd name="connsiteY4" fmla="*/ 108069 h 1131689"/>
                <a:gd name="connsiteX5" fmla="*/ 0 w 1082040"/>
                <a:gd name="connsiteY5" fmla="*/ 34409 h 1131689"/>
                <a:gd name="connsiteX0" fmla="*/ 0 w 1082040"/>
                <a:gd name="connsiteY0" fmla="*/ 29033 h 1126313"/>
                <a:gd name="connsiteX1" fmla="*/ 121920 w 1082040"/>
                <a:gd name="connsiteY1" fmla="*/ 1126313 h 1126313"/>
                <a:gd name="connsiteX2" fmla="*/ 929640 w 1082040"/>
                <a:gd name="connsiteY2" fmla="*/ 973913 h 1126313"/>
                <a:gd name="connsiteX3" fmla="*/ 1082040 w 1082040"/>
                <a:gd name="connsiteY3" fmla="*/ 554813 h 1126313"/>
                <a:gd name="connsiteX4" fmla="*/ 759460 w 1082040"/>
                <a:gd name="connsiteY4" fmla="*/ 102693 h 1126313"/>
                <a:gd name="connsiteX5" fmla="*/ 0 w 1082040"/>
                <a:gd name="connsiteY5" fmla="*/ 29033 h 1126313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8690 w 1101090"/>
                <a:gd name="connsiteY2" fmla="*/ 98259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8690 w 1101090"/>
                <a:gd name="connsiteY2" fmla="*/ 98259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8690 w 1101090"/>
                <a:gd name="connsiteY2" fmla="*/ 98259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8690 w 1101090"/>
                <a:gd name="connsiteY2" fmla="*/ 98259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8690 w 1101090"/>
                <a:gd name="connsiteY2" fmla="*/ 98259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98088"/>
                <a:gd name="connsiteX1" fmla="*/ 140970 w 1101090"/>
                <a:gd name="connsiteY1" fmla="*/ 1134995 h 1198088"/>
                <a:gd name="connsiteX2" fmla="*/ 948690 w 1101090"/>
                <a:gd name="connsiteY2" fmla="*/ 982595 h 1198088"/>
                <a:gd name="connsiteX3" fmla="*/ 1101090 w 1101090"/>
                <a:gd name="connsiteY3" fmla="*/ 563495 h 1198088"/>
                <a:gd name="connsiteX4" fmla="*/ 778510 w 1101090"/>
                <a:gd name="connsiteY4" fmla="*/ 111375 h 1198088"/>
                <a:gd name="connsiteX5" fmla="*/ 0 w 1101090"/>
                <a:gd name="connsiteY5" fmla="*/ 37715 h 1198088"/>
                <a:gd name="connsiteX0" fmla="*/ 0 w 1101090"/>
                <a:gd name="connsiteY0" fmla="*/ 37715 h 1189237"/>
                <a:gd name="connsiteX1" fmla="*/ 140970 w 1101090"/>
                <a:gd name="connsiteY1" fmla="*/ 1134995 h 1189237"/>
                <a:gd name="connsiteX2" fmla="*/ 948690 w 1101090"/>
                <a:gd name="connsiteY2" fmla="*/ 982595 h 1189237"/>
                <a:gd name="connsiteX3" fmla="*/ 1101090 w 1101090"/>
                <a:gd name="connsiteY3" fmla="*/ 563495 h 1189237"/>
                <a:gd name="connsiteX4" fmla="*/ 778510 w 1101090"/>
                <a:gd name="connsiteY4" fmla="*/ 111375 h 1189237"/>
                <a:gd name="connsiteX5" fmla="*/ 0 w 1101090"/>
                <a:gd name="connsiteY5" fmla="*/ 37715 h 1189237"/>
                <a:gd name="connsiteX0" fmla="*/ 0 w 1101090"/>
                <a:gd name="connsiteY0" fmla="*/ 37715 h 1186478"/>
                <a:gd name="connsiteX1" fmla="*/ 140970 w 1101090"/>
                <a:gd name="connsiteY1" fmla="*/ 1134995 h 1186478"/>
                <a:gd name="connsiteX2" fmla="*/ 961390 w 1101090"/>
                <a:gd name="connsiteY2" fmla="*/ 963545 h 1186478"/>
                <a:gd name="connsiteX3" fmla="*/ 1101090 w 1101090"/>
                <a:gd name="connsiteY3" fmla="*/ 563495 h 1186478"/>
                <a:gd name="connsiteX4" fmla="*/ 778510 w 1101090"/>
                <a:gd name="connsiteY4" fmla="*/ 111375 h 1186478"/>
                <a:gd name="connsiteX5" fmla="*/ 0 w 1101090"/>
                <a:gd name="connsiteY5" fmla="*/ 37715 h 1186478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61390 w 1101090"/>
                <a:gd name="connsiteY2" fmla="*/ 96354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61390 w 1101090"/>
                <a:gd name="connsiteY2" fmla="*/ 96354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61390 w 1101090"/>
                <a:gd name="connsiteY2" fmla="*/ 96354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2340 w 1101090"/>
                <a:gd name="connsiteY2" fmla="*/ 96354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082040"/>
                <a:gd name="connsiteY0" fmla="*/ 37715 h 1134995"/>
                <a:gd name="connsiteX1" fmla="*/ 140970 w 1082040"/>
                <a:gd name="connsiteY1" fmla="*/ 1134995 h 1134995"/>
                <a:gd name="connsiteX2" fmla="*/ 942340 w 1082040"/>
                <a:gd name="connsiteY2" fmla="*/ 963545 h 1134995"/>
                <a:gd name="connsiteX3" fmla="*/ 1082040 w 1082040"/>
                <a:gd name="connsiteY3" fmla="*/ 563495 h 1134995"/>
                <a:gd name="connsiteX4" fmla="*/ 778510 w 1082040"/>
                <a:gd name="connsiteY4" fmla="*/ 111375 h 1134995"/>
                <a:gd name="connsiteX5" fmla="*/ 0 w 1082040"/>
                <a:gd name="connsiteY5" fmla="*/ 37715 h 1134995"/>
                <a:gd name="connsiteX0" fmla="*/ 0 w 983901"/>
                <a:gd name="connsiteY0" fmla="*/ 37715 h 1134995"/>
                <a:gd name="connsiteX1" fmla="*/ 140970 w 983901"/>
                <a:gd name="connsiteY1" fmla="*/ 1134995 h 1134995"/>
                <a:gd name="connsiteX2" fmla="*/ 942340 w 983901"/>
                <a:gd name="connsiteY2" fmla="*/ 963545 h 1134995"/>
                <a:gd name="connsiteX3" fmla="*/ 778510 w 983901"/>
                <a:gd name="connsiteY3" fmla="*/ 111375 h 1134995"/>
                <a:gd name="connsiteX4" fmla="*/ 0 w 983901"/>
                <a:gd name="connsiteY4" fmla="*/ 37715 h 1134995"/>
                <a:gd name="connsiteX0" fmla="*/ 0 w 1033650"/>
                <a:gd name="connsiteY0" fmla="*/ 52605 h 1149885"/>
                <a:gd name="connsiteX1" fmla="*/ 140970 w 1033650"/>
                <a:gd name="connsiteY1" fmla="*/ 1149885 h 1149885"/>
                <a:gd name="connsiteX2" fmla="*/ 999490 w 1033650"/>
                <a:gd name="connsiteY2" fmla="*/ 933985 h 1149885"/>
                <a:gd name="connsiteX3" fmla="*/ 778510 w 1033650"/>
                <a:gd name="connsiteY3" fmla="*/ 126265 h 1149885"/>
                <a:gd name="connsiteX4" fmla="*/ 0 w 1033650"/>
                <a:gd name="connsiteY4" fmla="*/ 52605 h 1149885"/>
                <a:gd name="connsiteX0" fmla="*/ 0 w 1056496"/>
                <a:gd name="connsiteY0" fmla="*/ 51985 h 1149265"/>
                <a:gd name="connsiteX1" fmla="*/ 140970 w 1056496"/>
                <a:gd name="connsiteY1" fmla="*/ 1149265 h 1149265"/>
                <a:gd name="connsiteX2" fmla="*/ 1024890 w 1056496"/>
                <a:gd name="connsiteY2" fmla="*/ 920665 h 1149265"/>
                <a:gd name="connsiteX3" fmla="*/ 778510 w 1056496"/>
                <a:gd name="connsiteY3" fmla="*/ 125645 h 1149265"/>
                <a:gd name="connsiteX4" fmla="*/ 0 w 1056496"/>
                <a:gd name="connsiteY4" fmla="*/ 51985 h 1149265"/>
                <a:gd name="connsiteX0" fmla="*/ 0 w 1058985"/>
                <a:gd name="connsiteY0" fmla="*/ 51985 h 1149265"/>
                <a:gd name="connsiteX1" fmla="*/ 140970 w 1058985"/>
                <a:gd name="connsiteY1" fmla="*/ 1149265 h 1149265"/>
                <a:gd name="connsiteX2" fmla="*/ 1024890 w 1058985"/>
                <a:gd name="connsiteY2" fmla="*/ 920665 h 1149265"/>
                <a:gd name="connsiteX3" fmla="*/ 778510 w 1058985"/>
                <a:gd name="connsiteY3" fmla="*/ 125645 h 1149265"/>
                <a:gd name="connsiteX4" fmla="*/ 0 w 1058985"/>
                <a:gd name="connsiteY4" fmla="*/ 51985 h 1149265"/>
                <a:gd name="connsiteX0" fmla="*/ 0 w 1058802"/>
                <a:gd name="connsiteY0" fmla="*/ 45717 h 1142997"/>
                <a:gd name="connsiteX1" fmla="*/ 140970 w 1058802"/>
                <a:gd name="connsiteY1" fmla="*/ 1142997 h 1142997"/>
                <a:gd name="connsiteX2" fmla="*/ 1024890 w 1058802"/>
                <a:gd name="connsiteY2" fmla="*/ 914397 h 1142997"/>
                <a:gd name="connsiteX3" fmla="*/ 791210 w 1058802"/>
                <a:gd name="connsiteY3" fmla="*/ 138427 h 1142997"/>
                <a:gd name="connsiteX4" fmla="*/ 0 w 1058802"/>
                <a:gd name="connsiteY4" fmla="*/ 45717 h 1142997"/>
                <a:gd name="connsiteX0" fmla="*/ 0 w 1064369"/>
                <a:gd name="connsiteY0" fmla="*/ 37131 h 1134411"/>
                <a:gd name="connsiteX1" fmla="*/ 140970 w 1064369"/>
                <a:gd name="connsiteY1" fmla="*/ 1134411 h 1134411"/>
                <a:gd name="connsiteX2" fmla="*/ 1024890 w 1064369"/>
                <a:gd name="connsiteY2" fmla="*/ 905811 h 1134411"/>
                <a:gd name="connsiteX3" fmla="*/ 791210 w 1064369"/>
                <a:gd name="connsiteY3" fmla="*/ 129841 h 1134411"/>
                <a:gd name="connsiteX4" fmla="*/ 0 w 1064369"/>
                <a:gd name="connsiteY4" fmla="*/ 37131 h 1134411"/>
                <a:gd name="connsiteX0" fmla="*/ 0 w 1072221"/>
                <a:gd name="connsiteY0" fmla="*/ 30947 h 1128227"/>
                <a:gd name="connsiteX1" fmla="*/ 140970 w 1072221"/>
                <a:gd name="connsiteY1" fmla="*/ 1128227 h 1128227"/>
                <a:gd name="connsiteX2" fmla="*/ 1024890 w 1072221"/>
                <a:gd name="connsiteY2" fmla="*/ 899627 h 1128227"/>
                <a:gd name="connsiteX3" fmla="*/ 822960 w 1072221"/>
                <a:gd name="connsiteY3" fmla="*/ 155407 h 1128227"/>
                <a:gd name="connsiteX4" fmla="*/ 0 w 1072221"/>
                <a:gd name="connsiteY4" fmla="*/ 30947 h 1128227"/>
                <a:gd name="connsiteX0" fmla="*/ 0 w 1072221"/>
                <a:gd name="connsiteY0" fmla="*/ 30947 h 1128227"/>
                <a:gd name="connsiteX1" fmla="*/ 140970 w 1072221"/>
                <a:gd name="connsiteY1" fmla="*/ 1128227 h 1128227"/>
                <a:gd name="connsiteX2" fmla="*/ 1024890 w 1072221"/>
                <a:gd name="connsiteY2" fmla="*/ 899627 h 1128227"/>
                <a:gd name="connsiteX3" fmla="*/ 822960 w 1072221"/>
                <a:gd name="connsiteY3" fmla="*/ 155407 h 1128227"/>
                <a:gd name="connsiteX4" fmla="*/ 0 w 1072221"/>
                <a:gd name="connsiteY4" fmla="*/ 30947 h 1128227"/>
                <a:gd name="connsiteX0" fmla="*/ 0 w 1061159"/>
                <a:gd name="connsiteY0" fmla="*/ 30947 h 1128227"/>
                <a:gd name="connsiteX1" fmla="*/ 140970 w 1061159"/>
                <a:gd name="connsiteY1" fmla="*/ 1128227 h 1128227"/>
                <a:gd name="connsiteX2" fmla="*/ 1024890 w 1061159"/>
                <a:gd name="connsiteY2" fmla="*/ 899627 h 1128227"/>
                <a:gd name="connsiteX3" fmla="*/ 822960 w 1061159"/>
                <a:gd name="connsiteY3" fmla="*/ 155407 h 1128227"/>
                <a:gd name="connsiteX4" fmla="*/ 0 w 1061159"/>
                <a:gd name="connsiteY4" fmla="*/ 30947 h 1128227"/>
                <a:gd name="connsiteX0" fmla="*/ 0 w 1061159"/>
                <a:gd name="connsiteY0" fmla="*/ 30947 h 1184617"/>
                <a:gd name="connsiteX1" fmla="*/ 140970 w 1061159"/>
                <a:gd name="connsiteY1" fmla="*/ 1128227 h 1184617"/>
                <a:gd name="connsiteX2" fmla="*/ 1024890 w 1061159"/>
                <a:gd name="connsiteY2" fmla="*/ 899627 h 1184617"/>
                <a:gd name="connsiteX3" fmla="*/ 822960 w 1061159"/>
                <a:gd name="connsiteY3" fmla="*/ 155407 h 1184617"/>
                <a:gd name="connsiteX4" fmla="*/ 0 w 1061159"/>
                <a:gd name="connsiteY4" fmla="*/ 30947 h 1184617"/>
                <a:gd name="connsiteX0" fmla="*/ 0 w 925273"/>
                <a:gd name="connsiteY0" fmla="*/ 60201 h 1131321"/>
                <a:gd name="connsiteX1" fmla="*/ 13970 w 925273"/>
                <a:gd name="connsiteY1" fmla="*/ 1074931 h 1131321"/>
                <a:gd name="connsiteX2" fmla="*/ 897890 w 925273"/>
                <a:gd name="connsiteY2" fmla="*/ 846331 h 1131321"/>
                <a:gd name="connsiteX3" fmla="*/ 695960 w 925273"/>
                <a:gd name="connsiteY3" fmla="*/ 102111 h 1131321"/>
                <a:gd name="connsiteX4" fmla="*/ 0 w 925273"/>
                <a:gd name="connsiteY4" fmla="*/ 60201 h 1131321"/>
                <a:gd name="connsiteX0" fmla="*/ 29 w 925302"/>
                <a:gd name="connsiteY0" fmla="*/ 169950 h 1241070"/>
                <a:gd name="connsiteX1" fmla="*/ 13999 w 925302"/>
                <a:gd name="connsiteY1" fmla="*/ 1184680 h 1241070"/>
                <a:gd name="connsiteX2" fmla="*/ 897919 w 925302"/>
                <a:gd name="connsiteY2" fmla="*/ 956080 h 1241070"/>
                <a:gd name="connsiteX3" fmla="*/ 695989 w 925302"/>
                <a:gd name="connsiteY3" fmla="*/ 211860 h 1241070"/>
                <a:gd name="connsiteX4" fmla="*/ 29 w 925302"/>
                <a:gd name="connsiteY4" fmla="*/ 169950 h 1241070"/>
                <a:gd name="connsiteX0" fmla="*/ 74455 w 999728"/>
                <a:gd name="connsiteY0" fmla="*/ 111525 h 1182645"/>
                <a:gd name="connsiteX1" fmla="*/ 88425 w 999728"/>
                <a:gd name="connsiteY1" fmla="*/ 1126255 h 1182645"/>
                <a:gd name="connsiteX2" fmla="*/ 972345 w 999728"/>
                <a:gd name="connsiteY2" fmla="*/ 897655 h 1182645"/>
                <a:gd name="connsiteX3" fmla="*/ 770415 w 999728"/>
                <a:gd name="connsiteY3" fmla="*/ 153435 h 1182645"/>
                <a:gd name="connsiteX4" fmla="*/ 74455 w 999728"/>
                <a:gd name="connsiteY4" fmla="*/ 111525 h 1182645"/>
                <a:gd name="connsiteX0" fmla="*/ 79369 w 985250"/>
                <a:gd name="connsiteY0" fmla="*/ 119473 h 1165193"/>
                <a:gd name="connsiteX1" fmla="*/ 74289 w 985250"/>
                <a:gd name="connsiteY1" fmla="*/ 1108803 h 1165193"/>
                <a:gd name="connsiteX2" fmla="*/ 958209 w 985250"/>
                <a:gd name="connsiteY2" fmla="*/ 880203 h 1165193"/>
                <a:gd name="connsiteX3" fmla="*/ 756279 w 985250"/>
                <a:gd name="connsiteY3" fmla="*/ 135983 h 1165193"/>
                <a:gd name="connsiteX4" fmla="*/ 79369 w 985250"/>
                <a:gd name="connsiteY4" fmla="*/ 119473 h 1165193"/>
                <a:gd name="connsiteX0" fmla="*/ 85008 w 990889"/>
                <a:gd name="connsiteY0" fmla="*/ 111446 h 1157166"/>
                <a:gd name="connsiteX1" fmla="*/ 79928 w 990889"/>
                <a:gd name="connsiteY1" fmla="*/ 1100776 h 1157166"/>
                <a:gd name="connsiteX2" fmla="*/ 963848 w 990889"/>
                <a:gd name="connsiteY2" fmla="*/ 872176 h 1157166"/>
                <a:gd name="connsiteX3" fmla="*/ 761918 w 990889"/>
                <a:gd name="connsiteY3" fmla="*/ 127956 h 1157166"/>
                <a:gd name="connsiteX4" fmla="*/ 85008 w 990889"/>
                <a:gd name="connsiteY4" fmla="*/ 111446 h 1157166"/>
                <a:gd name="connsiteX0" fmla="*/ 48659 w 963901"/>
                <a:gd name="connsiteY0" fmla="*/ 97233 h 1077983"/>
                <a:gd name="connsiteX1" fmla="*/ 56279 w 963901"/>
                <a:gd name="connsiteY1" fmla="*/ 1023063 h 1077983"/>
                <a:gd name="connsiteX2" fmla="*/ 927499 w 963901"/>
                <a:gd name="connsiteY2" fmla="*/ 857963 h 1077983"/>
                <a:gd name="connsiteX3" fmla="*/ 725569 w 963901"/>
                <a:gd name="connsiteY3" fmla="*/ 113743 h 1077983"/>
                <a:gd name="connsiteX4" fmla="*/ 48659 w 963901"/>
                <a:gd name="connsiteY4" fmla="*/ 97233 h 1077983"/>
                <a:gd name="connsiteX0" fmla="*/ 89820 w 1005062"/>
                <a:gd name="connsiteY0" fmla="*/ 97233 h 1077983"/>
                <a:gd name="connsiteX1" fmla="*/ 97440 w 1005062"/>
                <a:gd name="connsiteY1" fmla="*/ 1023063 h 1077983"/>
                <a:gd name="connsiteX2" fmla="*/ 968660 w 1005062"/>
                <a:gd name="connsiteY2" fmla="*/ 857963 h 1077983"/>
                <a:gd name="connsiteX3" fmla="*/ 766730 w 1005062"/>
                <a:gd name="connsiteY3" fmla="*/ 113743 h 1077983"/>
                <a:gd name="connsiteX4" fmla="*/ 89820 w 1005062"/>
                <a:gd name="connsiteY4" fmla="*/ 97233 h 1077983"/>
                <a:gd name="connsiteX0" fmla="*/ 117822 w 1036097"/>
                <a:gd name="connsiteY0" fmla="*/ 94215 h 1038565"/>
                <a:gd name="connsiteX1" fmla="*/ 80992 w 1036097"/>
                <a:gd name="connsiteY1" fmla="*/ 975595 h 1038565"/>
                <a:gd name="connsiteX2" fmla="*/ 996662 w 1036097"/>
                <a:gd name="connsiteY2" fmla="*/ 854945 h 1038565"/>
                <a:gd name="connsiteX3" fmla="*/ 794732 w 1036097"/>
                <a:gd name="connsiteY3" fmla="*/ 110725 h 1038565"/>
                <a:gd name="connsiteX4" fmla="*/ 117822 w 1036097"/>
                <a:gd name="connsiteY4" fmla="*/ 94215 h 1038565"/>
                <a:gd name="connsiteX0" fmla="*/ 97358 w 1013465"/>
                <a:gd name="connsiteY0" fmla="*/ 92501 h 1017048"/>
                <a:gd name="connsiteX1" fmla="*/ 92278 w 1013465"/>
                <a:gd name="connsiteY1" fmla="*/ 948481 h 1017048"/>
                <a:gd name="connsiteX2" fmla="*/ 976198 w 1013465"/>
                <a:gd name="connsiteY2" fmla="*/ 853231 h 1017048"/>
                <a:gd name="connsiteX3" fmla="*/ 774268 w 1013465"/>
                <a:gd name="connsiteY3" fmla="*/ 109011 h 1017048"/>
                <a:gd name="connsiteX4" fmla="*/ 97358 w 1013465"/>
                <a:gd name="connsiteY4" fmla="*/ 92501 h 1017048"/>
                <a:gd name="connsiteX0" fmla="*/ 97358 w 908526"/>
                <a:gd name="connsiteY0" fmla="*/ 95782 h 1039479"/>
                <a:gd name="connsiteX1" fmla="*/ 92278 w 908526"/>
                <a:gd name="connsiteY1" fmla="*/ 951762 h 1039479"/>
                <a:gd name="connsiteX2" fmla="*/ 849198 w 908526"/>
                <a:gd name="connsiteY2" fmla="*/ 913662 h 1039479"/>
                <a:gd name="connsiteX3" fmla="*/ 774268 w 908526"/>
                <a:gd name="connsiteY3" fmla="*/ 112292 h 1039479"/>
                <a:gd name="connsiteX4" fmla="*/ 97358 w 908526"/>
                <a:gd name="connsiteY4" fmla="*/ 95782 h 1039479"/>
                <a:gd name="connsiteX0" fmla="*/ 99959 w 930166"/>
                <a:gd name="connsiteY0" fmla="*/ 117126 h 1062869"/>
                <a:gd name="connsiteX1" fmla="*/ 94879 w 930166"/>
                <a:gd name="connsiteY1" fmla="*/ 973106 h 1062869"/>
                <a:gd name="connsiteX2" fmla="*/ 851799 w 930166"/>
                <a:gd name="connsiteY2" fmla="*/ 935006 h 1062869"/>
                <a:gd name="connsiteX3" fmla="*/ 821319 w 930166"/>
                <a:gd name="connsiteY3" fmla="*/ 95536 h 1062869"/>
                <a:gd name="connsiteX4" fmla="*/ 99959 w 930166"/>
                <a:gd name="connsiteY4" fmla="*/ 117126 h 1062869"/>
                <a:gd name="connsiteX0" fmla="*/ 99959 w 930166"/>
                <a:gd name="connsiteY0" fmla="*/ 108427 h 1073220"/>
                <a:gd name="connsiteX1" fmla="*/ 94879 w 930166"/>
                <a:gd name="connsiteY1" fmla="*/ 983457 h 1073220"/>
                <a:gd name="connsiteX2" fmla="*/ 851799 w 930166"/>
                <a:gd name="connsiteY2" fmla="*/ 945357 h 1073220"/>
                <a:gd name="connsiteX3" fmla="*/ 821319 w 930166"/>
                <a:gd name="connsiteY3" fmla="*/ 105887 h 1073220"/>
                <a:gd name="connsiteX4" fmla="*/ 99959 w 930166"/>
                <a:gd name="connsiteY4" fmla="*/ 108427 h 1073220"/>
                <a:gd name="connsiteX0" fmla="*/ 192550 w 882391"/>
                <a:gd name="connsiteY0" fmla="*/ 83027 h 1117670"/>
                <a:gd name="connsiteX1" fmla="*/ 54120 w 882391"/>
                <a:gd name="connsiteY1" fmla="*/ 1027907 h 1117670"/>
                <a:gd name="connsiteX2" fmla="*/ 811040 w 882391"/>
                <a:gd name="connsiteY2" fmla="*/ 989807 h 1117670"/>
                <a:gd name="connsiteX3" fmla="*/ 780560 w 882391"/>
                <a:gd name="connsiteY3" fmla="*/ 150337 h 1117670"/>
                <a:gd name="connsiteX4" fmla="*/ 192550 w 882391"/>
                <a:gd name="connsiteY4" fmla="*/ 83027 h 1117670"/>
                <a:gd name="connsiteX0" fmla="*/ 210830 w 900671"/>
                <a:gd name="connsiteY0" fmla="*/ 69332 h 1103975"/>
                <a:gd name="connsiteX1" fmla="*/ 72400 w 900671"/>
                <a:gd name="connsiteY1" fmla="*/ 1014212 h 1103975"/>
                <a:gd name="connsiteX2" fmla="*/ 829320 w 900671"/>
                <a:gd name="connsiteY2" fmla="*/ 976112 h 1103975"/>
                <a:gd name="connsiteX3" fmla="*/ 798840 w 900671"/>
                <a:gd name="connsiteY3" fmla="*/ 136642 h 1103975"/>
                <a:gd name="connsiteX4" fmla="*/ 210830 w 900671"/>
                <a:gd name="connsiteY4" fmla="*/ 69332 h 1103975"/>
                <a:gd name="connsiteX0" fmla="*/ 242162 w 932003"/>
                <a:gd name="connsiteY0" fmla="*/ 85783 h 1120426"/>
                <a:gd name="connsiteX1" fmla="*/ 103732 w 932003"/>
                <a:gd name="connsiteY1" fmla="*/ 1030663 h 1120426"/>
                <a:gd name="connsiteX2" fmla="*/ 860652 w 932003"/>
                <a:gd name="connsiteY2" fmla="*/ 992563 h 1120426"/>
                <a:gd name="connsiteX3" fmla="*/ 830172 w 932003"/>
                <a:gd name="connsiteY3" fmla="*/ 153093 h 1120426"/>
                <a:gd name="connsiteX4" fmla="*/ 242162 w 932003"/>
                <a:gd name="connsiteY4" fmla="*/ 85783 h 1120426"/>
                <a:gd name="connsiteX0" fmla="*/ 235996 w 925837"/>
                <a:gd name="connsiteY0" fmla="*/ 58516 h 1093159"/>
                <a:gd name="connsiteX1" fmla="*/ 97566 w 925837"/>
                <a:gd name="connsiteY1" fmla="*/ 1003396 h 1093159"/>
                <a:gd name="connsiteX2" fmla="*/ 854486 w 925837"/>
                <a:gd name="connsiteY2" fmla="*/ 965296 h 1093159"/>
                <a:gd name="connsiteX3" fmla="*/ 824006 w 925837"/>
                <a:gd name="connsiteY3" fmla="*/ 125826 h 1093159"/>
                <a:gd name="connsiteX4" fmla="*/ 235996 w 925837"/>
                <a:gd name="connsiteY4" fmla="*/ 58516 h 1093159"/>
                <a:gd name="connsiteX0" fmla="*/ 255997 w 912503"/>
                <a:gd name="connsiteY0" fmla="*/ 47464 h 1120207"/>
                <a:gd name="connsiteX1" fmla="*/ 85817 w 912503"/>
                <a:gd name="connsiteY1" fmla="*/ 1030444 h 1120207"/>
                <a:gd name="connsiteX2" fmla="*/ 842737 w 912503"/>
                <a:gd name="connsiteY2" fmla="*/ 992344 h 1120207"/>
                <a:gd name="connsiteX3" fmla="*/ 812257 w 912503"/>
                <a:gd name="connsiteY3" fmla="*/ 152874 h 1120207"/>
                <a:gd name="connsiteX4" fmla="*/ 255997 w 912503"/>
                <a:gd name="connsiteY4" fmla="*/ 47464 h 1120207"/>
                <a:gd name="connsiteX0" fmla="*/ 273220 w 903082"/>
                <a:gd name="connsiteY0" fmla="*/ 43056 h 1134849"/>
                <a:gd name="connsiteX1" fmla="*/ 77640 w 903082"/>
                <a:gd name="connsiteY1" fmla="*/ 1045086 h 1134849"/>
                <a:gd name="connsiteX2" fmla="*/ 834560 w 903082"/>
                <a:gd name="connsiteY2" fmla="*/ 1006986 h 1134849"/>
                <a:gd name="connsiteX3" fmla="*/ 804080 w 903082"/>
                <a:gd name="connsiteY3" fmla="*/ 167516 h 1134849"/>
                <a:gd name="connsiteX4" fmla="*/ 273220 w 903082"/>
                <a:gd name="connsiteY4" fmla="*/ 43056 h 1134849"/>
                <a:gd name="connsiteX0" fmla="*/ 249550 w 879412"/>
                <a:gd name="connsiteY0" fmla="*/ 14852 h 1106645"/>
                <a:gd name="connsiteX1" fmla="*/ 53970 w 879412"/>
                <a:gd name="connsiteY1" fmla="*/ 1016882 h 1106645"/>
                <a:gd name="connsiteX2" fmla="*/ 810890 w 879412"/>
                <a:gd name="connsiteY2" fmla="*/ 978782 h 1106645"/>
                <a:gd name="connsiteX3" fmla="*/ 780410 w 879412"/>
                <a:gd name="connsiteY3" fmla="*/ 139312 h 1106645"/>
                <a:gd name="connsiteX4" fmla="*/ 249550 w 879412"/>
                <a:gd name="connsiteY4" fmla="*/ 14852 h 1106645"/>
                <a:gd name="connsiteX0" fmla="*/ 250597 w 880459"/>
                <a:gd name="connsiteY0" fmla="*/ 14852 h 1106645"/>
                <a:gd name="connsiteX1" fmla="*/ 55017 w 880459"/>
                <a:gd name="connsiteY1" fmla="*/ 1016882 h 1106645"/>
                <a:gd name="connsiteX2" fmla="*/ 811937 w 880459"/>
                <a:gd name="connsiteY2" fmla="*/ 978782 h 1106645"/>
                <a:gd name="connsiteX3" fmla="*/ 781457 w 880459"/>
                <a:gd name="connsiteY3" fmla="*/ 139312 h 1106645"/>
                <a:gd name="connsiteX4" fmla="*/ 250597 w 880459"/>
                <a:gd name="connsiteY4" fmla="*/ 14852 h 1106645"/>
                <a:gd name="connsiteX0" fmla="*/ 303593 w 938483"/>
                <a:gd name="connsiteY0" fmla="*/ 66099 h 1138498"/>
                <a:gd name="connsiteX1" fmla="*/ 38163 w 938483"/>
                <a:gd name="connsiteY1" fmla="*/ 1036379 h 1138498"/>
                <a:gd name="connsiteX2" fmla="*/ 864933 w 938483"/>
                <a:gd name="connsiteY2" fmla="*/ 1030029 h 1138498"/>
                <a:gd name="connsiteX3" fmla="*/ 834453 w 938483"/>
                <a:gd name="connsiteY3" fmla="*/ 190559 h 1138498"/>
                <a:gd name="connsiteX4" fmla="*/ 303593 w 938483"/>
                <a:gd name="connsiteY4" fmla="*/ 66099 h 1138498"/>
                <a:gd name="connsiteX0" fmla="*/ 251848 w 882623"/>
                <a:gd name="connsiteY0" fmla="*/ 68451 h 1160244"/>
                <a:gd name="connsiteX1" fmla="*/ 43568 w 882623"/>
                <a:gd name="connsiteY1" fmla="*/ 1070481 h 1160244"/>
                <a:gd name="connsiteX2" fmla="*/ 813188 w 882623"/>
                <a:gd name="connsiteY2" fmla="*/ 1032381 h 1160244"/>
                <a:gd name="connsiteX3" fmla="*/ 782708 w 882623"/>
                <a:gd name="connsiteY3" fmla="*/ 192911 h 1160244"/>
                <a:gd name="connsiteX4" fmla="*/ 251848 w 882623"/>
                <a:gd name="connsiteY4" fmla="*/ 68451 h 1160244"/>
                <a:gd name="connsiteX0" fmla="*/ 265552 w 896327"/>
                <a:gd name="connsiteY0" fmla="*/ 62808 h 1154601"/>
                <a:gd name="connsiteX1" fmla="*/ 57272 w 896327"/>
                <a:gd name="connsiteY1" fmla="*/ 1064838 h 1154601"/>
                <a:gd name="connsiteX2" fmla="*/ 826892 w 896327"/>
                <a:gd name="connsiteY2" fmla="*/ 1026738 h 1154601"/>
                <a:gd name="connsiteX3" fmla="*/ 796412 w 896327"/>
                <a:gd name="connsiteY3" fmla="*/ 187268 h 1154601"/>
                <a:gd name="connsiteX4" fmla="*/ 265552 w 896327"/>
                <a:gd name="connsiteY4" fmla="*/ 62808 h 1154601"/>
                <a:gd name="connsiteX0" fmla="*/ 255481 w 899572"/>
                <a:gd name="connsiteY0" fmla="*/ 73812 h 1121155"/>
                <a:gd name="connsiteX1" fmla="*/ 59901 w 899572"/>
                <a:gd name="connsiteY1" fmla="*/ 1031392 h 1121155"/>
                <a:gd name="connsiteX2" fmla="*/ 829521 w 899572"/>
                <a:gd name="connsiteY2" fmla="*/ 993292 h 1121155"/>
                <a:gd name="connsiteX3" fmla="*/ 799041 w 899572"/>
                <a:gd name="connsiteY3" fmla="*/ 153822 h 1121155"/>
                <a:gd name="connsiteX4" fmla="*/ 255481 w 899572"/>
                <a:gd name="connsiteY4" fmla="*/ 73812 h 1121155"/>
                <a:gd name="connsiteX0" fmla="*/ 255481 w 899572"/>
                <a:gd name="connsiteY0" fmla="*/ 73812 h 1121155"/>
                <a:gd name="connsiteX1" fmla="*/ 59901 w 899572"/>
                <a:gd name="connsiteY1" fmla="*/ 1031392 h 1121155"/>
                <a:gd name="connsiteX2" fmla="*/ 829521 w 899572"/>
                <a:gd name="connsiteY2" fmla="*/ 993292 h 1121155"/>
                <a:gd name="connsiteX3" fmla="*/ 799041 w 899572"/>
                <a:gd name="connsiteY3" fmla="*/ 153822 h 1121155"/>
                <a:gd name="connsiteX4" fmla="*/ 255481 w 899572"/>
                <a:gd name="connsiteY4" fmla="*/ 73812 h 1121155"/>
                <a:gd name="connsiteX0" fmla="*/ 255481 w 899572"/>
                <a:gd name="connsiteY0" fmla="*/ 73812 h 1121155"/>
                <a:gd name="connsiteX1" fmla="*/ 59901 w 899572"/>
                <a:gd name="connsiteY1" fmla="*/ 1031392 h 1121155"/>
                <a:gd name="connsiteX2" fmla="*/ 829521 w 899572"/>
                <a:gd name="connsiteY2" fmla="*/ 993292 h 1121155"/>
                <a:gd name="connsiteX3" fmla="*/ 799041 w 899572"/>
                <a:gd name="connsiteY3" fmla="*/ 153822 h 1121155"/>
                <a:gd name="connsiteX4" fmla="*/ 255481 w 899572"/>
                <a:gd name="connsiteY4" fmla="*/ 73812 h 1121155"/>
                <a:gd name="connsiteX0" fmla="*/ 255481 w 899572"/>
                <a:gd name="connsiteY0" fmla="*/ 73812 h 1121155"/>
                <a:gd name="connsiteX1" fmla="*/ 59901 w 899572"/>
                <a:gd name="connsiteY1" fmla="*/ 1031392 h 1121155"/>
                <a:gd name="connsiteX2" fmla="*/ 829521 w 899572"/>
                <a:gd name="connsiteY2" fmla="*/ 993292 h 1121155"/>
                <a:gd name="connsiteX3" fmla="*/ 799041 w 899572"/>
                <a:gd name="connsiteY3" fmla="*/ 153822 h 1121155"/>
                <a:gd name="connsiteX4" fmla="*/ 255481 w 899572"/>
                <a:gd name="connsiteY4" fmla="*/ 73812 h 1121155"/>
                <a:gd name="connsiteX0" fmla="*/ 212939 w 914180"/>
                <a:gd name="connsiteY0" fmla="*/ 82846 h 1104789"/>
                <a:gd name="connsiteX1" fmla="*/ 74509 w 914180"/>
                <a:gd name="connsiteY1" fmla="*/ 1015026 h 1104789"/>
                <a:gd name="connsiteX2" fmla="*/ 844129 w 914180"/>
                <a:gd name="connsiteY2" fmla="*/ 976926 h 1104789"/>
                <a:gd name="connsiteX3" fmla="*/ 813649 w 914180"/>
                <a:gd name="connsiteY3" fmla="*/ 137456 h 1104789"/>
                <a:gd name="connsiteX4" fmla="*/ 212939 w 914180"/>
                <a:gd name="connsiteY4" fmla="*/ 82846 h 1104789"/>
                <a:gd name="connsiteX0" fmla="*/ 212939 w 914180"/>
                <a:gd name="connsiteY0" fmla="*/ 69578 h 1091521"/>
                <a:gd name="connsiteX1" fmla="*/ 74509 w 914180"/>
                <a:gd name="connsiteY1" fmla="*/ 1001758 h 1091521"/>
                <a:gd name="connsiteX2" fmla="*/ 844129 w 914180"/>
                <a:gd name="connsiteY2" fmla="*/ 963658 h 1091521"/>
                <a:gd name="connsiteX3" fmla="*/ 813649 w 914180"/>
                <a:gd name="connsiteY3" fmla="*/ 124188 h 1091521"/>
                <a:gd name="connsiteX4" fmla="*/ 212939 w 914180"/>
                <a:gd name="connsiteY4" fmla="*/ 69578 h 1091521"/>
                <a:gd name="connsiteX0" fmla="*/ 260493 w 898234"/>
                <a:gd name="connsiteY0" fmla="*/ 52074 h 1124817"/>
                <a:gd name="connsiteX1" fmla="*/ 58563 w 898234"/>
                <a:gd name="connsiteY1" fmla="*/ 1035054 h 1124817"/>
                <a:gd name="connsiteX2" fmla="*/ 828183 w 898234"/>
                <a:gd name="connsiteY2" fmla="*/ 996954 h 1124817"/>
                <a:gd name="connsiteX3" fmla="*/ 797703 w 898234"/>
                <a:gd name="connsiteY3" fmla="*/ 157484 h 1124817"/>
                <a:gd name="connsiteX4" fmla="*/ 260493 w 898234"/>
                <a:gd name="connsiteY4" fmla="*/ 52074 h 1124817"/>
                <a:gd name="connsiteX0" fmla="*/ 235968 w 905459"/>
                <a:gd name="connsiteY0" fmla="*/ 55822 h 1115865"/>
                <a:gd name="connsiteX1" fmla="*/ 65788 w 905459"/>
                <a:gd name="connsiteY1" fmla="*/ 1026102 h 1115865"/>
                <a:gd name="connsiteX2" fmla="*/ 835408 w 905459"/>
                <a:gd name="connsiteY2" fmla="*/ 988002 h 1115865"/>
                <a:gd name="connsiteX3" fmla="*/ 804928 w 905459"/>
                <a:gd name="connsiteY3" fmla="*/ 148532 h 1115865"/>
                <a:gd name="connsiteX4" fmla="*/ 235968 w 905459"/>
                <a:gd name="connsiteY4" fmla="*/ 55822 h 1115865"/>
                <a:gd name="connsiteX0" fmla="*/ 235968 w 905459"/>
                <a:gd name="connsiteY0" fmla="*/ 41876 h 1101919"/>
                <a:gd name="connsiteX1" fmla="*/ 65788 w 905459"/>
                <a:gd name="connsiteY1" fmla="*/ 1012156 h 1101919"/>
                <a:gd name="connsiteX2" fmla="*/ 835408 w 905459"/>
                <a:gd name="connsiteY2" fmla="*/ 974056 h 1101919"/>
                <a:gd name="connsiteX3" fmla="*/ 804928 w 905459"/>
                <a:gd name="connsiteY3" fmla="*/ 134586 h 1101919"/>
                <a:gd name="connsiteX4" fmla="*/ 235968 w 905459"/>
                <a:gd name="connsiteY4" fmla="*/ 41876 h 1101919"/>
                <a:gd name="connsiteX0" fmla="*/ 235968 w 905459"/>
                <a:gd name="connsiteY0" fmla="*/ 41876 h 1101919"/>
                <a:gd name="connsiteX1" fmla="*/ 65788 w 905459"/>
                <a:gd name="connsiteY1" fmla="*/ 1012156 h 1101919"/>
                <a:gd name="connsiteX2" fmla="*/ 835408 w 905459"/>
                <a:gd name="connsiteY2" fmla="*/ 974056 h 1101919"/>
                <a:gd name="connsiteX3" fmla="*/ 804928 w 905459"/>
                <a:gd name="connsiteY3" fmla="*/ 134586 h 1101919"/>
                <a:gd name="connsiteX4" fmla="*/ 235968 w 905459"/>
                <a:gd name="connsiteY4" fmla="*/ 41876 h 1101919"/>
                <a:gd name="connsiteX0" fmla="*/ 235968 w 905459"/>
                <a:gd name="connsiteY0" fmla="*/ 28053 h 1088096"/>
                <a:gd name="connsiteX1" fmla="*/ 65788 w 905459"/>
                <a:gd name="connsiteY1" fmla="*/ 998333 h 1088096"/>
                <a:gd name="connsiteX2" fmla="*/ 835408 w 905459"/>
                <a:gd name="connsiteY2" fmla="*/ 960233 h 1088096"/>
                <a:gd name="connsiteX3" fmla="*/ 804928 w 905459"/>
                <a:gd name="connsiteY3" fmla="*/ 120763 h 1088096"/>
                <a:gd name="connsiteX4" fmla="*/ 235968 w 905459"/>
                <a:gd name="connsiteY4" fmla="*/ 28053 h 1088096"/>
                <a:gd name="connsiteX0" fmla="*/ 250521 w 920012"/>
                <a:gd name="connsiteY0" fmla="*/ 28053 h 1067482"/>
                <a:gd name="connsiteX1" fmla="*/ 61291 w 920012"/>
                <a:gd name="connsiteY1" fmla="*/ 960233 h 1067482"/>
                <a:gd name="connsiteX2" fmla="*/ 849961 w 920012"/>
                <a:gd name="connsiteY2" fmla="*/ 960233 h 1067482"/>
                <a:gd name="connsiteX3" fmla="*/ 819481 w 920012"/>
                <a:gd name="connsiteY3" fmla="*/ 120763 h 1067482"/>
                <a:gd name="connsiteX4" fmla="*/ 250521 w 920012"/>
                <a:gd name="connsiteY4" fmla="*/ 28053 h 1067482"/>
                <a:gd name="connsiteX0" fmla="*/ 293470 w 962961"/>
                <a:gd name="connsiteY0" fmla="*/ 28053 h 1067482"/>
                <a:gd name="connsiteX1" fmla="*/ 104240 w 962961"/>
                <a:gd name="connsiteY1" fmla="*/ 960233 h 1067482"/>
                <a:gd name="connsiteX2" fmla="*/ 892910 w 962961"/>
                <a:gd name="connsiteY2" fmla="*/ 960233 h 1067482"/>
                <a:gd name="connsiteX3" fmla="*/ 862430 w 962961"/>
                <a:gd name="connsiteY3" fmla="*/ 120763 h 1067482"/>
                <a:gd name="connsiteX4" fmla="*/ 293470 w 962961"/>
                <a:gd name="connsiteY4" fmla="*/ 28053 h 1067482"/>
                <a:gd name="connsiteX0" fmla="*/ 301756 w 971247"/>
                <a:gd name="connsiteY0" fmla="*/ 28053 h 1067482"/>
                <a:gd name="connsiteX1" fmla="*/ 112526 w 971247"/>
                <a:gd name="connsiteY1" fmla="*/ 960233 h 1067482"/>
                <a:gd name="connsiteX2" fmla="*/ 901196 w 971247"/>
                <a:gd name="connsiteY2" fmla="*/ 960233 h 1067482"/>
                <a:gd name="connsiteX3" fmla="*/ 870716 w 971247"/>
                <a:gd name="connsiteY3" fmla="*/ 120763 h 1067482"/>
                <a:gd name="connsiteX4" fmla="*/ 301756 w 971247"/>
                <a:gd name="connsiteY4" fmla="*/ 28053 h 1067482"/>
                <a:gd name="connsiteX0" fmla="*/ 301756 w 963093"/>
                <a:gd name="connsiteY0" fmla="*/ 28053 h 1067482"/>
                <a:gd name="connsiteX1" fmla="*/ 112526 w 963093"/>
                <a:gd name="connsiteY1" fmla="*/ 960233 h 1067482"/>
                <a:gd name="connsiteX2" fmla="*/ 901196 w 963093"/>
                <a:gd name="connsiteY2" fmla="*/ 960233 h 1067482"/>
                <a:gd name="connsiteX3" fmla="*/ 870716 w 963093"/>
                <a:gd name="connsiteY3" fmla="*/ 120763 h 1067482"/>
                <a:gd name="connsiteX4" fmla="*/ 301756 w 963093"/>
                <a:gd name="connsiteY4" fmla="*/ 28053 h 1067482"/>
                <a:gd name="connsiteX0" fmla="*/ 870716 w 972761"/>
                <a:gd name="connsiteY0" fmla="*/ 120763 h 1067482"/>
                <a:gd name="connsiteX1" fmla="*/ 301756 w 972761"/>
                <a:gd name="connsiteY1" fmla="*/ 28053 h 1067482"/>
                <a:gd name="connsiteX2" fmla="*/ 112526 w 972761"/>
                <a:gd name="connsiteY2" fmla="*/ 960233 h 1067482"/>
                <a:gd name="connsiteX3" fmla="*/ 901196 w 972761"/>
                <a:gd name="connsiteY3" fmla="*/ 960233 h 1067482"/>
                <a:gd name="connsiteX4" fmla="*/ 962156 w 972761"/>
                <a:gd name="connsiteY4" fmla="*/ 212203 h 1067482"/>
                <a:gd name="connsiteX0" fmla="*/ 870716 w 969217"/>
                <a:gd name="connsiteY0" fmla="*/ 120763 h 1067482"/>
                <a:gd name="connsiteX1" fmla="*/ 301756 w 969217"/>
                <a:gd name="connsiteY1" fmla="*/ 28053 h 1067482"/>
                <a:gd name="connsiteX2" fmla="*/ 112526 w 969217"/>
                <a:gd name="connsiteY2" fmla="*/ 960233 h 1067482"/>
                <a:gd name="connsiteX3" fmla="*/ 901196 w 969217"/>
                <a:gd name="connsiteY3" fmla="*/ 960233 h 1067482"/>
                <a:gd name="connsiteX4" fmla="*/ 955806 w 969217"/>
                <a:gd name="connsiteY4" fmla="*/ 650353 h 1067482"/>
                <a:gd name="connsiteX0" fmla="*/ 870716 w 915722"/>
                <a:gd name="connsiteY0" fmla="*/ 120763 h 1067482"/>
                <a:gd name="connsiteX1" fmla="*/ 301756 w 915722"/>
                <a:gd name="connsiteY1" fmla="*/ 28053 h 1067482"/>
                <a:gd name="connsiteX2" fmla="*/ 112526 w 915722"/>
                <a:gd name="connsiteY2" fmla="*/ 960233 h 1067482"/>
                <a:gd name="connsiteX3" fmla="*/ 901196 w 915722"/>
                <a:gd name="connsiteY3" fmla="*/ 960233 h 1067482"/>
                <a:gd name="connsiteX4" fmla="*/ 511306 w 915722"/>
                <a:gd name="connsiteY4" fmla="*/ 624953 h 1067482"/>
                <a:gd name="connsiteX0" fmla="*/ 870716 w 933401"/>
                <a:gd name="connsiteY0" fmla="*/ 120763 h 1067482"/>
                <a:gd name="connsiteX1" fmla="*/ 301756 w 933401"/>
                <a:gd name="connsiteY1" fmla="*/ 28053 h 1067482"/>
                <a:gd name="connsiteX2" fmla="*/ 112526 w 933401"/>
                <a:gd name="connsiteY2" fmla="*/ 960233 h 1067482"/>
                <a:gd name="connsiteX3" fmla="*/ 901196 w 933401"/>
                <a:gd name="connsiteY3" fmla="*/ 960233 h 1067482"/>
                <a:gd name="connsiteX4" fmla="*/ 511306 w 933401"/>
                <a:gd name="connsiteY4" fmla="*/ 624953 h 1067482"/>
                <a:gd name="connsiteX0" fmla="*/ 870716 w 938513"/>
                <a:gd name="connsiteY0" fmla="*/ 120763 h 1067482"/>
                <a:gd name="connsiteX1" fmla="*/ 301756 w 938513"/>
                <a:gd name="connsiteY1" fmla="*/ 28053 h 1067482"/>
                <a:gd name="connsiteX2" fmla="*/ 112526 w 938513"/>
                <a:gd name="connsiteY2" fmla="*/ 960233 h 1067482"/>
                <a:gd name="connsiteX3" fmla="*/ 901196 w 938513"/>
                <a:gd name="connsiteY3" fmla="*/ 960233 h 1067482"/>
                <a:gd name="connsiteX4" fmla="*/ 511306 w 938513"/>
                <a:gd name="connsiteY4" fmla="*/ 624953 h 1067482"/>
                <a:gd name="connsiteX0" fmla="*/ 870716 w 916988"/>
                <a:gd name="connsiteY0" fmla="*/ 120763 h 1058269"/>
                <a:gd name="connsiteX1" fmla="*/ 301756 w 916988"/>
                <a:gd name="connsiteY1" fmla="*/ 28053 h 1058269"/>
                <a:gd name="connsiteX2" fmla="*/ 112526 w 916988"/>
                <a:gd name="connsiteY2" fmla="*/ 960233 h 1058269"/>
                <a:gd name="connsiteX3" fmla="*/ 875796 w 916988"/>
                <a:gd name="connsiteY3" fmla="*/ 941183 h 1058269"/>
                <a:gd name="connsiteX4" fmla="*/ 511306 w 916988"/>
                <a:gd name="connsiteY4" fmla="*/ 624953 h 1058269"/>
                <a:gd name="connsiteX0" fmla="*/ 870716 w 938819"/>
                <a:gd name="connsiteY0" fmla="*/ 120763 h 1058269"/>
                <a:gd name="connsiteX1" fmla="*/ 301756 w 938819"/>
                <a:gd name="connsiteY1" fmla="*/ 28053 h 1058269"/>
                <a:gd name="connsiteX2" fmla="*/ 112526 w 938819"/>
                <a:gd name="connsiteY2" fmla="*/ 960233 h 1058269"/>
                <a:gd name="connsiteX3" fmla="*/ 875796 w 938819"/>
                <a:gd name="connsiteY3" fmla="*/ 941183 h 1058269"/>
                <a:gd name="connsiteX4" fmla="*/ 511306 w 938819"/>
                <a:gd name="connsiteY4" fmla="*/ 624953 h 1058269"/>
                <a:gd name="connsiteX0" fmla="*/ 870716 w 938819"/>
                <a:gd name="connsiteY0" fmla="*/ 120763 h 1074659"/>
                <a:gd name="connsiteX1" fmla="*/ 301756 w 938819"/>
                <a:gd name="connsiteY1" fmla="*/ 28053 h 1074659"/>
                <a:gd name="connsiteX2" fmla="*/ 112526 w 938819"/>
                <a:gd name="connsiteY2" fmla="*/ 960233 h 1074659"/>
                <a:gd name="connsiteX3" fmla="*/ 875796 w 938819"/>
                <a:gd name="connsiteY3" fmla="*/ 941183 h 1074659"/>
                <a:gd name="connsiteX4" fmla="*/ 511306 w 938819"/>
                <a:gd name="connsiteY4" fmla="*/ 624953 h 1074659"/>
                <a:gd name="connsiteX0" fmla="*/ 870716 w 938819"/>
                <a:gd name="connsiteY0" fmla="*/ 120763 h 1087029"/>
                <a:gd name="connsiteX1" fmla="*/ 301756 w 938819"/>
                <a:gd name="connsiteY1" fmla="*/ 28053 h 1087029"/>
                <a:gd name="connsiteX2" fmla="*/ 112526 w 938819"/>
                <a:gd name="connsiteY2" fmla="*/ 960233 h 1087029"/>
                <a:gd name="connsiteX3" fmla="*/ 875796 w 938819"/>
                <a:gd name="connsiteY3" fmla="*/ 941183 h 1087029"/>
                <a:gd name="connsiteX4" fmla="*/ 511306 w 938819"/>
                <a:gd name="connsiteY4" fmla="*/ 624953 h 1087029"/>
                <a:gd name="connsiteX0" fmla="*/ 881173 w 949276"/>
                <a:gd name="connsiteY0" fmla="*/ 120763 h 1087029"/>
                <a:gd name="connsiteX1" fmla="*/ 312213 w 949276"/>
                <a:gd name="connsiteY1" fmla="*/ 28053 h 1087029"/>
                <a:gd name="connsiteX2" fmla="*/ 122983 w 949276"/>
                <a:gd name="connsiteY2" fmla="*/ 960233 h 1087029"/>
                <a:gd name="connsiteX3" fmla="*/ 886253 w 949276"/>
                <a:gd name="connsiteY3" fmla="*/ 941183 h 1087029"/>
                <a:gd name="connsiteX4" fmla="*/ 521763 w 949276"/>
                <a:gd name="connsiteY4" fmla="*/ 624953 h 1087029"/>
                <a:gd name="connsiteX0" fmla="*/ 868850 w 936953"/>
                <a:gd name="connsiteY0" fmla="*/ 105683 h 1071949"/>
                <a:gd name="connsiteX1" fmla="*/ 331640 w 936953"/>
                <a:gd name="connsiteY1" fmla="*/ 38373 h 1071949"/>
                <a:gd name="connsiteX2" fmla="*/ 110660 w 936953"/>
                <a:gd name="connsiteY2" fmla="*/ 945153 h 1071949"/>
                <a:gd name="connsiteX3" fmla="*/ 873930 w 936953"/>
                <a:gd name="connsiteY3" fmla="*/ 926103 h 1071949"/>
                <a:gd name="connsiteX4" fmla="*/ 509440 w 936953"/>
                <a:gd name="connsiteY4" fmla="*/ 609873 h 1071949"/>
                <a:gd name="connsiteX0" fmla="*/ 868850 w 936953"/>
                <a:gd name="connsiteY0" fmla="*/ 88297 h 1054563"/>
                <a:gd name="connsiteX1" fmla="*/ 331640 w 936953"/>
                <a:gd name="connsiteY1" fmla="*/ 20987 h 1054563"/>
                <a:gd name="connsiteX2" fmla="*/ 110660 w 936953"/>
                <a:gd name="connsiteY2" fmla="*/ 927767 h 1054563"/>
                <a:gd name="connsiteX3" fmla="*/ 873930 w 936953"/>
                <a:gd name="connsiteY3" fmla="*/ 908717 h 1054563"/>
                <a:gd name="connsiteX4" fmla="*/ 509440 w 936953"/>
                <a:gd name="connsiteY4" fmla="*/ 592487 h 1054563"/>
                <a:gd name="connsiteX0" fmla="*/ 875200 w 936953"/>
                <a:gd name="connsiteY0" fmla="*/ 113259 h 1047775"/>
                <a:gd name="connsiteX1" fmla="*/ 331640 w 936953"/>
                <a:gd name="connsiteY1" fmla="*/ 14199 h 1047775"/>
                <a:gd name="connsiteX2" fmla="*/ 110660 w 936953"/>
                <a:gd name="connsiteY2" fmla="*/ 920979 h 1047775"/>
                <a:gd name="connsiteX3" fmla="*/ 873930 w 936953"/>
                <a:gd name="connsiteY3" fmla="*/ 901929 h 1047775"/>
                <a:gd name="connsiteX4" fmla="*/ 509440 w 936953"/>
                <a:gd name="connsiteY4" fmla="*/ 585699 h 1047775"/>
                <a:gd name="connsiteX0" fmla="*/ 894250 w 936953"/>
                <a:gd name="connsiteY0" fmla="*/ 97793 h 1051359"/>
                <a:gd name="connsiteX1" fmla="*/ 331640 w 936953"/>
                <a:gd name="connsiteY1" fmla="*/ 17783 h 1051359"/>
                <a:gd name="connsiteX2" fmla="*/ 110660 w 936953"/>
                <a:gd name="connsiteY2" fmla="*/ 924563 h 1051359"/>
                <a:gd name="connsiteX3" fmla="*/ 873930 w 936953"/>
                <a:gd name="connsiteY3" fmla="*/ 905513 h 1051359"/>
                <a:gd name="connsiteX4" fmla="*/ 509440 w 936953"/>
                <a:gd name="connsiteY4" fmla="*/ 589283 h 1051359"/>
                <a:gd name="connsiteX0" fmla="*/ 917429 w 960132"/>
                <a:gd name="connsiteY0" fmla="*/ 113258 h 1066824"/>
                <a:gd name="connsiteX1" fmla="*/ 297669 w 960132"/>
                <a:gd name="connsiteY1" fmla="*/ 14198 h 1066824"/>
                <a:gd name="connsiteX2" fmla="*/ 133839 w 960132"/>
                <a:gd name="connsiteY2" fmla="*/ 940028 h 1066824"/>
                <a:gd name="connsiteX3" fmla="*/ 897109 w 960132"/>
                <a:gd name="connsiteY3" fmla="*/ 920978 h 1066824"/>
                <a:gd name="connsiteX4" fmla="*/ 532619 w 960132"/>
                <a:gd name="connsiteY4" fmla="*/ 604748 h 1066824"/>
                <a:gd name="connsiteX0" fmla="*/ 854899 w 897602"/>
                <a:gd name="connsiteY0" fmla="*/ 113258 h 982851"/>
                <a:gd name="connsiteX1" fmla="*/ 235139 w 897602"/>
                <a:gd name="connsiteY1" fmla="*/ 14198 h 982851"/>
                <a:gd name="connsiteX2" fmla="*/ 204659 w 897602"/>
                <a:gd name="connsiteY2" fmla="*/ 565378 h 982851"/>
                <a:gd name="connsiteX3" fmla="*/ 834579 w 897602"/>
                <a:gd name="connsiteY3" fmla="*/ 920978 h 982851"/>
                <a:gd name="connsiteX4" fmla="*/ 470089 w 897602"/>
                <a:gd name="connsiteY4" fmla="*/ 604748 h 982851"/>
                <a:gd name="connsiteX0" fmla="*/ 854899 w 860113"/>
                <a:gd name="connsiteY0" fmla="*/ 113258 h 1017542"/>
                <a:gd name="connsiteX1" fmla="*/ 235139 w 860113"/>
                <a:gd name="connsiteY1" fmla="*/ 14198 h 1017542"/>
                <a:gd name="connsiteX2" fmla="*/ 204659 w 860113"/>
                <a:gd name="connsiteY2" fmla="*/ 565378 h 1017542"/>
                <a:gd name="connsiteX3" fmla="*/ 834579 w 860113"/>
                <a:gd name="connsiteY3" fmla="*/ 920978 h 1017542"/>
                <a:gd name="connsiteX4" fmla="*/ 19239 w 860113"/>
                <a:gd name="connsiteY4" fmla="*/ 1017498 h 1017542"/>
                <a:gd name="connsiteX0" fmla="*/ 854899 w 903083"/>
                <a:gd name="connsiteY0" fmla="*/ 113258 h 1017539"/>
                <a:gd name="connsiteX1" fmla="*/ 235139 w 903083"/>
                <a:gd name="connsiteY1" fmla="*/ 14198 h 1017539"/>
                <a:gd name="connsiteX2" fmla="*/ 204659 w 903083"/>
                <a:gd name="connsiteY2" fmla="*/ 565378 h 1017539"/>
                <a:gd name="connsiteX3" fmla="*/ 879029 w 903083"/>
                <a:gd name="connsiteY3" fmla="*/ 889228 h 1017539"/>
                <a:gd name="connsiteX4" fmla="*/ 19239 w 903083"/>
                <a:gd name="connsiteY4" fmla="*/ 1017498 h 1017539"/>
                <a:gd name="connsiteX0" fmla="*/ 854899 w 879029"/>
                <a:gd name="connsiteY0" fmla="*/ 113258 h 1093131"/>
                <a:gd name="connsiteX1" fmla="*/ 235139 w 879029"/>
                <a:gd name="connsiteY1" fmla="*/ 14198 h 1093131"/>
                <a:gd name="connsiteX2" fmla="*/ 204659 w 879029"/>
                <a:gd name="connsiteY2" fmla="*/ 565378 h 1093131"/>
                <a:gd name="connsiteX3" fmla="*/ 879029 w 879029"/>
                <a:gd name="connsiteY3" fmla="*/ 889228 h 1093131"/>
                <a:gd name="connsiteX4" fmla="*/ 19239 w 879029"/>
                <a:gd name="connsiteY4" fmla="*/ 1017498 h 1093131"/>
                <a:gd name="connsiteX0" fmla="*/ 854899 w 880115"/>
                <a:gd name="connsiteY0" fmla="*/ 113258 h 1093131"/>
                <a:gd name="connsiteX1" fmla="*/ 235139 w 880115"/>
                <a:gd name="connsiteY1" fmla="*/ 14198 h 1093131"/>
                <a:gd name="connsiteX2" fmla="*/ 204659 w 880115"/>
                <a:gd name="connsiteY2" fmla="*/ 565378 h 1093131"/>
                <a:gd name="connsiteX3" fmla="*/ 879029 w 880115"/>
                <a:gd name="connsiteY3" fmla="*/ 889228 h 1093131"/>
                <a:gd name="connsiteX4" fmla="*/ 19239 w 880115"/>
                <a:gd name="connsiteY4" fmla="*/ 1017498 h 1093131"/>
                <a:gd name="connsiteX0" fmla="*/ 854899 w 880115"/>
                <a:gd name="connsiteY0" fmla="*/ 113258 h 1093131"/>
                <a:gd name="connsiteX1" fmla="*/ 235139 w 880115"/>
                <a:gd name="connsiteY1" fmla="*/ 14198 h 1093131"/>
                <a:gd name="connsiteX2" fmla="*/ 204659 w 880115"/>
                <a:gd name="connsiteY2" fmla="*/ 565378 h 1093131"/>
                <a:gd name="connsiteX3" fmla="*/ 879029 w 880115"/>
                <a:gd name="connsiteY3" fmla="*/ 889228 h 1093131"/>
                <a:gd name="connsiteX4" fmla="*/ 19239 w 880115"/>
                <a:gd name="connsiteY4" fmla="*/ 1017498 h 1093131"/>
                <a:gd name="connsiteX0" fmla="*/ 854899 w 880115"/>
                <a:gd name="connsiteY0" fmla="*/ 113258 h 1093131"/>
                <a:gd name="connsiteX1" fmla="*/ 235139 w 880115"/>
                <a:gd name="connsiteY1" fmla="*/ 14198 h 1093131"/>
                <a:gd name="connsiteX2" fmla="*/ 204659 w 880115"/>
                <a:gd name="connsiteY2" fmla="*/ 533628 h 1093131"/>
                <a:gd name="connsiteX3" fmla="*/ 879029 w 880115"/>
                <a:gd name="connsiteY3" fmla="*/ 889228 h 1093131"/>
                <a:gd name="connsiteX4" fmla="*/ 19239 w 880115"/>
                <a:gd name="connsiteY4" fmla="*/ 1017498 h 1093131"/>
                <a:gd name="connsiteX0" fmla="*/ 887898 w 912990"/>
                <a:gd name="connsiteY0" fmla="*/ 113258 h 1093131"/>
                <a:gd name="connsiteX1" fmla="*/ 268138 w 912990"/>
                <a:gd name="connsiteY1" fmla="*/ 14198 h 1093131"/>
                <a:gd name="connsiteX2" fmla="*/ 161458 w 912990"/>
                <a:gd name="connsiteY2" fmla="*/ 489178 h 1093131"/>
                <a:gd name="connsiteX3" fmla="*/ 912028 w 912990"/>
                <a:gd name="connsiteY3" fmla="*/ 889228 h 1093131"/>
                <a:gd name="connsiteX4" fmla="*/ 52238 w 912990"/>
                <a:gd name="connsiteY4" fmla="*/ 1017498 h 1093131"/>
                <a:gd name="connsiteX0" fmla="*/ 844924 w 870016"/>
                <a:gd name="connsiteY0" fmla="*/ 113258 h 1093131"/>
                <a:gd name="connsiteX1" fmla="*/ 225164 w 870016"/>
                <a:gd name="connsiteY1" fmla="*/ 14198 h 1093131"/>
                <a:gd name="connsiteX2" fmla="*/ 118484 w 870016"/>
                <a:gd name="connsiteY2" fmla="*/ 489178 h 1093131"/>
                <a:gd name="connsiteX3" fmla="*/ 869054 w 870016"/>
                <a:gd name="connsiteY3" fmla="*/ 889228 h 1093131"/>
                <a:gd name="connsiteX4" fmla="*/ 9264 w 870016"/>
                <a:gd name="connsiteY4" fmla="*/ 1017498 h 1093131"/>
                <a:gd name="connsiteX0" fmla="*/ 844924 w 869723"/>
                <a:gd name="connsiteY0" fmla="*/ 113258 h 1093131"/>
                <a:gd name="connsiteX1" fmla="*/ 225164 w 869723"/>
                <a:gd name="connsiteY1" fmla="*/ 14198 h 1093131"/>
                <a:gd name="connsiteX2" fmla="*/ 118484 w 869723"/>
                <a:gd name="connsiteY2" fmla="*/ 489178 h 1093131"/>
                <a:gd name="connsiteX3" fmla="*/ 869054 w 869723"/>
                <a:gd name="connsiteY3" fmla="*/ 889228 h 1093131"/>
                <a:gd name="connsiteX4" fmla="*/ 9264 w 869723"/>
                <a:gd name="connsiteY4" fmla="*/ 1017498 h 1093131"/>
                <a:gd name="connsiteX0" fmla="*/ 835660 w 860459"/>
                <a:gd name="connsiteY0" fmla="*/ 113258 h 1093131"/>
                <a:gd name="connsiteX1" fmla="*/ 215900 w 860459"/>
                <a:gd name="connsiteY1" fmla="*/ 14198 h 1093131"/>
                <a:gd name="connsiteX2" fmla="*/ 109220 w 860459"/>
                <a:gd name="connsiteY2" fmla="*/ 489178 h 1093131"/>
                <a:gd name="connsiteX3" fmla="*/ 859790 w 860459"/>
                <a:gd name="connsiteY3" fmla="*/ 889228 h 1093131"/>
                <a:gd name="connsiteX4" fmla="*/ 0 w 860459"/>
                <a:gd name="connsiteY4" fmla="*/ 1017498 h 1093131"/>
                <a:gd name="connsiteX0" fmla="*/ 878762 w 903561"/>
                <a:gd name="connsiteY0" fmla="*/ 113258 h 1093131"/>
                <a:gd name="connsiteX1" fmla="*/ 259002 w 903561"/>
                <a:gd name="connsiteY1" fmla="*/ 14198 h 1093131"/>
                <a:gd name="connsiteX2" fmla="*/ 152322 w 903561"/>
                <a:gd name="connsiteY2" fmla="*/ 489178 h 1093131"/>
                <a:gd name="connsiteX3" fmla="*/ 902892 w 903561"/>
                <a:gd name="connsiteY3" fmla="*/ 889228 h 1093131"/>
                <a:gd name="connsiteX4" fmla="*/ 43102 w 903561"/>
                <a:gd name="connsiteY4" fmla="*/ 1017498 h 1093131"/>
                <a:gd name="connsiteX0" fmla="*/ 878762 w 903819"/>
                <a:gd name="connsiteY0" fmla="*/ 113258 h 1093131"/>
                <a:gd name="connsiteX1" fmla="*/ 259002 w 903819"/>
                <a:gd name="connsiteY1" fmla="*/ 14198 h 1093131"/>
                <a:gd name="connsiteX2" fmla="*/ 152322 w 903819"/>
                <a:gd name="connsiteY2" fmla="*/ 489178 h 1093131"/>
                <a:gd name="connsiteX3" fmla="*/ 902892 w 903819"/>
                <a:gd name="connsiteY3" fmla="*/ 889228 h 1093131"/>
                <a:gd name="connsiteX4" fmla="*/ 43102 w 903819"/>
                <a:gd name="connsiteY4" fmla="*/ 1017498 h 1093131"/>
                <a:gd name="connsiteX0" fmla="*/ 835660 w 860717"/>
                <a:gd name="connsiteY0" fmla="*/ 113258 h 1093131"/>
                <a:gd name="connsiteX1" fmla="*/ 215900 w 860717"/>
                <a:gd name="connsiteY1" fmla="*/ 14198 h 1093131"/>
                <a:gd name="connsiteX2" fmla="*/ 109220 w 860717"/>
                <a:gd name="connsiteY2" fmla="*/ 489178 h 1093131"/>
                <a:gd name="connsiteX3" fmla="*/ 859790 w 860717"/>
                <a:gd name="connsiteY3" fmla="*/ 889228 h 1093131"/>
                <a:gd name="connsiteX4" fmla="*/ 0 w 860717"/>
                <a:gd name="connsiteY4" fmla="*/ 1017498 h 1093131"/>
                <a:gd name="connsiteX0" fmla="*/ 835660 w 860692"/>
                <a:gd name="connsiteY0" fmla="*/ 113258 h 1093131"/>
                <a:gd name="connsiteX1" fmla="*/ 215900 w 860692"/>
                <a:gd name="connsiteY1" fmla="*/ 14198 h 1093131"/>
                <a:gd name="connsiteX2" fmla="*/ 90170 w 860692"/>
                <a:gd name="connsiteY2" fmla="*/ 444728 h 1093131"/>
                <a:gd name="connsiteX3" fmla="*/ 859790 w 860692"/>
                <a:gd name="connsiteY3" fmla="*/ 889228 h 1093131"/>
                <a:gd name="connsiteX4" fmla="*/ 0 w 860692"/>
                <a:gd name="connsiteY4" fmla="*/ 1017498 h 1093131"/>
                <a:gd name="connsiteX0" fmla="*/ 835660 w 860661"/>
                <a:gd name="connsiteY0" fmla="*/ 113258 h 1093131"/>
                <a:gd name="connsiteX1" fmla="*/ 215900 w 860661"/>
                <a:gd name="connsiteY1" fmla="*/ 14198 h 1093131"/>
                <a:gd name="connsiteX2" fmla="*/ 64770 w 860661"/>
                <a:gd name="connsiteY2" fmla="*/ 393928 h 1093131"/>
                <a:gd name="connsiteX3" fmla="*/ 859790 w 860661"/>
                <a:gd name="connsiteY3" fmla="*/ 889228 h 1093131"/>
                <a:gd name="connsiteX4" fmla="*/ 0 w 860661"/>
                <a:gd name="connsiteY4" fmla="*/ 1017498 h 1093131"/>
                <a:gd name="connsiteX0" fmla="*/ 835660 w 860661"/>
                <a:gd name="connsiteY0" fmla="*/ 141200 h 1121073"/>
                <a:gd name="connsiteX1" fmla="*/ 209550 w 860661"/>
                <a:gd name="connsiteY1" fmla="*/ 10390 h 1121073"/>
                <a:gd name="connsiteX2" fmla="*/ 64770 w 860661"/>
                <a:gd name="connsiteY2" fmla="*/ 421870 h 1121073"/>
                <a:gd name="connsiteX3" fmla="*/ 859790 w 860661"/>
                <a:gd name="connsiteY3" fmla="*/ 917170 h 1121073"/>
                <a:gd name="connsiteX4" fmla="*/ 0 w 860661"/>
                <a:gd name="connsiteY4" fmla="*/ 1045440 h 1121073"/>
                <a:gd name="connsiteX0" fmla="*/ 835660 w 860661"/>
                <a:gd name="connsiteY0" fmla="*/ 124181 h 1104054"/>
                <a:gd name="connsiteX1" fmla="*/ 209550 w 860661"/>
                <a:gd name="connsiteY1" fmla="*/ 12421 h 1104054"/>
                <a:gd name="connsiteX2" fmla="*/ 64770 w 860661"/>
                <a:gd name="connsiteY2" fmla="*/ 404851 h 1104054"/>
                <a:gd name="connsiteX3" fmla="*/ 859790 w 860661"/>
                <a:gd name="connsiteY3" fmla="*/ 900151 h 1104054"/>
                <a:gd name="connsiteX4" fmla="*/ 0 w 860661"/>
                <a:gd name="connsiteY4" fmla="*/ 1028421 h 1104054"/>
                <a:gd name="connsiteX0" fmla="*/ 835660 w 860661"/>
                <a:gd name="connsiteY0" fmla="*/ 124181 h 1104054"/>
                <a:gd name="connsiteX1" fmla="*/ 209550 w 860661"/>
                <a:gd name="connsiteY1" fmla="*/ 12421 h 1104054"/>
                <a:gd name="connsiteX2" fmla="*/ 64770 w 860661"/>
                <a:gd name="connsiteY2" fmla="*/ 404851 h 1104054"/>
                <a:gd name="connsiteX3" fmla="*/ 859790 w 860661"/>
                <a:gd name="connsiteY3" fmla="*/ 900151 h 1104054"/>
                <a:gd name="connsiteX4" fmla="*/ 0 w 860661"/>
                <a:gd name="connsiteY4" fmla="*/ 1028421 h 1104054"/>
                <a:gd name="connsiteX0" fmla="*/ 844123 w 869124"/>
                <a:gd name="connsiteY0" fmla="*/ 124181 h 1104054"/>
                <a:gd name="connsiteX1" fmla="*/ 218013 w 869124"/>
                <a:gd name="connsiteY1" fmla="*/ 12421 h 1104054"/>
                <a:gd name="connsiteX2" fmla="*/ 73233 w 869124"/>
                <a:gd name="connsiteY2" fmla="*/ 404851 h 1104054"/>
                <a:gd name="connsiteX3" fmla="*/ 868253 w 869124"/>
                <a:gd name="connsiteY3" fmla="*/ 900151 h 1104054"/>
                <a:gd name="connsiteX4" fmla="*/ 8463 w 869124"/>
                <a:gd name="connsiteY4" fmla="*/ 1028421 h 1104054"/>
                <a:gd name="connsiteX0" fmla="*/ 835660 w 860661"/>
                <a:gd name="connsiteY0" fmla="*/ 124181 h 1104054"/>
                <a:gd name="connsiteX1" fmla="*/ 209550 w 860661"/>
                <a:gd name="connsiteY1" fmla="*/ 12421 h 1104054"/>
                <a:gd name="connsiteX2" fmla="*/ 64770 w 860661"/>
                <a:gd name="connsiteY2" fmla="*/ 404851 h 1104054"/>
                <a:gd name="connsiteX3" fmla="*/ 859790 w 860661"/>
                <a:gd name="connsiteY3" fmla="*/ 900151 h 1104054"/>
                <a:gd name="connsiteX4" fmla="*/ 0 w 860661"/>
                <a:gd name="connsiteY4" fmla="*/ 1028421 h 1104054"/>
                <a:gd name="connsiteX0" fmla="*/ 847482 w 872483"/>
                <a:gd name="connsiteY0" fmla="*/ 124181 h 1104054"/>
                <a:gd name="connsiteX1" fmla="*/ 221372 w 872483"/>
                <a:gd name="connsiteY1" fmla="*/ 12421 h 1104054"/>
                <a:gd name="connsiteX2" fmla="*/ 76592 w 872483"/>
                <a:gd name="connsiteY2" fmla="*/ 404851 h 1104054"/>
                <a:gd name="connsiteX3" fmla="*/ 871612 w 872483"/>
                <a:gd name="connsiteY3" fmla="*/ 900151 h 1104054"/>
                <a:gd name="connsiteX4" fmla="*/ 11822 w 872483"/>
                <a:gd name="connsiteY4" fmla="*/ 1028421 h 1104054"/>
                <a:gd name="connsiteX0" fmla="*/ 847482 w 904197"/>
                <a:gd name="connsiteY0" fmla="*/ 124181 h 1082782"/>
                <a:gd name="connsiteX1" fmla="*/ 221372 w 904197"/>
                <a:gd name="connsiteY1" fmla="*/ 12421 h 1082782"/>
                <a:gd name="connsiteX2" fmla="*/ 76592 w 904197"/>
                <a:gd name="connsiteY2" fmla="*/ 404851 h 1082782"/>
                <a:gd name="connsiteX3" fmla="*/ 903362 w 904197"/>
                <a:gd name="connsiteY3" fmla="*/ 862051 h 1082782"/>
                <a:gd name="connsiteX4" fmla="*/ 11822 w 904197"/>
                <a:gd name="connsiteY4" fmla="*/ 1028421 h 1082782"/>
                <a:gd name="connsiteX0" fmla="*/ 847482 w 923226"/>
                <a:gd name="connsiteY0" fmla="*/ 124181 h 1073158"/>
                <a:gd name="connsiteX1" fmla="*/ 221372 w 923226"/>
                <a:gd name="connsiteY1" fmla="*/ 12421 h 1073158"/>
                <a:gd name="connsiteX2" fmla="*/ 76592 w 923226"/>
                <a:gd name="connsiteY2" fmla="*/ 404851 h 1073158"/>
                <a:gd name="connsiteX3" fmla="*/ 922412 w 923226"/>
                <a:gd name="connsiteY3" fmla="*/ 843001 h 1073158"/>
                <a:gd name="connsiteX4" fmla="*/ 11822 w 923226"/>
                <a:gd name="connsiteY4" fmla="*/ 1028421 h 1073158"/>
                <a:gd name="connsiteX0" fmla="*/ 847482 w 904197"/>
                <a:gd name="connsiteY0" fmla="*/ 124181 h 1070117"/>
                <a:gd name="connsiteX1" fmla="*/ 221372 w 904197"/>
                <a:gd name="connsiteY1" fmla="*/ 12421 h 1070117"/>
                <a:gd name="connsiteX2" fmla="*/ 76592 w 904197"/>
                <a:gd name="connsiteY2" fmla="*/ 404851 h 1070117"/>
                <a:gd name="connsiteX3" fmla="*/ 903362 w 904197"/>
                <a:gd name="connsiteY3" fmla="*/ 836651 h 1070117"/>
                <a:gd name="connsiteX4" fmla="*/ 11822 w 904197"/>
                <a:gd name="connsiteY4" fmla="*/ 1028421 h 1070117"/>
                <a:gd name="connsiteX0" fmla="*/ 847482 w 904197"/>
                <a:gd name="connsiteY0" fmla="*/ 124181 h 1099014"/>
                <a:gd name="connsiteX1" fmla="*/ 221372 w 904197"/>
                <a:gd name="connsiteY1" fmla="*/ 12421 h 1099014"/>
                <a:gd name="connsiteX2" fmla="*/ 76592 w 904197"/>
                <a:gd name="connsiteY2" fmla="*/ 404851 h 1099014"/>
                <a:gd name="connsiteX3" fmla="*/ 903362 w 904197"/>
                <a:gd name="connsiteY3" fmla="*/ 836651 h 1099014"/>
                <a:gd name="connsiteX4" fmla="*/ 11822 w 904197"/>
                <a:gd name="connsiteY4" fmla="*/ 1028421 h 1099014"/>
                <a:gd name="connsiteX0" fmla="*/ 847482 w 904197"/>
                <a:gd name="connsiteY0" fmla="*/ 124181 h 1129660"/>
                <a:gd name="connsiteX1" fmla="*/ 221372 w 904197"/>
                <a:gd name="connsiteY1" fmla="*/ 12421 h 1129660"/>
                <a:gd name="connsiteX2" fmla="*/ 76592 w 904197"/>
                <a:gd name="connsiteY2" fmla="*/ 404851 h 1129660"/>
                <a:gd name="connsiteX3" fmla="*/ 903362 w 904197"/>
                <a:gd name="connsiteY3" fmla="*/ 836651 h 1129660"/>
                <a:gd name="connsiteX4" fmla="*/ 11822 w 904197"/>
                <a:gd name="connsiteY4" fmla="*/ 1028421 h 1129660"/>
                <a:gd name="connsiteX0" fmla="*/ 847482 w 904197"/>
                <a:gd name="connsiteY0" fmla="*/ 124181 h 1113756"/>
                <a:gd name="connsiteX1" fmla="*/ 221372 w 904197"/>
                <a:gd name="connsiteY1" fmla="*/ 12421 h 1113756"/>
                <a:gd name="connsiteX2" fmla="*/ 76592 w 904197"/>
                <a:gd name="connsiteY2" fmla="*/ 404851 h 1113756"/>
                <a:gd name="connsiteX3" fmla="*/ 903362 w 904197"/>
                <a:gd name="connsiteY3" fmla="*/ 836651 h 1113756"/>
                <a:gd name="connsiteX4" fmla="*/ 43572 w 904197"/>
                <a:gd name="connsiteY4" fmla="*/ 996671 h 1113756"/>
                <a:gd name="connsiteX0" fmla="*/ 847482 w 904197"/>
                <a:gd name="connsiteY0" fmla="*/ 124181 h 1116075"/>
                <a:gd name="connsiteX1" fmla="*/ 221372 w 904197"/>
                <a:gd name="connsiteY1" fmla="*/ 12421 h 1116075"/>
                <a:gd name="connsiteX2" fmla="*/ 76592 w 904197"/>
                <a:gd name="connsiteY2" fmla="*/ 404851 h 1116075"/>
                <a:gd name="connsiteX3" fmla="*/ 903362 w 904197"/>
                <a:gd name="connsiteY3" fmla="*/ 836651 h 1116075"/>
                <a:gd name="connsiteX4" fmla="*/ 43572 w 904197"/>
                <a:gd name="connsiteY4" fmla="*/ 996671 h 1116075"/>
                <a:gd name="connsiteX0" fmla="*/ 847482 w 904197"/>
                <a:gd name="connsiteY0" fmla="*/ 124181 h 1116075"/>
                <a:gd name="connsiteX1" fmla="*/ 221372 w 904197"/>
                <a:gd name="connsiteY1" fmla="*/ 12421 h 1116075"/>
                <a:gd name="connsiteX2" fmla="*/ 76592 w 904197"/>
                <a:gd name="connsiteY2" fmla="*/ 404851 h 1116075"/>
                <a:gd name="connsiteX3" fmla="*/ 903362 w 904197"/>
                <a:gd name="connsiteY3" fmla="*/ 836651 h 1116075"/>
                <a:gd name="connsiteX4" fmla="*/ 43572 w 904197"/>
                <a:gd name="connsiteY4" fmla="*/ 996671 h 1116075"/>
                <a:gd name="connsiteX0" fmla="*/ 847482 w 904176"/>
                <a:gd name="connsiteY0" fmla="*/ 124181 h 1116075"/>
                <a:gd name="connsiteX1" fmla="*/ 221372 w 904176"/>
                <a:gd name="connsiteY1" fmla="*/ 12421 h 1116075"/>
                <a:gd name="connsiteX2" fmla="*/ 76592 w 904176"/>
                <a:gd name="connsiteY2" fmla="*/ 404851 h 1116075"/>
                <a:gd name="connsiteX3" fmla="*/ 903362 w 904176"/>
                <a:gd name="connsiteY3" fmla="*/ 836651 h 1116075"/>
                <a:gd name="connsiteX4" fmla="*/ 43572 w 904176"/>
                <a:gd name="connsiteY4" fmla="*/ 996671 h 1116075"/>
                <a:gd name="connsiteX0" fmla="*/ 847482 w 904170"/>
                <a:gd name="connsiteY0" fmla="*/ 124181 h 1116075"/>
                <a:gd name="connsiteX1" fmla="*/ 221372 w 904170"/>
                <a:gd name="connsiteY1" fmla="*/ 12421 h 1116075"/>
                <a:gd name="connsiteX2" fmla="*/ 76592 w 904170"/>
                <a:gd name="connsiteY2" fmla="*/ 404851 h 1116075"/>
                <a:gd name="connsiteX3" fmla="*/ 903362 w 904170"/>
                <a:gd name="connsiteY3" fmla="*/ 836651 h 1116075"/>
                <a:gd name="connsiteX4" fmla="*/ 43572 w 904170"/>
                <a:gd name="connsiteY4" fmla="*/ 996671 h 1116075"/>
                <a:gd name="connsiteX0" fmla="*/ 847482 w 903362"/>
                <a:gd name="connsiteY0" fmla="*/ 124181 h 1116075"/>
                <a:gd name="connsiteX1" fmla="*/ 221372 w 903362"/>
                <a:gd name="connsiteY1" fmla="*/ 12421 h 1116075"/>
                <a:gd name="connsiteX2" fmla="*/ 76592 w 903362"/>
                <a:gd name="connsiteY2" fmla="*/ 404851 h 1116075"/>
                <a:gd name="connsiteX3" fmla="*/ 903362 w 903362"/>
                <a:gd name="connsiteY3" fmla="*/ 836651 h 1116075"/>
                <a:gd name="connsiteX4" fmla="*/ 43572 w 903362"/>
                <a:gd name="connsiteY4" fmla="*/ 996671 h 1116075"/>
                <a:gd name="connsiteX0" fmla="*/ 847482 w 903362"/>
                <a:gd name="connsiteY0" fmla="*/ 124181 h 1116075"/>
                <a:gd name="connsiteX1" fmla="*/ 221372 w 903362"/>
                <a:gd name="connsiteY1" fmla="*/ 12421 h 1116075"/>
                <a:gd name="connsiteX2" fmla="*/ 76592 w 903362"/>
                <a:gd name="connsiteY2" fmla="*/ 404851 h 1116075"/>
                <a:gd name="connsiteX3" fmla="*/ 903362 w 903362"/>
                <a:gd name="connsiteY3" fmla="*/ 836651 h 1116075"/>
                <a:gd name="connsiteX4" fmla="*/ 43572 w 903362"/>
                <a:gd name="connsiteY4" fmla="*/ 996671 h 1116075"/>
                <a:gd name="connsiteX0" fmla="*/ 847482 w 903362"/>
                <a:gd name="connsiteY0" fmla="*/ 124181 h 1116075"/>
                <a:gd name="connsiteX1" fmla="*/ 221372 w 903362"/>
                <a:gd name="connsiteY1" fmla="*/ 12421 h 1116075"/>
                <a:gd name="connsiteX2" fmla="*/ 76592 w 903362"/>
                <a:gd name="connsiteY2" fmla="*/ 404851 h 1116075"/>
                <a:gd name="connsiteX3" fmla="*/ 903362 w 903362"/>
                <a:gd name="connsiteY3" fmla="*/ 836651 h 1116075"/>
                <a:gd name="connsiteX4" fmla="*/ 43572 w 903362"/>
                <a:gd name="connsiteY4" fmla="*/ 996671 h 1116075"/>
                <a:gd name="connsiteX0" fmla="*/ 847482 w 903362"/>
                <a:gd name="connsiteY0" fmla="*/ 124181 h 1116075"/>
                <a:gd name="connsiteX1" fmla="*/ 221372 w 903362"/>
                <a:gd name="connsiteY1" fmla="*/ 12421 h 1116075"/>
                <a:gd name="connsiteX2" fmla="*/ 76592 w 903362"/>
                <a:gd name="connsiteY2" fmla="*/ 404851 h 1116075"/>
                <a:gd name="connsiteX3" fmla="*/ 903362 w 903362"/>
                <a:gd name="connsiteY3" fmla="*/ 836651 h 1116075"/>
                <a:gd name="connsiteX4" fmla="*/ 43572 w 903362"/>
                <a:gd name="connsiteY4" fmla="*/ 996671 h 1116075"/>
                <a:gd name="connsiteX0" fmla="*/ 847482 w 903362"/>
                <a:gd name="connsiteY0" fmla="*/ 124181 h 1079212"/>
                <a:gd name="connsiteX1" fmla="*/ 221372 w 903362"/>
                <a:gd name="connsiteY1" fmla="*/ 12421 h 1079212"/>
                <a:gd name="connsiteX2" fmla="*/ 76592 w 903362"/>
                <a:gd name="connsiteY2" fmla="*/ 404851 h 1079212"/>
                <a:gd name="connsiteX3" fmla="*/ 903362 w 903362"/>
                <a:gd name="connsiteY3" fmla="*/ 836651 h 1079212"/>
                <a:gd name="connsiteX4" fmla="*/ 43572 w 903362"/>
                <a:gd name="connsiteY4" fmla="*/ 996671 h 1079212"/>
                <a:gd name="connsiteX0" fmla="*/ 847482 w 903362"/>
                <a:gd name="connsiteY0" fmla="*/ 124181 h 1113647"/>
                <a:gd name="connsiteX1" fmla="*/ 221372 w 903362"/>
                <a:gd name="connsiteY1" fmla="*/ 12421 h 1113647"/>
                <a:gd name="connsiteX2" fmla="*/ 76592 w 903362"/>
                <a:gd name="connsiteY2" fmla="*/ 404851 h 1113647"/>
                <a:gd name="connsiteX3" fmla="*/ 903362 w 903362"/>
                <a:gd name="connsiteY3" fmla="*/ 836651 h 1113647"/>
                <a:gd name="connsiteX4" fmla="*/ 43572 w 903362"/>
                <a:gd name="connsiteY4" fmla="*/ 996671 h 11136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03362" h="1113647">
                  <a:moveTo>
                    <a:pt x="847482" y="124181"/>
                  </a:moveTo>
                  <a:cubicBezTo>
                    <a:pt x="726409" y="28084"/>
                    <a:pt x="357262" y="-25891"/>
                    <a:pt x="221372" y="12421"/>
                  </a:cubicBezTo>
                  <a:cubicBezTo>
                    <a:pt x="34682" y="50733"/>
                    <a:pt x="-86815" y="231708"/>
                    <a:pt x="76592" y="404851"/>
                  </a:cubicBezTo>
                  <a:cubicBezTo>
                    <a:pt x="161047" y="589001"/>
                    <a:pt x="856372" y="544763"/>
                    <a:pt x="903362" y="836651"/>
                  </a:cubicBezTo>
                  <a:cubicBezTo>
                    <a:pt x="880502" y="1268239"/>
                    <a:pt x="257355" y="1090228"/>
                    <a:pt x="43572" y="996671"/>
                  </a:cubicBezTo>
                </a:path>
              </a:pathLst>
            </a:custGeom>
            <a:noFill/>
            <a:ln w="254000" cap="rnd">
              <a:solidFill>
                <a:srgbClr val="24FE48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9720B933-ED70-AD96-C9D8-F8EAA94F1DBF}"/>
                </a:ext>
              </a:extLst>
            </p:cNvPr>
            <p:cNvSpPr/>
            <p:nvPr/>
          </p:nvSpPr>
          <p:spPr>
            <a:xfrm>
              <a:off x="4359357" y="4162387"/>
              <a:ext cx="936953" cy="1047775"/>
            </a:xfrm>
            <a:custGeom>
              <a:avLst/>
              <a:gdLst>
                <a:gd name="connsiteX0" fmla="*/ 0 w 1082040"/>
                <a:gd name="connsiteY0" fmla="*/ 0 h 1097280"/>
                <a:gd name="connsiteX1" fmla="*/ 121920 w 1082040"/>
                <a:gd name="connsiteY1" fmla="*/ 1097280 h 1097280"/>
                <a:gd name="connsiteX2" fmla="*/ 929640 w 1082040"/>
                <a:gd name="connsiteY2" fmla="*/ 944880 h 1097280"/>
                <a:gd name="connsiteX3" fmla="*/ 1082040 w 1082040"/>
                <a:gd name="connsiteY3" fmla="*/ 525780 h 1097280"/>
                <a:gd name="connsiteX4" fmla="*/ 746760 w 1082040"/>
                <a:gd name="connsiteY4" fmla="*/ 22860 h 1097280"/>
                <a:gd name="connsiteX5" fmla="*/ 0 w 1082040"/>
                <a:gd name="connsiteY5" fmla="*/ 0 h 1097280"/>
                <a:gd name="connsiteX0" fmla="*/ 0 w 1082040"/>
                <a:gd name="connsiteY0" fmla="*/ 94636 h 1191916"/>
                <a:gd name="connsiteX1" fmla="*/ 121920 w 1082040"/>
                <a:gd name="connsiteY1" fmla="*/ 1191916 h 1191916"/>
                <a:gd name="connsiteX2" fmla="*/ 929640 w 1082040"/>
                <a:gd name="connsiteY2" fmla="*/ 1039516 h 1191916"/>
                <a:gd name="connsiteX3" fmla="*/ 1082040 w 1082040"/>
                <a:gd name="connsiteY3" fmla="*/ 620416 h 1191916"/>
                <a:gd name="connsiteX4" fmla="*/ 746760 w 1082040"/>
                <a:gd name="connsiteY4" fmla="*/ 117496 h 1191916"/>
                <a:gd name="connsiteX5" fmla="*/ 0 w 1082040"/>
                <a:gd name="connsiteY5" fmla="*/ 94636 h 1191916"/>
                <a:gd name="connsiteX0" fmla="*/ 0 w 1082040"/>
                <a:gd name="connsiteY0" fmla="*/ 81612 h 1178892"/>
                <a:gd name="connsiteX1" fmla="*/ 121920 w 1082040"/>
                <a:gd name="connsiteY1" fmla="*/ 1178892 h 1178892"/>
                <a:gd name="connsiteX2" fmla="*/ 929640 w 1082040"/>
                <a:gd name="connsiteY2" fmla="*/ 1026492 h 1178892"/>
                <a:gd name="connsiteX3" fmla="*/ 1082040 w 1082040"/>
                <a:gd name="connsiteY3" fmla="*/ 607392 h 1178892"/>
                <a:gd name="connsiteX4" fmla="*/ 727710 w 1082040"/>
                <a:gd name="connsiteY4" fmla="*/ 148922 h 1178892"/>
                <a:gd name="connsiteX5" fmla="*/ 0 w 1082040"/>
                <a:gd name="connsiteY5" fmla="*/ 81612 h 1178892"/>
                <a:gd name="connsiteX0" fmla="*/ 0 w 1082040"/>
                <a:gd name="connsiteY0" fmla="*/ 80009 h 1177289"/>
                <a:gd name="connsiteX1" fmla="*/ 121920 w 1082040"/>
                <a:gd name="connsiteY1" fmla="*/ 1177289 h 1177289"/>
                <a:gd name="connsiteX2" fmla="*/ 929640 w 1082040"/>
                <a:gd name="connsiteY2" fmla="*/ 1024889 h 1177289"/>
                <a:gd name="connsiteX3" fmla="*/ 1082040 w 1082040"/>
                <a:gd name="connsiteY3" fmla="*/ 605789 h 1177289"/>
                <a:gd name="connsiteX4" fmla="*/ 759460 w 1082040"/>
                <a:gd name="connsiteY4" fmla="*/ 153669 h 1177289"/>
                <a:gd name="connsiteX5" fmla="*/ 0 w 1082040"/>
                <a:gd name="connsiteY5" fmla="*/ 80009 h 1177289"/>
                <a:gd name="connsiteX0" fmla="*/ 0 w 1082040"/>
                <a:gd name="connsiteY0" fmla="*/ 70151 h 1167431"/>
                <a:gd name="connsiteX1" fmla="*/ 121920 w 1082040"/>
                <a:gd name="connsiteY1" fmla="*/ 1167431 h 1167431"/>
                <a:gd name="connsiteX2" fmla="*/ 929640 w 1082040"/>
                <a:gd name="connsiteY2" fmla="*/ 1015031 h 1167431"/>
                <a:gd name="connsiteX3" fmla="*/ 1082040 w 1082040"/>
                <a:gd name="connsiteY3" fmla="*/ 595931 h 1167431"/>
                <a:gd name="connsiteX4" fmla="*/ 759460 w 1082040"/>
                <a:gd name="connsiteY4" fmla="*/ 143811 h 1167431"/>
                <a:gd name="connsiteX5" fmla="*/ 0 w 1082040"/>
                <a:gd name="connsiteY5" fmla="*/ 70151 h 1167431"/>
                <a:gd name="connsiteX0" fmla="*/ 0 w 1082040"/>
                <a:gd name="connsiteY0" fmla="*/ 10997 h 1108277"/>
                <a:gd name="connsiteX1" fmla="*/ 121920 w 1082040"/>
                <a:gd name="connsiteY1" fmla="*/ 1108277 h 1108277"/>
                <a:gd name="connsiteX2" fmla="*/ 929640 w 1082040"/>
                <a:gd name="connsiteY2" fmla="*/ 955877 h 1108277"/>
                <a:gd name="connsiteX3" fmla="*/ 1082040 w 1082040"/>
                <a:gd name="connsiteY3" fmla="*/ 536777 h 1108277"/>
                <a:gd name="connsiteX4" fmla="*/ 759460 w 1082040"/>
                <a:gd name="connsiteY4" fmla="*/ 84657 h 1108277"/>
                <a:gd name="connsiteX5" fmla="*/ 0 w 1082040"/>
                <a:gd name="connsiteY5" fmla="*/ 10997 h 1108277"/>
                <a:gd name="connsiteX0" fmla="*/ 0 w 1082040"/>
                <a:gd name="connsiteY0" fmla="*/ 21102 h 1118382"/>
                <a:gd name="connsiteX1" fmla="*/ 121920 w 1082040"/>
                <a:gd name="connsiteY1" fmla="*/ 1118382 h 1118382"/>
                <a:gd name="connsiteX2" fmla="*/ 929640 w 1082040"/>
                <a:gd name="connsiteY2" fmla="*/ 965982 h 1118382"/>
                <a:gd name="connsiteX3" fmla="*/ 1082040 w 1082040"/>
                <a:gd name="connsiteY3" fmla="*/ 546882 h 1118382"/>
                <a:gd name="connsiteX4" fmla="*/ 759460 w 1082040"/>
                <a:gd name="connsiteY4" fmla="*/ 94762 h 1118382"/>
                <a:gd name="connsiteX5" fmla="*/ 0 w 1082040"/>
                <a:gd name="connsiteY5" fmla="*/ 21102 h 1118382"/>
                <a:gd name="connsiteX0" fmla="*/ 0 w 1082040"/>
                <a:gd name="connsiteY0" fmla="*/ 13447 h 1110727"/>
                <a:gd name="connsiteX1" fmla="*/ 121920 w 1082040"/>
                <a:gd name="connsiteY1" fmla="*/ 1110727 h 1110727"/>
                <a:gd name="connsiteX2" fmla="*/ 929640 w 1082040"/>
                <a:gd name="connsiteY2" fmla="*/ 958327 h 1110727"/>
                <a:gd name="connsiteX3" fmla="*/ 1082040 w 1082040"/>
                <a:gd name="connsiteY3" fmla="*/ 539227 h 1110727"/>
                <a:gd name="connsiteX4" fmla="*/ 759460 w 1082040"/>
                <a:gd name="connsiteY4" fmla="*/ 87107 h 1110727"/>
                <a:gd name="connsiteX5" fmla="*/ 0 w 1082040"/>
                <a:gd name="connsiteY5" fmla="*/ 13447 h 1110727"/>
                <a:gd name="connsiteX0" fmla="*/ 0 w 1082040"/>
                <a:gd name="connsiteY0" fmla="*/ 34409 h 1131689"/>
                <a:gd name="connsiteX1" fmla="*/ 121920 w 1082040"/>
                <a:gd name="connsiteY1" fmla="*/ 1131689 h 1131689"/>
                <a:gd name="connsiteX2" fmla="*/ 929640 w 1082040"/>
                <a:gd name="connsiteY2" fmla="*/ 979289 h 1131689"/>
                <a:gd name="connsiteX3" fmla="*/ 1082040 w 1082040"/>
                <a:gd name="connsiteY3" fmla="*/ 560189 h 1131689"/>
                <a:gd name="connsiteX4" fmla="*/ 759460 w 1082040"/>
                <a:gd name="connsiteY4" fmla="*/ 108069 h 1131689"/>
                <a:gd name="connsiteX5" fmla="*/ 0 w 1082040"/>
                <a:gd name="connsiteY5" fmla="*/ 34409 h 1131689"/>
                <a:gd name="connsiteX0" fmla="*/ 0 w 1082040"/>
                <a:gd name="connsiteY0" fmla="*/ 29033 h 1126313"/>
                <a:gd name="connsiteX1" fmla="*/ 121920 w 1082040"/>
                <a:gd name="connsiteY1" fmla="*/ 1126313 h 1126313"/>
                <a:gd name="connsiteX2" fmla="*/ 929640 w 1082040"/>
                <a:gd name="connsiteY2" fmla="*/ 973913 h 1126313"/>
                <a:gd name="connsiteX3" fmla="*/ 1082040 w 1082040"/>
                <a:gd name="connsiteY3" fmla="*/ 554813 h 1126313"/>
                <a:gd name="connsiteX4" fmla="*/ 759460 w 1082040"/>
                <a:gd name="connsiteY4" fmla="*/ 102693 h 1126313"/>
                <a:gd name="connsiteX5" fmla="*/ 0 w 1082040"/>
                <a:gd name="connsiteY5" fmla="*/ 29033 h 1126313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8690 w 1101090"/>
                <a:gd name="connsiteY2" fmla="*/ 98259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8690 w 1101090"/>
                <a:gd name="connsiteY2" fmla="*/ 98259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8690 w 1101090"/>
                <a:gd name="connsiteY2" fmla="*/ 98259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8690 w 1101090"/>
                <a:gd name="connsiteY2" fmla="*/ 98259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8690 w 1101090"/>
                <a:gd name="connsiteY2" fmla="*/ 98259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98088"/>
                <a:gd name="connsiteX1" fmla="*/ 140970 w 1101090"/>
                <a:gd name="connsiteY1" fmla="*/ 1134995 h 1198088"/>
                <a:gd name="connsiteX2" fmla="*/ 948690 w 1101090"/>
                <a:gd name="connsiteY2" fmla="*/ 982595 h 1198088"/>
                <a:gd name="connsiteX3" fmla="*/ 1101090 w 1101090"/>
                <a:gd name="connsiteY3" fmla="*/ 563495 h 1198088"/>
                <a:gd name="connsiteX4" fmla="*/ 778510 w 1101090"/>
                <a:gd name="connsiteY4" fmla="*/ 111375 h 1198088"/>
                <a:gd name="connsiteX5" fmla="*/ 0 w 1101090"/>
                <a:gd name="connsiteY5" fmla="*/ 37715 h 1198088"/>
                <a:gd name="connsiteX0" fmla="*/ 0 w 1101090"/>
                <a:gd name="connsiteY0" fmla="*/ 37715 h 1189237"/>
                <a:gd name="connsiteX1" fmla="*/ 140970 w 1101090"/>
                <a:gd name="connsiteY1" fmla="*/ 1134995 h 1189237"/>
                <a:gd name="connsiteX2" fmla="*/ 948690 w 1101090"/>
                <a:gd name="connsiteY2" fmla="*/ 982595 h 1189237"/>
                <a:gd name="connsiteX3" fmla="*/ 1101090 w 1101090"/>
                <a:gd name="connsiteY3" fmla="*/ 563495 h 1189237"/>
                <a:gd name="connsiteX4" fmla="*/ 778510 w 1101090"/>
                <a:gd name="connsiteY4" fmla="*/ 111375 h 1189237"/>
                <a:gd name="connsiteX5" fmla="*/ 0 w 1101090"/>
                <a:gd name="connsiteY5" fmla="*/ 37715 h 1189237"/>
                <a:gd name="connsiteX0" fmla="*/ 0 w 1101090"/>
                <a:gd name="connsiteY0" fmla="*/ 37715 h 1186478"/>
                <a:gd name="connsiteX1" fmla="*/ 140970 w 1101090"/>
                <a:gd name="connsiteY1" fmla="*/ 1134995 h 1186478"/>
                <a:gd name="connsiteX2" fmla="*/ 961390 w 1101090"/>
                <a:gd name="connsiteY2" fmla="*/ 963545 h 1186478"/>
                <a:gd name="connsiteX3" fmla="*/ 1101090 w 1101090"/>
                <a:gd name="connsiteY3" fmla="*/ 563495 h 1186478"/>
                <a:gd name="connsiteX4" fmla="*/ 778510 w 1101090"/>
                <a:gd name="connsiteY4" fmla="*/ 111375 h 1186478"/>
                <a:gd name="connsiteX5" fmla="*/ 0 w 1101090"/>
                <a:gd name="connsiteY5" fmla="*/ 37715 h 1186478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61390 w 1101090"/>
                <a:gd name="connsiteY2" fmla="*/ 96354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61390 w 1101090"/>
                <a:gd name="connsiteY2" fmla="*/ 96354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61390 w 1101090"/>
                <a:gd name="connsiteY2" fmla="*/ 96354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2340 w 1101090"/>
                <a:gd name="connsiteY2" fmla="*/ 96354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082040"/>
                <a:gd name="connsiteY0" fmla="*/ 37715 h 1134995"/>
                <a:gd name="connsiteX1" fmla="*/ 140970 w 1082040"/>
                <a:gd name="connsiteY1" fmla="*/ 1134995 h 1134995"/>
                <a:gd name="connsiteX2" fmla="*/ 942340 w 1082040"/>
                <a:gd name="connsiteY2" fmla="*/ 963545 h 1134995"/>
                <a:gd name="connsiteX3" fmla="*/ 1082040 w 1082040"/>
                <a:gd name="connsiteY3" fmla="*/ 563495 h 1134995"/>
                <a:gd name="connsiteX4" fmla="*/ 778510 w 1082040"/>
                <a:gd name="connsiteY4" fmla="*/ 111375 h 1134995"/>
                <a:gd name="connsiteX5" fmla="*/ 0 w 1082040"/>
                <a:gd name="connsiteY5" fmla="*/ 37715 h 1134995"/>
                <a:gd name="connsiteX0" fmla="*/ 0 w 983901"/>
                <a:gd name="connsiteY0" fmla="*/ 37715 h 1134995"/>
                <a:gd name="connsiteX1" fmla="*/ 140970 w 983901"/>
                <a:gd name="connsiteY1" fmla="*/ 1134995 h 1134995"/>
                <a:gd name="connsiteX2" fmla="*/ 942340 w 983901"/>
                <a:gd name="connsiteY2" fmla="*/ 963545 h 1134995"/>
                <a:gd name="connsiteX3" fmla="*/ 778510 w 983901"/>
                <a:gd name="connsiteY3" fmla="*/ 111375 h 1134995"/>
                <a:gd name="connsiteX4" fmla="*/ 0 w 983901"/>
                <a:gd name="connsiteY4" fmla="*/ 37715 h 1134995"/>
                <a:gd name="connsiteX0" fmla="*/ 0 w 1033650"/>
                <a:gd name="connsiteY0" fmla="*/ 52605 h 1149885"/>
                <a:gd name="connsiteX1" fmla="*/ 140970 w 1033650"/>
                <a:gd name="connsiteY1" fmla="*/ 1149885 h 1149885"/>
                <a:gd name="connsiteX2" fmla="*/ 999490 w 1033650"/>
                <a:gd name="connsiteY2" fmla="*/ 933985 h 1149885"/>
                <a:gd name="connsiteX3" fmla="*/ 778510 w 1033650"/>
                <a:gd name="connsiteY3" fmla="*/ 126265 h 1149885"/>
                <a:gd name="connsiteX4" fmla="*/ 0 w 1033650"/>
                <a:gd name="connsiteY4" fmla="*/ 52605 h 1149885"/>
                <a:gd name="connsiteX0" fmla="*/ 0 w 1056496"/>
                <a:gd name="connsiteY0" fmla="*/ 51985 h 1149265"/>
                <a:gd name="connsiteX1" fmla="*/ 140970 w 1056496"/>
                <a:gd name="connsiteY1" fmla="*/ 1149265 h 1149265"/>
                <a:gd name="connsiteX2" fmla="*/ 1024890 w 1056496"/>
                <a:gd name="connsiteY2" fmla="*/ 920665 h 1149265"/>
                <a:gd name="connsiteX3" fmla="*/ 778510 w 1056496"/>
                <a:gd name="connsiteY3" fmla="*/ 125645 h 1149265"/>
                <a:gd name="connsiteX4" fmla="*/ 0 w 1056496"/>
                <a:gd name="connsiteY4" fmla="*/ 51985 h 1149265"/>
                <a:gd name="connsiteX0" fmla="*/ 0 w 1058985"/>
                <a:gd name="connsiteY0" fmla="*/ 51985 h 1149265"/>
                <a:gd name="connsiteX1" fmla="*/ 140970 w 1058985"/>
                <a:gd name="connsiteY1" fmla="*/ 1149265 h 1149265"/>
                <a:gd name="connsiteX2" fmla="*/ 1024890 w 1058985"/>
                <a:gd name="connsiteY2" fmla="*/ 920665 h 1149265"/>
                <a:gd name="connsiteX3" fmla="*/ 778510 w 1058985"/>
                <a:gd name="connsiteY3" fmla="*/ 125645 h 1149265"/>
                <a:gd name="connsiteX4" fmla="*/ 0 w 1058985"/>
                <a:gd name="connsiteY4" fmla="*/ 51985 h 1149265"/>
                <a:gd name="connsiteX0" fmla="*/ 0 w 1058802"/>
                <a:gd name="connsiteY0" fmla="*/ 45717 h 1142997"/>
                <a:gd name="connsiteX1" fmla="*/ 140970 w 1058802"/>
                <a:gd name="connsiteY1" fmla="*/ 1142997 h 1142997"/>
                <a:gd name="connsiteX2" fmla="*/ 1024890 w 1058802"/>
                <a:gd name="connsiteY2" fmla="*/ 914397 h 1142997"/>
                <a:gd name="connsiteX3" fmla="*/ 791210 w 1058802"/>
                <a:gd name="connsiteY3" fmla="*/ 138427 h 1142997"/>
                <a:gd name="connsiteX4" fmla="*/ 0 w 1058802"/>
                <a:gd name="connsiteY4" fmla="*/ 45717 h 1142997"/>
                <a:gd name="connsiteX0" fmla="*/ 0 w 1064369"/>
                <a:gd name="connsiteY0" fmla="*/ 37131 h 1134411"/>
                <a:gd name="connsiteX1" fmla="*/ 140970 w 1064369"/>
                <a:gd name="connsiteY1" fmla="*/ 1134411 h 1134411"/>
                <a:gd name="connsiteX2" fmla="*/ 1024890 w 1064369"/>
                <a:gd name="connsiteY2" fmla="*/ 905811 h 1134411"/>
                <a:gd name="connsiteX3" fmla="*/ 791210 w 1064369"/>
                <a:gd name="connsiteY3" fmla="*/ 129841 h 1134411"/>
                <a:gd name="connsiteX4" fmla="*/ 0 w 1064369"/>
                <a:gd name="connsiteY4" fmla="*/ 37131 h 1134411"/>
                <a:gd name="connsiteX0" fmla="*/ 0 w 1072221"/>
                <a:gd name="connsiteY0" fmla="*/ 30947 h 1128227"/>
                <a:gd name="connsiteX1" fmla="*/ 140970 w 1072221"/>
                <a:gd name="connsiteY1" fmla="*/ 1128227 h 1128227"/>
                <a:gd name="connsiteX2" fmla="*/ 1024890 w 1072221"/>
                <a:gd name="connsiteY2" fmla="*/ 899627 h 1128227"/>
                <a:gd name="connsiteX3" fmla="*/ 822960 w 1072221"/>
                <a:gd name="connsiteY3" fmla="*/ 155407 h 1128227"/>
                <a:gd name="connsiteX4" fmla="*/ 0 w 1072221"/>
                <a:gd name="connsiteY4" fmla="*/ 30947 h 1128227"/>
                <a:gd name="connsiteX0" fmla="*/ 0 w 1072221"/>
                <a:gd name="connsiteY0" fmla="*/ 30947 h 1128227"/>
                <a:gd name="connsiteX1" fmla="*/ 140970 w 1072221"/>
                <a:gd name="connsiteY1" fmla="*/ 1128227 h 1128227"/>
                <a:gd name="connsiteX2" fmla="*/ 1024890 w 1072221"/>
                <a:gd name="connsiteY2" fmla="*/ 899627 h 1128227"/>
                <a:gd name="connsiteX3" fmla="*/ 822960 w 1072221"/>
                <a:gd name="connsiteY3" fmla="*/ 155407 h 1128227"/>
                <a:gd name="connsiteX4" fmla="*/ 0 w 1072221"/>
                <a:gd name="connsiteY4" fmla="*/ 30947 h 1128227"/>
                <a:gd name="connsiteX0" fmla="*/ 0 w 1061159"/>
                <a:gd name="connsiteY0" fmla="*/ 30947 h 1128227"/>
                <a:gd name="connsiteX1" fmla="*/ 140970 w 1061159"/>
                <a:gd name="connsiteY1" fmla="*/ 1128227 h 1128227"/>
                <a:gd name="connsiteX2" fmla="*/ 1024890 w 1061159"/>
                <a:gd name="connsiteY2" fmla="*/ 899627 h 1128227"/>
                <a:gd name="connsiteX3" fmla="*/ 822960 w 1061159"/>
                <a:gd name="connsiteY3" fmla="*/ 155407 h 1128227"/>
                <a:gd name="connsiteX4" fmla="*/ 0 w 1061159"/>
                <a:gd name="connsiteY4" fmla="*/ 30947 h 1128227"/>
                <a:gd name="connsiteX0" fmla="*/ 0 w 1061159"/>
                <a:gd name="connsiteY0" fmla="*/ 30947 h 1184617"/>
                <a:gd name="connsiteX1" fmla="*/ 140970 w 1061159"/>
                <a:gd name="connsiteY1" fmla="*/ 1128227 h 1184617"/>
                <a:gd name="connsiteX2" fmla="*/ 1024890 w 1061159"/>
                <a:gd name="connsiteY2" fmla="*/ 899627 h 1184617"/>
                <a:gd name="connsiteX3" fmla="*/ 822960 w 1061159"/>
                <a:gd name="connsiteY3" fmla="*/ 155407 h 1184617"/>
                <a:gd name="connsiteX4" fmla="*/ 0 w 1061159"/>
                <a:gd name="connsiteY4" fmla="*/ 30947 h 1184617"/>
                <a:gd name="connsiteX0" fmla="*/ 0 w 925273"/>
                <a:gd name="connsiteY0" fmla="*/ 60201 h 1131321"/>
                <a:gd name="connsiteX1" fmla="*/ 13970 w 925273"/>
                <a:gd name="connsiteY1" fmla="*/ 1074931 h 1131321"/>
                <a:gd name="connsiteX2" fmla="*/ 897890 w 925273"/>
                <a:gd name="connsiteY2" fmla="*/ 846331 h 1131321"/>
                <a:gd name="connsiteX3" fmla="*/ 695960 w 925273"/>
                <a:gd name="connsiteY3" fmla="*/ 102111 h 1131321"/>
                <a:gd name="connsiteX4" fmla="*/ 0 w 925273"/>
                <a:gd name="connsiteY4" fmla="*/ 60201 h 1131321"/>
                <a:gd name="connsiteX0" fmla="*/ 29 w 925302"/>
                <a:gd name="connsiteY0" fmla="*/ 169950 h 1241070"/>
                <a:gd name="connsiteX1" fmla="*/ 13999 w 925302"/>
                <a:gd name="connsiteY1" fmla="*/ 1184680 h 1241070"/>
                <a:gd name="connsiteX2" fmla="*/ 897919 w 925302"/>
                <a:gd name="connsiteY2" fmla="*/ 956080 h 1241070"/>
                <a:gd name="connsiteX3" fmla="*/ 695989 w 925302"/>
                <a:gd name="connsiteY3" fmla="*/ 211860 h 1241070"/>
                <a:gd name="connsiteX4" fmla="*/ 29 w 925302"/>
                <a:gd name="connsiteY4" fmla="*/ 169950 h 1241070"/>
                <a:gd name="connsiteX0" fmla="*/ 74455 w 999728"/>
                <a:gd name="connsiteY0" fmla="*/ 111525 h 1182645"/>
                <a:gd name="connsiteX1" fmla="*/ 88425 w 999728"/>
                <a:gd name="connsiteY1" fmla="*/ 1126255 h 1182645"/>
                <a:gd name="connsiteX2" fmla="*/ 972345 w 999728"/>
                <a:gd name="connsiteY2" fmla="*/ 897655 h 1182645"/>
                <a:gd name="connsiteX3" fmla="*/ 770415 w 999728"/>
                <a:gd name="connsiteY3" fmla="*/ 153435 h 1182645"/>
                <a:gd name="connsiteX4" fmla="*/ 74455 w 999728"/>
                <a:gd name="connsiteY4" fmla="*/ 111525 h 1182645"/>
                <a:gd name="connsiteX0" fmla="*/ 79369 w 985250"/>
                <a:gd name="connsiteY0" fmla="*/ 119473 h 1165193"/>
                <a:gd name="connsiteX1" fmla="*/ 74289 w 985250"/>
                <a:gd name="connsiteY1" fmla="*/ 1108803 h 1165193"/>
                <a:gd name="connsiteX2" fmla="*/ 958209 w 985250"/>
                <a:gd name="connsiteY2" fmla="*/ 880203 h 1165193"/>
                <a:gd name="connsiteX3" fmla="*/ 756279 w 985250"/>
                <a:gd name="connsiteY3" fmla="*/ 135983 h 1165193"/>
                <a:gd name="connsiteX4" fmla="*/ 79369 w 985250"/>
                <a:gd name="connsiteY4" fmla="*/ 119473 h 1165193"/>
                <a:gd name="connsiteX0" fmla="*/ 85008 w 990889"/>
                <a:gd name="connsiteY0" fmla="*/ 111446 h 1157166"/>
                <a:gd name="connsiteX1" fmla="*/ 79928 w 990889"/>
                <a:gd name="connsiteY1" fmla="*/ 1100776 h 1157166"/>
                <a:gd name="connsiteX2" fmla="*/ 963848 w 990889"/>
                <a:gd name="connsiteY2" fmla="*/ 872176 h 1157166"/>
                <a:gd name="connsiteX3" fmla="*/ 761918 w 990889"/>
                <a:gd name="connsiteY3" fmla="*/ 127956 h 1157166"/>
                <a:gd name="connsiteX4" fmla="*/ 85008 w 990889"/>
                <a:gd name="connsiteY4" fmla="*/ 111446 h 1157166"/>
                <a:gd name="connsiteX0" fmla="*/ 48659 w 963901"/>
                <a:gd name="connsiteY0" fmla="*/ 97233 h 1077983"/>
                <a:gd name="connsiteX1" fmla="*/ 56279 w 963901"/>
                <a:gd name="connsiteY1" fmla="*/ 1023063 h 1077983"/>
                <a:gd name="connsiteX2" fmla="*/ 927499 w 963901"/>
                <a:gd name="connsiteY2" fmla="*/ 857963 h 1077983"/>
                <a:gd name="connsiteX3" fmla="*/ 725569 w 963901"/>
                <a:gd name="connsiteY3" fmla="*/ 113743 h 1077983"/>
                <a:gd name="connsiteX4" fmla="*/ 48659 w 963901"/>
                <a:gd name="connsiteY4" fmla="*/ 97233 h 1077983"/>
                <a:gd name="connsiteX0" fmla="*/ 89820 w 1005062"/>
                <a:gd name="connsiteY0" fmla="*/ 97233 h 1077983"/>
                <a:gd name="connsiteX1" fmla="*/ 97440 w 1005062"/>
                <a:gd name="connsiteY1" fmla="*/ 1023063 h 1077983"/>
                <a:gd name="connsiteX2" fmla="*/ 968660 w 1005062"/>
                <a:gd name="connsiteY2" fmla="*/ 857963 h 1077983"/>
                <a:gd name="connsiteX3" fmla="*/ 766730 w 1005062"/>
                <a:gd name="connsiteY3" fmla="*/ 113743 h 1077983"/>
                <a:gd name="connsiteX4" fmla="*/ 89820 w 1005062"/>
                <a:gd name="connsiteY4" fmla="*/ 97233 h 1077983"/>
                <a:gd name="connsiteX0" fmla="*/ 117822 w 1036097"/>
                <a:gd name="connsiteY0" fmla="*/ 94215 h 1038565"/>
                <a:gd name="connsiteX1" fmla="*/ 80992 w 1036097"/>
                <a:gd name="connsiteY1" fmla="*/ 975595 h 1038565"/>
                <a:gd name="connsiteX2" fmla="*/ 996662 w 1036097"/>
                <a:gd name="connsiteY2" fmla="*/ 854945 h 1038565"/>
                <a:gd name="connsiteX3" fmla="*/ 794732 w 1036097"/>
                <a:gd name="connsiteY3" fmla="*/ 110725 h 1038565"/>
                <a:gd name="connsiteX4" fmla="*/ 117822 w 1036097"/>
                <a:gd name="connsiteY4" fmla="*/ 94215 h 1038565"/>
                <a:gd name="connsiteX0" fmla="*/ 97358 w 1013465"/>
                <a:gd name="connsiteY0" fmla="*/ 92501 h 1017048"/>
                <a:gd name="connsiteX1" fmla="*/ 92278 w 1013465"/>
                <a:gd name="connsiteY1" fmla="*/ 948481 h 1017048"/>
                <a:gd name="connsiteX2" fmla="*/ 976198 w 1013465"/>
                <a:gd name="connsiteY2" fmla="*/ 853231 h 1017048"/>
                <a:gd name="connsiteX3" fmla="*/ 774268 w 1013465"/>
                <a:gd name="connsiteY3" fmla="*/ 109011 h 1017048"/>
                <a:gd name="connsiteX4" fmla="*/ 97358 w 1013465"/>
                <a:gd name="connsiteY4" fmla="*/ 92501 h 1017048"/>
                <a:gd name="connsiteX0" fmla="*/ 97358 w 908526"/>
                <a:gd name="connsiteY0" fmla="*/ 95782 h 1039479"/>
                <a:gd name="connsiteX1" fmla="*/ 92278 w 908526"/>
                <a:gd name="connsiteY1" fmla="*/ 951762 h 1039479"/>
                <a:gd name="connsiteX2" fmla="*/ 849198 w 908526"/>
                <a:gd name="connsiteY2" fmla="*/ 913662 h 1039479"/>
                <a:gd name="connsiteX3" fmla="*/ 774268 w 908526"/>
                <a:gd name="connsiteY3" fmla="*/ 112292 h 1039479"/>
                <a:gd name="connsiteX4" fmla="*/ 97358 w 908526"/>
                <a:gd name="connsiteY4" fmla="*/ 95782 h 1039479"/>
                <a:gd name="connsiteX0" fmla="*/ 99959 w 930166"/>
                <a:gd name="connsiteY0" fmla="*/ 117126 h 1062869"/>
                <a:gd name="connsiteX1" fmla="*/ 94879 w 930166"/>
                <a:gd name="connsiteY1" fmla="*/ 973106 h 1062869"/>
                <a:gd name="connsiteX2" fmla="*/ 851799 w 930166"/>
                <a:gd name="connsiteY2" fmla="*/ 935006 h 1062869"/>
                <a:gd name="connsiteX3" fmla="*/ 821319 w 930166"/>
                <a:gd name="connsiteY3" fmla="*/ 95536 h 1062869"/>
                <a:gd name="connsiteX4" fmla="*/ 99959 w 930166"/>
                <a:gd name="connsiteY4" fmla="*/ 117126 h 1062869"/>
                <a:gd name="connsiteX0" fmla="*/ 99959 w 930166"/>
                <a:gd name="connsiteY0" fmla="*/ 108427 h 1073220"/>
                <a:gd name="connsiteX1" fmla="*/ 94879 w 930166"/>
                <a:gd name="connsiteY1" fmla="*/ 983457 h 1073220"/>
                <a:gd name="connsiteX2" fmla="*/ 851799 w 930166"/>
                <a:gd name="connsiteY2" fmla="*/ 945357 h 1073220"/>
                <a:gd name="connsiteX3" fmla="*/ 821319 w 930166"/>
                <a:gd name="connsiteY3" fmla="*/ 105887 h 1073220"/>
                <a:gd name="connsiteX4" fmla="*/ 99959 w 930166"/>
                <a:gd name="connsiteY4" fmla="*/ 108427 h 1073220"/>
                <a:gd name="connsiteX0" fmla="*/ 192550 w 882391"/>
                <a:gd name="connsiteY0" fmla="*/ 83027 h 1117670"/>
                <a:gd name="connsiteX1" fmla="*/ 54120 w 882391"/>
                <a:gd name="connsiteY1" fmla="*/ 1027907 h 1117670"/>
                <a:gd name="connsiteX2" fmla="*/ 811040 w 882391"/>
                <a:gd name="connsiteY2" fmla="*/ 989807 h 1117670"/>
                <a:gd name="connsiteX3" fmla="*/ 780560 w 882391"/>
                <a:gd name="connsiteY3" fmla="*/ 150337 h 1117670"/>
                <a:gd name="connsiteX4" fmla="*/ 192550 w 882391"/>
                <a:gd name="connsiteY4" fmla="*/ 83027 h 1117670"/>
                <a:gd name="connsiteX0" fmla="*/ 210830 w 900671"/>
                <a:gd name="connsiteY0" fmla="*/ 69332 h 1103975"/>
                <a:gd name="connsiteX1" fmla="*/ 72400 w 900671"/>
                <a:gd name="connsiteY1" fmla="*/ 1014212 h 1103975"/>
                <a:gd name="connsiteX2" fmla="*/ 829320 w 900671"/>
                <a:gd name="connsiteY2" fmla="*/ 976112 h 1103975"/>
                <a:gd name="connsiteX3" fmla="*/ 798840 w 900671"/>
                <a:gd name="connsiteY3" fmla="*/ 136642 h 1103975"/>
                <a:gd name="connsiteX4" fmla="*/ 210830 w 900671"/>
                <a:gd name="connsiteY4" fmla="*/ 69332 h 1103975"/>
                <a:gd name="connsiteX0" fmla="*/ 242162 w 932003"/>
                <a:gd name="connsiteY0" fmla="*/ 85783 h 1120426"/>
                <a:gd name="connsiteX1" fmla="*/ 103732 w 932003"/>
                <a:gd name="connsiteY1" fmla="*/ 1030663 h 1120426"/>
                <a:gd name="connsiteX2" fmla="*/ 860652 w 932003"/>
                <a:gd name="connsiteY2" fmla="*/ 992563 h 1120426"/>
                <a:gd name="connsiteX3" fmla="*/ 830172 w 932003"/>
                <a:gd name="connsiteY3" fmla="*/ 153093 h 1120426"/>
                <a:gd name="connsiteX4" fmla="*/ 242162 w 932003"/>
                <a:gd name="connsiteY4" fmla="*/ 85783 h 1120426"/>
                <a:gd name="connsiteX0" fmla="*/ 235996 w 925837"/>
                <a:gd name="connsiteY0" fmla="*/ 58516 h 1093159"/>
                <a:gd name="connsiteX1" fmla="*/ 97566 w 925837"/>
                <a:gd name="connsiteY1" fmla="*/ 1003396 h 1093159"/>
                <a:gd name="connsiteX2" fmla="*/ 854486 w 925837"/>
                <a:gd name="connsiteY2" fmla="*/ 965296 h 1093159"/>
                <a:gd name="connsiteX3" fmla="*/ 824006 w 925837"/>
                <a:gd name="connsiteY3" fmla="*/ 125826 h 1093159"/>
                <a:gd name="connsiteX4" fmla="*/ 235996 w 925837"/>
                <a:gd name="connsiteY4" fmla="*/ 58516 h 1093159"/>
                <a:gd name="connsiteX0" fmla="*/ 255997 w 912503"/>
                <a:gd name="connsiteY0" fmla="*/ 47464 h 1120207"/>
                <a:gd name="connsiteX1" fmla="*/ 85817 w 912503"/>
                <a:gd name="connsiteY1" fmla="*/ 1030444 h 1120207"/>
                <a:gd name="connsiteX2" fmla="*/ 842737 w 912503"/>
                <a:gd name="connsiteY2" fmla="*/ 992344 h 1120207"/>
                <a:gd name="connsiteX3" fmla="*/ 812257 w 912503"/>
                <a:gd name="connsiteY3" fmla="*/ 152874 h 1120207"/>
                <a:gd name="connsiteX4" fmla="*/ 255997 w 912503"/>
                <a:gd name="connsiteY4" fmla="*/ 47464 h 1120207"/>
                <a:gd name="connsiteX0" fmla="*/ 273220 w 903082"/>
                <a:gd name="connsiteY0" fmla="*/ 43056 h 1134849"/>
                <a:gd name="connsiteX1" fmla="*/ 77640 w 903082"/>
                <a:gd name="connsiteY1" fmla="*/ 1045086 h 1134849"/>
                <a:gd name="connsiteX2" fmla="*/ 834560 w 903082"/>
                <a:gd name="connsiteY2" fmla="*/ 1006986 h 1134849"/>
                <a:gd name="connsiteX3" fmla="*/ 804080 w 903082"/>
                <a:gd name="connsiteY3" fmla="*/ 167516 h 1134849"/>
                <a:gd name="connsiteX4" fmla="*/ 273220 w 903082"/>
                <a:gd name="connsiteY4" fmla="*/ 43056 h 1134849"/>
                <a:gd name="connsiteX0" fmla="*/ 249550 w 879412"/>
                <a:gd name="connsiteY0" fmla="*/ 14852 h 1106645"/>
                <a:gd name="connsiteX1" fmla="*/ 53970 w 879412"/>
                <a:gd name="connsiteY1" fmla="*/ 1016882 h 1106645"/>
                <a:gd name="connsiteX2" fmla="*/ 810890 w 879412"/>
                <a:gd name="connsiteY2" fmla="*/ 978782 h 1106645"/>
                <a:gd name="connsiteX3" fmla="*/ 780410 w 879412"/>
                <a:gd name="connsiteY3" fmla="*/ 139312 h 1106645"/>
                <a:gd name="connsiteX4" fmla="*/ 249550 w 879412"/>
                <a:gd name="connsiteY4" fmla="*/ 14852 h 1106645"/>
                <a:gd name="connsiteX0" fmla="*/ 250597 w 880459"/>
                <a:gd name="connsiteY0" fmla="*/ 14852 h 1106645"/>
                <a:gd name="connsiteX1" fmla="*/ 55017 w 880459"/>
                <a:gd name="connsiteY1" fmla="*/ 1016882 h 1106645"/>
                <a:gd name="connsiteX2" fmla="*/ 811937 w 880459"/>
                <a:gd name="connsiteY2" fmla="*/ 978782 h 1106645"/>
                <a:gd name="connsiteX3" fmla="*/ 781457 w 880459"/>
                <a:gd name="connsiteY3" fmla="*/ 139312 h 1106645"/>
                <a:gd name="connsiteX4" fmla="*/ 250597 w 880459"/>
                <a:gd name="connsiteY4" fmla="*/ 14852 h 1106645"/>
                <a:gd name="connsiteX0" fmla="*/ 303593 w 938483"/>
                <a:gd name="connsiteY0" fmla="*/ 66099 h 1138498"/>
                <a:gd name="connsiteX1" fmla="*/ 38163 w 938483"/>
                <a:gd name="connsiteY1" fmla="*/ 1036379 h 1138498"/>
                <a:gd name="connsiteX2" fmla="*/ 864933 w 938483"/>
                <a:gd name="connsiteY2" fmla="*/ 1030029 h 1138498"/>
                <a:gd name="connsiteX3" fmla="*/ 834453 w 938483"/>
                <a:gd name="connsiteY3" fmla="*/ 190559 h 1138498"/>
                <a:gd name="connsiteX4" fmla="*/ 303593 w 938483"/>
                <a:gd name="connsiteY4" fmla="*/ 66099 h 1138498"/>
                <a:gd name="connsiteX0" fmla="*/ 251848 w 882623"/>
                <a:gd name="connsiteY0" fmla="*/ 68451 h 1160244"/>
                <a:gd name="connsiteX1" fmla="*/ 43568 w 882623"/>
                <a:gd name="connsiteY1" fmla="*/ 1070481 h 1160244"/>
                <a:gd name="connsiteX2" fmla="*/ 813188 w 882623"/>
                <a:gd name="connsiteY2" fmla="*/ 1032381 h 1160244"/>
                <a:gd name="connsiteX3" fmla="*/ 782708 w 882623"/>
                <a:gd name="connsiteY3" fmla="*/ 192911 h 1160244"/>
                <a:gd name="connsiteX4" fmla="*/ 251848 w 882623"/>
                <a:gd name="connsiteY4" fmla="*/ 68451 h 1160244"/>
                <a:gd name="connsiteX0" fmla="*/ 265552 w 896327"/>
                <a:gd name="connsiteY0" fmla="*/ 62808 h 1154601"/>
                <a:gd name="connsiteX1" fmla="*/ 57272 w 896327"/>
                <a:gd name="connsiteY1" fmla="*/ 1064838 h 1154601"/>
                <a:gd name="connsiteX2" fmla="*/ 826892 w 896327"/>
                <a:gd name="connsiteY2" fmla="*/ 1026738 h 1154601"/>
                <a:gd name="connsiteX3" fmla="*/ 796412 w 896327"/>
                <a:gd name="connsiteY3" fmla="*/ 187268 h 1154601"/>
                <a:gd name="connsiteX4" fmla="*/ 265552 w 896327"/>
                <a:gd name="connsiteY4" fmla="*/ 62808 h 1154601"/>
                <a:gd name="connsiteX0" fmla="*/ 255481 w 899572"/>
                <a:gd name="connsiteY0" fmla="*/ 73812 h 1121155"/>
                <a:gd name="connsiteX1" fmla="*/ 59901 w 899572"/>
                <a:gd name="connsiteY1" fmla="*/ 1031392 h 1121155"/>
                <a:gd name="connsiteX2" fmla="*/ 829521 w 899572"/>
                <a:gd name="connsiteY2" fmla="*/ 993292 h 1121155"/>
                <a:gd name="connsiteX3" fmla="*/ 799041 w 899572"/>
                <a:gd name="connsiteY3" fmla="*/ 153822 h 1121155"/>
                <a:gd name="connsiteX4" fmla="*/ 255481 w 899572"/>
                <a:gd name="connsiteY4" fmla="*/ 73812 h 1121155"/>
                <a:gd name="connsiteX0" fmla="*/ 255481 w 899572"/>
                <a:gd name="connsiteY0" fmla="*/ 73812 h 1121155"/>
                <a:gd name="connsiteX1" fmla="*/ 59901 w 899572"/>
                <a:gd name="connsiteY1" fmla="*/ 1031392 h 1121155"/>
                <a:gd name="connsiteX2" fmla="*/ 829521 w 899572"/>
                <a:gd name="connsiteY2" fmla="*/ 993292 h 1121155"/>
                <a:gd name="connsiteX3" fmla="*/ 799041 w 899572"/>
                <a:gd name="connsiteY3" fmla="*/ 153822 h 1121155"/>
                <a:gd name="connsiteX4" fmla="*/ 255481 w 899572"/>
                <a:gd name="connsiteY4" fmla="*/ 73812 h 1121155"/>
                <a:gd name="connsiteX0" fmla="*/ 255481 w 899572"/>
                <a:gd name="connsiteY0" fmla="*/ 73812 h 1121155"/>
                <a:gd name="connsiteX1" fmla="*/ 59901 w 899572"/>
                <a:gd name="connsiteY1" fmla="*/ 1031392 h 1121155"/>
                <a:gd name="connsiteX2" fmla="*/ 829521 w 899572"/>
                <a:gd name="connsiteY2" fmla="*/ 993292 h 1121155"/>
                <a:gd name="connsiteX3" fmla="*/ 799041 w 899572"/>
                <a:gd name="connsiteY3" fmla="*/ 153822 h 1121155"/>
                <a:gd name="connsiteX4" fmla="*/ 255481 w 899572"/>
                <a:gd name="connsiteY4" fmla="*/ 73812 h 1121155"/>
                <a:gd name="connsiteX0" fmla="*/ 255481 w 899572"/>
                <a:gd name="connsiteY0" fmla="*/ 73812 h 1121155"/>
                <a:gd name="connsiteX1" fmla="*/ 59901 w 899572"/>
                <a:gd name="connsiteY1" fmla="*/ 1031392 h 1121155"/>
                <a:gd name="connsiteX2" fmla="*/ 829521 w 899572"/>
                <a:gd name="connsiteY2" fmla="*/ 993292 h 1121155"/>
                <a:gd name="connsiteX3" fmla="*/ 799041 w 899572"/>
                <a:gd name="connsiteY3" fmla="*/ 153822 h 1121155"/>
                <a:gd name="connsiteX4" fmla="*/ 255481 w 899572"/>
                <a:gd name="connsiteY4" fmla="*/ 73812 h 1121155"/>
                <a:gd name="connsiteX0" fmla="*/ 212939 w 914180"/>
                <a:gd name="connsiteY0" fmla="*/ 82846 h 1104789"/>
                <a:gd name="connsiteX1" fmla="*/ 74509 w 914180"/>
                <a:gd name="connsiteY1" fmla="*/ 1015026 h 1104789"/>
                <a:gd name="connsiteX2" fmla="*/ 844129 w 914180"/>
                <a:gd name="connsiteY2" fmla="*/ 976926 h 1104789"/>
                <a:gd name="connsiteX3" fmla="*/ 813649 w 914180"/>
                <a:gd name="connsiteY3" fmla="*/ 137456 h 1104789"/>
                <a:gd name="connsiteX4" fmla="*/ 212939 w 914180"/>
                <a:gd name="connsiteY4" fmla="*/ 82846 h 1104789"/>
                <a:gd name="connsiteX0" fmla="*/ 212939 w 914180"/>
                <a:gd name="connsiteY0" fmla="*/ 69578 h 1091521"/>
                <a:gd name="connsiteX1" fmla="*/ 74509 w 914180"/>
                <a:gd name="connsiteY1" fmla="*/ 1001758 h 1091521"/>
                <a:gd name="connsiteX2" fmla="*/ 844129 w 914180"/>
                <a:gd name="connsiteY2" fmla="*/ 963658 h 1091521"/>
                <a:gd name="connsiteX3" fmla="*/ 813649 w 914180"/>
                <a:gd name="connsiteY3" fmla="*/ 124188 h 1091521"/>
                <a:gd name="connsiteX4" fmla="*/ 212939 w 914180"/>
                <a:gd name="connsiteY4" fmla="*/ 69578 h 1091521"/>
                <a:gd name="connsiteX0" fmla="*/ 260493 w 898234"/>
                <a:gd name="connsiteY0" fmla="*/ 52074 h 1124817"/>
                <a:gd name="connsiteX1" fmla="*/ 58563 w 898234"/>
                <a:gd name="connsiteY1" fmla="*/ 1035054 h 1124817"/>
                <a:gd name="connsiteX2" fmla="*/ 828183 w 898234"/>
                <a:gd name="connsiteY2" fmla="*/ 996954 h 1124817"/>
                <a:gd name="connsiteX3" fmla="*/ 797703 w 898234"/>
                <a:gd name="connsiteY3" fmla="*/ 157484 h 1124817"/>
                <a:gd name="connsiteX4" fmla="*/ 260493 w 898234"/>
                <a:gd name="connsiteY4" fmla="*/ 52074 h 1124817"/>
                <a:gd name="connsiteX0" fmla="*/ 235968 w 905459"/>
                <a:gd name="connsiteY0" fmla="*/ 55822 h 1115865"/>
                <a:gd name="connsiteX1" fmla="*/ 65788 w 905459"/>
                <a:gd name="connsiteY1" fmla="*/ 1026102 h 1115865"/>
                <a:gd name="connsiteX2" fmla="*/ 835408 w 905459"/>
                <a:gd name="connsiteY2" fmla="*/ 988002 h 1115865"/>
                <a:gd name="connsiteX3" fmla="*/ 804928 w 905459"/>
                <a:gd name="connsiteY3" fmla="*/ 148532 h 1115865"/>
                <a:gd name="connsiteX4" fmla="*/ 235968 w 905459"/>
                <a:gd name="connsiteY4" fmla="*/ 55822 h 1115865"/>
                <a:gd name="connsiteX0" fmla="*/ 235968 w 905459"/>
                <a:gd name="connsiteY0" fmla="*/ 41876 h 1101919"/>
                <a:gd name="connsiteX1" fmla="*/ 65788 w 905459"/>
                <a:gd name="connsiteY1" fmla="*/ 1012156 h 1101919"/>
                <a:gd name="connsiteX2" fmla="*/ 835408 w 905459"/>
                <a:gd name="connsiteY2" fmla="*/ 974056 h 1101919"/>
                <a:gd name="connsiteX3" fmla="*/ 804928 w 905459"/>
                <a:gd name="connsiteY3" fmla="*/ 134586 h 1101919"/>
                <a:gd name="connsiteX4" fmla="*/ 235968 w 905459"/>
                <a:gd name="connsiteY4" fmla="*/ 41876 h 1101919"/>
                <a:gd name="connsiteX0" fmla="*/ 235968 w 905459"/>
                <a:gd name="connsiteY0" fmla="*/ 41876 h 1101919"/>
                <a:gd name="connsiteX1" fmla="*/ 65788 w 905459"/>
                <a:gd name="connsiteY1" fmla="*/ 1012156 h 1101919"/>
                <a:gd name="connsiteX2" fmla="*/ 835408 w 905459"/>
                <a:gd name="connsiteY2" fmla="*/ 974056 h 1101919"/>
                <a:gd name="connsiteX3" fmla="*/ 804928 w 905459"/>
                <a:gd name="connsiteY3" fmla="*/ 134586 h 1101919"/>
                <a:gd name="connsiteX4" fmla="*/ 235968 w 905459"/>
                <a:gd name="connsiteY4" fmla="*/ 41876 h 1101919"/>
                <a:gd name="connsiteX0" fmla="*/ 235968 w 905459"/>
                <a:gd name="connsiteY0" fmla="*/ 28053 h 1088096"/>
                <a:gd name="connsiteX1" fmla="*/ 65788 w 905459"/>
                <a:gd name="connsiteY1" fmla="*/ 998333 h 1088096"/>
                <a:gd name="connsiteX2" fmla="*/ 835408 w 905459"/>
                <a:gd name="connsiteY2" fmla="*/ 960233 h 1088096"/>
                <a:gd name="connsiteX3" fmla="*/ 804928 w 905459"/>
                <a:gd name="connsiteY3" fmla="*/ 120763 h 1088096"/>
                <a:gd name="connsiteX4" fmla="*/ 235968 w 905459"/>
                <a:gd name="connsiteY4" fmla="*/ 28053 h 1088096"/>
                <a:gd name="connsiteX0" fmla="*/ 250521 w 920012"/>
                <a:gd name="connsiteY0" fmla="*/ 28053 h 1067482"/>
                <a:gd name="connsiteX1" fmla="*/ 61291 w 920012"/>
                <a:gd name="connsiteY1" fmla="*/ 960233 h 1067482"/>
                <a:gd name="connsiteX2" fmla="*/ 849961 w 920012"/>
                <a:gd name="connsiteY2" fmla="*/ 960233 h 1067482"/>
                <a:gd name="connsiteX3" fmla="*/ 819481 w 920012"/>
                <a:gd name="connsiteY3" fmla="*/ 120763 h 1067482"/>
                <a:gd name="connsiteX4" fmla="*/ 250521 w 920012"/>
                <a:gd name="connsiteY4" fmla="*/ 28053 h 1067482"/>
                <a:gd name="connsiteX0" fmla="*/ 293470 w 962961"/>
                <a:gd name="connsiteY0" fmla="*/ 28053 h 1067482"/>
                <a:gd name="connsiteX1" fmla="*/ 104240 w 962961"/>
                <a:gd name="connsiteY1" fmla="*/ 960233 h 1067482"/>
                <a:gd name="connsiteX2" fmla="*/ 892910 w 962961"/>
                <a:gd name="connsiteY2" fmla="*/ 960233 h 1067482"/>
                <a:gd name="connsiteX3" fmla="*/ 862430 w 962961"/>
                <a:gd name="connsiteY3" fmla="*/ 120763 h 1067482"/>
                <a:gd name="connsiteX4" fmla="*/ 293470 w 962961"/>
                <a:gd name="connsiteY4" fmla="*/ 28053 h 1067482"/>
                <a:gd name="connsiteX0" fmla="*/ 301756 w 971247"/>
                <a:gd name="connsiteY0" fmla="*/ 28053 h 1067482"/>
                <a:gd name="connsiteX1" fmla="*/ 112526 w 971247"/>
                <a:gd name="connsiteY1" fmla="*/ 960233 h 1067482"/>
                <a:gd name="connsiteX2" fmla="*/ 901196 w 971247"/>
                <a:gd name="connsiteY2" fmla="*/ 960233 h 1067482"/>
                <a:gd name="connsiteX3" fmla="*/ 870716 w 971247"/>
                <a:gd name="connsiteY3" fmla="*/ 120763 h 1067482"/>
                <a:gd name="connsiteX4" fmla="*/ 301756 w 971247"/>
                <a:gd name="connsiteY4" fmla="*/ 28053 h 1067482"/>
                <a:gd name="connsiteX0" fmla="*/ 301756 w 963093"/>
                <a:gd name="connsiteY0" fmla="*/ 28053 h 1067482"/>
                <a:gd name="connsiteX1" fmla="*/ 112526 w 963093"/>
                <a:gd name="connsiteY1" fmla="*/ 960233 h 1067482"/>
                <a:gd name="connsiteX2" fmla="*/ 901196 w 963093"/>
                <a:gd name="connsiteY2" fmla="*/ 960233 h 1067482"/>
                <a:gd name="connsiteX3" fmla="*/ 870716 w 963093"/>
                <a:gd name="connsiteY3" fmla="*/ 120763 h 1067482"/>
                <a:gd name="connsiteX4" fmla="*/ 301756 w 963093"/>
                <a:gd name="connsiteY4" fmla="*/ 28053 h 1067482"/>
                <a:gd name="connsiteX0" fmla="*/ 870716 w 972761"/>
                <a:gd name="connsiteY0" fmla="*/ 120763 h 1067482"/>
                <a:gd name="connsiteX1" fmla="*/ 301756 w 972761"/>
                <a:gd name="connsiteY1" fmla="*/ 28053 h 1067482"/>
                <a:gd name="connsiteX2" fmla="*/ 112526 w 972761"/>
                <a:gd name="connsiteY2" fmla="*/ 960233 h 1067482"/>
                <a:gd name="connsiteX3" fmla="*/ 901196 w 972761"/>
                <a:gd name="connsiteY3" fmla="*/ 960233 h 1067482"/>
                <a:gd name="connsiteX4" fmla="*/ 962156 w 972761"/>
                <a:gd name="connsiteY4" fmla="*/ 212203 h 1067482"/>
                <a:gd name="connsiteX0" fmla="*/ 870716 w 969217"/>
                <a:gd name="connsiteY0" fmla="*/ 120763 h 1067482"/>
                <a:gd name="connsiteX1" fmla="*/ 301756 w 969217"/>
                <a:gd name="connsiteY1" fmla="*/ 28053 h 1067482"/>
                <a:gd name="connsiteX2" fmla="*/ 112526 w 969217"/>
                <a:gd name="connsiteY2" fmla="*/ 960233 h 1067482"/>
                <a:gd name="connsiteX3" fmla="*/ 901196 w 969217"/>
                <a:gd name="connsiteY3" fmla="*/ 960233 h 1067482"/>
                <a:gd name="connsiteX4" fmla="*/ 955806 w 969217"/>
                <a:gd name="connsiteY4" fmla="*/ 650353 h 1067482"/>
                <a:gd name="connsiteX0" fmla="*/ 870716 w 915722"/>
                <a:gd name="connsiteY0" fmla="*/ 120763 h 1067482"/>
                <a:gd name="connsiteX1" fmla="*/ 301756 w 915722"/>
                <a:gd name="connsiteY1" fmla="*/ 28053 h 1067482"/>
                <a:gd name="connsiteX2" fmla="*/ 112526 w 915722"/>
                <a:gd name="connsiteY2" fmla="*/ 960233 h 1067482"/>
                <a:gd name="connsiteX3" fmla="*/ 901196 w 915722"/>
                <a:gd name="connsiteY3" fmla="*/ 960233 h 1067482"/>
                <a:gd name="connsiteX4" fmla="*/ 511306 w 915722"/>
                <a:gd name="connsiteY4" fmla="*/ 624953 h 1067482"/>
                <a:gd name="connsiteX0" fmla="*/ 870716 w 933401"/>
                <a:gd name="connsiteY0" fmla="*/ 120763 h 1067482"/>
                <a:gd name="connsiteX1" fmla="*/ 301756 w 933401"/>
                <a:gd name="connsiteY1" fmla="*/ 28053 h 1067482"/>
                <a:gd name="connsiteX2" fmla="*/ 112526 w 933401"/>
                <a:gd name="connsiteY2" fmla="*/ 960233 h 1067482"/>
                <a:gd name="connsiteX3" fmla="*/ 901196 w 933401"/>
                <a:gd name="connsiteY3" fmla="*/ 960233 h 1067482"/>
                <a:gd name="connsiteX4" fmla="*/ 511306 w 933401"/>
                <a:gd name="connsiteY4" fmla="*/ 624953 h 1067482"/>
                <a:gd name="connsiteX0" fmla="*/ 870716 w 938513"/>
                <a:gd name="connsiteY0" fmla="*/ 120763 h 1067482"/>
                <a:gd name="connsiteX1" fmla="*/ 301756 w 938513"/>
                <a:gd name="connsiteY1" fmla="*/ 28053 h 1067482"/>
                <a:gd name="connsiteX2" fmla="*/ 112526 w 938513"/>
                <a:gd name="connsiteY2" fmla="*/ 960233 h 1067482"/>
                <a:gd name="connsiteX3" fmla="*/ 901196 w 938513"/>
                <a:gd name="connsiteY3" fmla="*/ 960233 h 1067482"/>
                <a:gd name="connsiteX4" fmla="*/ 511306 w 938513"/>
                <a:gd name="connsiteY4" fmla="*/ 624953 h 1067482"/>
                <a:gd name="connsiteX0" fmla="*/ 870716 w 916988"/>
                <a:gd name="connsiteY0" fmla="*/ 120763 h 1058269"/>
                <a:gd name="connsiteX1" fmla="*/ 301756 w 916988"/>
                <a:gd name="connsiteY1" fmla="*/ 28053 h 1058269"/>
                <a:gd name="connsiteX2" fmla="*/ 112526 w 916988"/>
                <a:gd name="connsiteY2" fmla="*/ 960233 h 1058269"/>
                <a:gd name="connsiteX3" fmla="*/ 875796 w 916988"/>
                <a:gd name="connsiteY3" fmla="*/ 941183 h 1058269"/>
                <a:gd name="connsiteX4" fmla="*/ 511306 w 916988"/>
                <a:gd name="connsiteY4" fmla="*/ 624953 h 1058269"/>
                <a:gd name="connsiteX0" fmla="*/ 870716 w 938819"/>
                <a:gd name="connsiteY0" fmla="*/ 120763 h 1058269"/>
                <a:gd name="connsiteX1" fmla="*/ 301756 w 938819"/>
                <a:gd name="connsiteY1" fmla="*/ 28053 h 1058269"/>
                <a:gd name="connsiteX2" fmla="*/ 112526 w 938819"/>
                <a:gd name="connsiteY2" fmla="*/ 960233 h 1058269"/>
                <a:gd name="connsiteX3" fmla="*/ 875796 w 938819"/>
                <a:gd name="connsiteY3" fmla="*/ 941183 h 1058269"/>
                <a:gd name="connsiteX4" fmla="*/ 511306 w 938819"/>
                <a:gd name="connsiteY4" fmla="*/ 624953 h 1058269"/>
                <a:gd name="connsiteX0" fmla="*/ 870716 w 938819"/>
                <a:gd name="connsiteY0" fmla="*/ 120763 h 1074659"/>
                <a:gd name="connsiteX1" fmla="*/ 301756 w 938819"/>
                <a:gd name="connsiteY1" fmla="*/ 28053 h 1074659"/>
                <a:gd name="connsiteX2" fmla="*/ 112526 w 938819"/>
                <a:gd name="connsiteY2" fmla="*/ 960233 h 1074659"/>
                <a:gd name="connsiteX3" fmla="*/ 875796 w 938819"/>
                <a:gd name="connsiteY3" fmla="*/ 941183 h 1074659"/>
                <a:gd name="connsiteX4" fmla="*/ 511306 w 938819"/>
                <a:gd name="connsiteY4" fmla="*/ 624953 h 1074659"/>
                <a:gd name="connsiteX0" fmla="*/ 870716 w 938819"/>
                <a:gd name="connsiteY0" fmla="*/ 120763 h 1087029"/>
                <a:gd name="connsiteX1" fmla="*/ 301756 w 938819"/>
                <a:gd name="connsiteY1" fmla="*/ 28053 h 1087029"/>
                <a:gd name="connsiteX2" fmla="*/ 112526 w 938819"/>
                <a:gd name="connsiteY2" fmla="*/ 960233 h 1087029"/>
                <a:gd name="connsiteX3" fmla="*/ 875796 w 938819"/>
                <a:gd name="connsiteY3" fmla="*/ 941183 h 1087029"/>
                <a:gd name="connsiteX4" fmla="*/ 511306 w 938819"/>
                <a:gd name="connsiteY4" fmla="*/ 624953 h 1087029"/>
                <a:gd name="connsiteX0" fmla="*/ 881173 w 949276"/>
                <a:gd name="connsiteY0" fmla="*/ 120763 h 1087029"/>
                <a:gd name="connsiteX1" fmla="*/ 312213 w 949276"/>
                <a:gd name="connsiteY1" fmla="*/ 28053 h 1087029"/>
                <a:gd name="connsiteX2" fmla="*/ 122983 w 949276"/>
                <a:gd name="connsiteY2" fmla="*/ 960233 h 1087029"/>
                <a:gd name="connsiteX3" fmla="*/ 886253 w 949276"/>
                <a:gd name="connsiteY3" fmla="*/ 941183 h 1087029"/>
                <a:gd name="connsiteX4" fmla="*/ 521763 w 949276"/>
                <a:gd name="connsiteY4" fmla="*/ 624953 h 1087029"/>
                <a:gd name="connsiteX0" fmla="*/ 868850 w 936953"/>
                <a:gd name="connsiteY0" fmla="*/ 105683 h 1071949"/>
                <a:gd name="connsiteX1" fmla="*/ 331640 w 936953"/>
                <a:gd name="connsiteY1" fmla="*/ 38373 h 1071949"/>
                <a:gd name="connsiteX2" fmla="*/ 110660 w 936953"/>
                <a:gd name="connsiteY2" fmla="*/ 945153 h 1071949"/>
                <a:gd name="connsiteX3" fmla="*/ 873930 w 936953"/>
                <a:gd name="connsiteY3" fmla="*/ 926103 h 1071949"/>
                <a:gd name="connsiteX4" fmla="*/ 509440 w 936953"/>
                <a:gd name="connsiteY4" fmla="*/ 609873 h 1071949"/>
                <a:gd name="connsiteX0" fmla="*/ 868850 w 936953"/>
                <a:gd name="connsiteY0" fmla="*/ 88297 h 1054563"/>
                <a:gd name="connsiteX1" fmla="*/ 331640 w 936953"/>
                <a:gd name="connsiteY1" fmla="*/ 20987 h 1054563"/>
                <a:gd name="connsiteX2" fmla="*/ 110660 w 936953"/>
                <a:gd name="connsiteY2" fmla="*/ 927767 h 1054563"/>
                <a:gd name="connsiteX3" fmla="*/ 873930 w 936953"/>
                <a:gd name="connsiteY3" fmla="*/ 908717 h 1054563"/>
                <a:gd name="connsiteX4" fmla="*/ 509440 w 936953"/>
                <a:gd name="connsiteY4" fmla="*/ 592487 h 1054563"/>
                <a:gd name="connsiteX0" fmla="*/ 875200 w 936953"/>
                <a:gd name="connsiteY0" fmla="*/ 113259 h 1047775"/>
                <a:gd name="connsiteX1" fmla="*/ 331640 w 936953"/>
                <a:gd name="connsiteY1" fmla="*/ 14199 h 1047775"/>
                <a:gd name="connsiteX2" fmla="*/ 110660 w 936953"/>
                <a:gd name="connsiteY2" fmla="*/ 920979 h 1047775"/>
                <a:gd name="connsiteX3" fmla="*/ 873930 w 936953"/>
                <a:gd name="connsiteY3" fmla="*/ 901929 h 1047775"/>
                <a:gd name="connsiteX4" fmla="*/ 509440 w 936953"/>
                <a:gd name="connsiteY4" fmla="*/ 585699 h 1047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36953" h="1047775">
                  <a:moveTo>
                    <a:pt x="875200" y="113259"/>
                  </a:moveTo>
                  <a:cubicBezTo>
                    <a:pt x="754127" y="17162"/>
                    <a:pt x="467530" y="-24113"/>
                    <a:pt x="331640" y="14199"/>
                  </a:cubicBezTo>
                  <a:cubicBezTo>
                    <a:pt x="-77300" y="319211"/>
                    <a:pt x="-52747" y="690686"/>
                    <a:pt x="110660" y="920979"/>
                  </a:cubicBezTo>
                  <a:cubicBezTo>
                    <a:pt x="245915" y="1060679"/>
                    <a:pt x="642790" y="1124391"/>
                    <a:pt x="873930" y="901929"/>
                  </a:cubicBezTo>
                  <a:cubicBezTo>
                    <a:pt x="1028870" y="641367"/>
                    <a:pt x="894673" y="590356"/>
                    <a:pt x="509440" y="585699"/>
                  </a:cubicBezTo>
                </a:path>
              </a:pathLst>
            </a:custGeom>
            <a:noFill/>
            <a:ln w="409575" cap="rnd">
              <a:solidFill>
                <a:schemeClr val="bg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C98A46F2-3074-7ABD-7ED8-892328F930B9}"/>
                </a:ext>
              </a:extLst>
            </p:cNvPr>
            <p:cNvSpPr/>
            <p:nvPr/>
          </p:nvSpPr>
          <p:spPr>
            <a:xfrm>
              <a:off x="4373532" y="4162387"/>
              <a:ext cx="936953" cy="1047775"/>
            </a:xfrm>
            <a:custGeom>
              <a:avLst/>
              <a:gdLst>
                <a:gd name="connsiteX0" fmla="*/ 0 w 1082040"/>
                <a:gd name="connsiteY0" fmla="*/ 0 h 1097280"/>
                <a:gd name="connsiteX1" fmla="*/ 121920 w 1082040"/>
                <a:gd name="connsiteY1" fmla="*/ 1097280 h 1097280"/>
                <a:gd name="connsiteX2" fmla="*/ 929640 w 1082040"/>
                <a:gd name="connsiteY2" fmla="*/ 944880 h 1097280"/>
                <a:gd name="connsiteX3" fmla="*/ 1082040 w 1082040"/>
                <a:gd name="connsiteY3" fmla="*/ 525780 h 1097280"/>
                <a:gd name="connsiteX4" fmla="*/ 746760 w 1082040"/>
                <a:gd name="connsiteY4" fmla="*/ 22860 h 1097280"/>
                <a:gd name="connsiteX5" fmla="*/ 0 w 1082040"/>
                <a:gd name="connsiteY5" fmla="*/ 0 h 1097280"/>
                <a:gd name="connsiteX0" fmla="*/ 0 w 1082040"/>
                <a:gd name="connsiteY0" fmla="*/ 94636 h 1191916"/>
                <a:gd name="connsiteX1" fmla="*/ 121920 w 1082040"/>
                <a:gd name="connsiteY1" fmla="*/ 1191916 h 1191916"/>
                <a:gd name="connsiteX2" fmla="*/ 929640 w 1082040"/>
                <a:gd name="connsiteY2" fmla="*/ 1039516 h 1191916"/>
                <a:gd name="connsiteX3" fmla="*/ 1082040 w 1082040"/>
                <a:gd name="connsiteY3" fmla="*/ 620416 h 1191916"/>
                <a:gd name="connsiteX4" fmla="*/ 746760 w 1082040"/>
                <a:gd name="connsiteY4" fmla="*/ 117496 h 1191916"/>
                <a:gd name="connsiteX5" fmla="*/ 0 w 1082040"/>
                <a:gd name="connsiteY5" fmla="*/ 94636 h 1191916"/>
                <a:gd name="connsiteX0" fmla="*/ 0 w 1082040"/>
                <a:gd name="connsiteY0" fmla="*/ 81612 h 1178892"/>
                <a:gd name="connsiteX1" fmla="*/ 121920 w 1082040"/>
                <a:gd name="connsiteY1" fmla="*/ 1178892 h 1178892"/>
                <a:gd name="connsiteX2" fmla="*/ 929640 w 1082040"/>
                <a:gd name="connsiteY2" fmla="*/ 1026492 h 1178892"/>
                <a:gd name="connsiteX3" fmla="*/ 1082040 w 1082040"/>
                <a:gd name="connsiteY3" fmla="*/ 607392 h 1178892"/>
                <a:gd name="connsiteX4" fmla="*/ 727710 w 1082040"/>
                <a:gd name="connsiteY4" fmla="*/ 148922 h 1178892"/>
                <a:gd name="connsiteX5" fmla="*/ 0 w 1082040"/>
                <a:gd name="connsiteY5" fmla="*/ 81612 h 1178892"/>
                <a:gd name="connsiteX0" fmla="*/ 0 w 1082040"/>
                <a:gd name="connsiteY0" fmla="*/ 80009 h 1177289"/>
                <a:gd name="connsiteX1" fmla="*/ 121920 w 1082040"/>
                <a:gd name="connsiteY1" fmla="*/ 1177289 h 1177289"/>
                <a:gd name="connsiteX2" fmla="*/ 929640 w 1082040"/>
                <a:gd name="connsiteY2" fmla="*/ 1024889 h 1177289"/>
                <a:gd name="connsiteX3" fmla="*/ 1082040 w 1082040"/>
                <a:gd name="connsiteY3" fmla="*/ 605789 h 1177289"/>
                <a:gd name="connsiteX4" fmla="*/ 759460 w 1082040"/>
                <a:gd name="connsiteY4" fmla="*/ 153669 h 1177289"/>
                <a:gd name="connsiteX5" fmla="*/ 0 w 1082040"/>
                <a:gd name="connsiteY5" fmla="*/ 80009 h 1177289"/>
                <a:gd name="connsiteX0" fmla="*/ 0 w 1082040"/>
                <a:gd name="connsiteY0" fmla="*/ 70151 h 1167431"/>
                <a:gd name="connsiteX1" fmla="*/ 121920 w 1082040"/>
                <a:gd name="connsiteY1" fmla="*/ 1167431 h 1167431"/>
                <a:gd name="connsiteX2" fmla="*/ 929640 w 1082040"/>
                <a:gd name="connsiteY2" fmla="*/ 1015031 h 1167431"/>
                <a:gd name="connsiteX3" fmla="*/ 1082040 w 1082040"/>
                <a:gd name="connsiteY3" fmla="*/ 595931 h 1167431"/>
                <a:gd name="connsiteX4" fmla="*/ 759460 w 1082040"/>
                <a:gd name="connsiteY4" fmla="*/ 143811 h 1167431"/>
                <a:gd name="connsiteX5" fmla="*/ 0 w 1082040"/>
                <a:gd name="connsiteY5" fmla="*/ 70151 h 1167431"/>
                <a:gd name="connsiteX0" fmla="*/ 0 w 1082040"/>
                <a:gd name="connsiteY0" fmla="*/ 10997 h 1108277"/>
                <a:gd name="connsiteX1" fmla="*/ 121920 w 1082040"/>
                <a:gd name="connsiteY1" fmla="*/ 1108277 h 1108277"/>
                <a:gd name="connsiteX2" fmla="*/ 929640 w 1082040"/>
                <a:gd name="connsiteY2" fmla="*/ 955877 h 1108277"/>
                <a:gd name="connsiteX3" fmla="*/ 1082040 w 1082040"/>
                <a:gd name="connsiteY3" fmla="*/ 536777 h 1108277"/>
                <a:gd name="connsiteX4" fmla="*/ 759460 w 1082040"/>
                <a:gd name="connsiteY4" fmla="*/ 84657 h 1108277"/>
                <a:gd name="connsiteX5" fmla="*/ 0 w 1082040"/>
                <a:gd name="connsiteY5" fmla="*/ 10997 h 1108277"/>
                <a:gd name="connsiteX0" fmla="*/ 0 w 1082040"/>
                <a:gd name="connsiteY0" fmla="*/ 21102 h 1118382"/>
                <a:gd name="connsiteX1" fmla="*/ 121920 w 1082040"/>
                <a:gd name="connsiteY1" fmla="*/ 1118382 h 1118382"/>
                <a:gd name="connsiteX2" fmla="*/ 929640 w 1082040"/>
                <a:gd name="connsiteY2" fmla="*/ 965982 h 1118382"/>
                <a:gd name="connsiteX3" fmla="*/ 1082040 w 1082040"/>
                <a:gd name="connsiteY3" fmla="*/ 546882 h 1118382"/>
                <a:gd name="connsiteX4" fmla="*/ 759460 w 1082040"/>
                <a:gd name="connsiteY4" fmla="*/ 94762 h 1118382"/>
                <a:gd name="connsiteX5" fmla="*/ 0 w 1082040"/>
                <a:gd name="connsiteY5" fmla="*/ 21102 h 1118382"/>
                <a:gd name="connsiteX0" fmla="*/ 0 w 1082040"/>
                <a:gd name="connsiteY0" fmla="*/ 13447 h 1110727"/>
                <a:gd name="connsiteX1" fmla="*/ 121920 w 1082040"/>
                <a:gd name="connsiteY1" fmla="*/ 1110727 h 1110727"/>
                <a:gd name="connsiteX2" fmla="*/ 929640 w 1082040"/>
                <a:gd name="connsiteY2" fmla="*/ 958327 h 1110727"/>
                <a:gd name="connsiteX3" fmla="*/ 1082040 w 1082040"/>
                <a:gd name="connsiteY3" fmla="*/ 539227 h 1110727"/>
                <a:gd name="connsiteX4" fmla="*/ 759460 w 1082040"/>
                <a:gd name="connsiteY4" fmla="*/ 87107 h 1110727"/>
                <a:gd name="connsiteX5" fmla="*/ 0 w 1082040"/>
                <a:gd name="connsiteY5" fmla="*/ 13447 h 1110727"/>
                <a:gd name="connsiteX0" fmla="*/ 0 w 1082040"/>
                <a:gd name="connsiteY0" fmla="*/ 34409 h 1131689"/>
                <a:gd name="connsiteX1" fmla="*/ 121920 w 1082040"/>
                <a:gd name="connsiteY1" fmla="*/ 1131689 h 1131689"/>
                <a:gd name="connsiteX2" fmla="*/ 929640 w 1082040"/>
                <a:gd name="connsiteY2" fmla="*/ 979289 h 1131689"/>
                <a:gd name="connsiteX3" fmla="*/ 1082040 w 1082040"/>
                <a:gd name="connsiteY3" fmla="*/ 560189 h 1131689"/>
                <a:gd name="connsiteX4" fmla="*/ 759460 w 1082040"/>
                <a:gd name="connsiteY4" fmla="*/ 108069 h 1131689"/>
                <a:gd name="connsiteX5" fmla="*/ 0 w 1082040"/>
                <a:gd name="connsiteY5" fmla="*/ 34409 h 1131689"/>
                <a:gd name="connsiteX0" fmla="*/ 0 w 1082040"/>
                <a:gd name="connsiteY0" fmla="*/ 29033 h 1126313"/>
                <a:gd name="connsiteX1" fmla="*/ 121920 w 1082040"/>
                <a:gd name="connsiteY1" fmla="*/ 1126313 h 1126313"/>
                <a:gd name="connsiteX2" fmla="*/ 929640 w 1082040"/>
                <a:gd name="connsiteY2" fmla="*/ 973913 h 1126313"/>
                <a:gd name="connsiteX3" fmla="*/ 1082040 w 1082040"/>
                <a:gd name="connsiteY3" fmla="*/ 554813 h 1126313"/>
                <a:gd name="connsiteX4" fmla="*/ 759460 w 1082040"/>
                <a:gd name="connsiteY4" fmla="*/ 102693 h 1126313"/>
                <a:gd name="connsiteX5" fmla="*/ 0 w 1082040"/>
                <a:gd name="connsiteY5" fmla="*/ 29033 h 1126313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8690 w 1101090"/>
                <a:gd name="connsiteY2" fmla="*/ 98259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8690 w 1101090"/>
                <a:gd name="connsiteY2" fmla="*/ 98259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8690 w 1101090"/>
                <a:gd name="connsiteY2" fmla="*/ 98259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8690 w 1101090"/>
                <a:gd name="connsiteY2" fmla="*/ 98259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8690 w 1101090"/>
                <a:gd name="connsiteY2" fmla="*/ 98259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98088"/>
                <a:gd name="connsiteX1" fmla="*/ 140970 w 1101090"/>
                <a:gd name="connsiteY1" fmla="*/ 1134995 h 1198088"/>
                <a:gd name="connsiteX2" fmla="*/ 948690 w 1101090"/>
                <a:gd name="connsiteY2" fmla="*/ 982595 h 1198088"/>
                <a:gd name="connsiteX3" fmla="*/ 1101090 w 1101090"/>
                <a:gd name="connsiteY3" fmla="*/ 563495 h 1198088"/>
                <a:gd name="connsiteX4" fmla="*/ 778510 w 1101090"/>
                <a:gd name="connsiteY4" fmla="*/ 111375 h 1198088"/>
                <a:gd name="connsiteX5" fmla="*/ 0 w 1101090"/>
                <a:gd name="connsiteY5" fmla="*/ 37715 h 1198088"/>
                <a:gd name="connsiteX0" fmla="*/ 0 w 1101090"/>
                <a:gd name="connsiteY0" fmla="*/ 37715 h 1189237"/>
                <a:gd name="connsiteX1" fmla="*/ 140970 w 1101090"/>
                <a:gd name="connsiteY1" fmla="*/ 1134995 h 1189237"/>
                <a:gd name="connsiteX2" fmla="*/ 948690 w 1101090"/>
                <a:gd name="connsiteY2" fmla="*/ 982595 h 1189237"/>
                <a:gd name="connsiteX3" fmla="*/ 1101090 w 1101090"/>
                <a:gd name="connsiteY3" fmla="*/ 563495 h 1189237"/>
                <a:gd name="connsiteX4" fmla="*/ 778510 w 1101090"/>
                <a:gd name="connsiteY4" fmla="*/ 111375 h 1189237"/>
                <a:gd name="connsiteX5" fmla="*/ 0 w 1101090"/>
                <a:gd name="connsiteY5" fmla="*/ 37715 h 1189237"/>
                <a:gd name="connsiteX0" fmla="*/ 0 w 1101090"/>
                <a:gd name="connsiteY0" fmla="*/ 37715 h 1186478"/>
                <a:gd name="connsiteX1" fmla="*/ 140970 w 1101090"/>
                <a:gd name="connsiteY1" fmla="*/ 1134995 h 1186478"/>
                <a:gd name="connsiteX2" fmla="*/ 961390 w 1101090"/>
                <a:gd name="connsiteY2" fmla="*/ 963545 h 1186478"/>
                <a:gd name="connsiteX3" fmla="*/ 1101090 w 1101090"/>
                <a:gd name="connsiteY3" fmla="*/ 563495 h 1186478"/>
                <a:gd name="connsiteX4" fmla="*/ 778510 w 1101090"/>
                <a:gd name="connsiteY4" fmla="*/ 111375 h 1186478"/>
                <a:gd name="connsiteX5" fmla="*/ 0 w 1101090"/>
                <a:gd name="connsiteY5" fmla="*/ 37715 h 1186478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61390 w 1101090"/>
                <a:gd name="connsiteY2" fmla="*/ 96354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61390 w 1101090"/>
                <a:gd name="connsiteY2" fmla="*/ 96354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61390 w 1101090"/>
                <a:gd name="connsiteY2" fmla="*/ 96354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2340 w 1101090"/>
                <a:gd name="connsiteY2" fmla="*/ 96354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082040"/>
                <a:gd name="connsiteY0" fmla="*/ 37715 h 1134995"/>
                <a:gd name="connsiteX1" fmla="*/ 140970 w 1082040"/>
                <a:gd name="connsiteY1" fmla="*/ 1134995 h 1134995"/>
                <a:gd name="connsiteX2" fmla="*/ 942340 w 1082040"/>
                <a:gd name="connsiteY2" fmla="*/ 963545 h 1134995"/>
                <a:gd name="connsiteX3" fmla="*/ 1082040 w 1082040"/>
                <a:gd name="connsiteY3" fmla="*/ 563495 h 1134995"/>
                <a:gd name="connsiteX4" fmla="*/ 778510 w 1082040"/>
                <a:gd name="connsiteY4" fmla="*/ 111375 h 1134995"/>
                <a:gd name="connsiteX5" fmla="*/ 0 w 1082040"/>
                <a:gd name="connsiteY5" fmla="*/ 37715 h 1134995"/>
                <a:gd name="connsiteX0" fmla="*/ 0 w 983901"/>
                <a:gd name="connsiteY0" fmla="*/ 37715 h 1134995"/>
                <a:gd name="connsiteX1" fmla="*/ 140970 w 983901"/>
                <a:gd name="connsiteY1" fmla="*/ 1134995 h 1134995"/>
                <a:gd name="connsiteX2" fmla="*/ 942340 w 983901"/>
                <a:gd name="connsiteY2" fmla="*/ 963545 h 1134995"/>
                <a:gd name="connsiteX3" fmla="*/ 778510 w 983901"/>
                <a:gd name="connsiteY3" fmla="*/ 111375 h 1134995"/>
                <a:gd name="connsiteX4" fmla="*/ 0 w 983901"/>
                <a:gd name="connsiteY4" fmla="*/ 37715 h 1134995"/>
                <a:gd name="connsiteX0" fmla="*/ 0 w 1033650"/>
                <a:gd name="connsiteY0" fmla="*/ 52605 h 1149885"/>
                <a:gd name="connsiteX1" fmla="*/ 140970 w 1033650"/>
                <a:gd name="connsiteY1" fmla="*/ 1149885 h 1149885"/>
                <a:gd name="connsiteX2" fmla="*/ 999490 w 1033650"/>
                <a:gd name="connsiteY2" fmla="*/ 933985 h 1149885"/>
                <a:gd name="connsiteX3" fmla="*/ 778510 w 1033650"/>
                <a:gd name="connsiteY3" fmla="*/ 126265 h 1149885"/>
                <a:gd name="connsiteX4" fmla="*/ 0 w 1033650"/>
                <a:gd name="connsiteY4" fmla="*/ 52605 h 1149885"/>
                <a:gd name="connsiteX0" fmla="*/ 0 w 1056496"/>
                <a:gd name="connsiteY0" fmla="*/ 51985 h 1149265"/>
                <a:gd name="connsiteX1" fmla="*/ 140970 w 1056496"/>
                <a:gd name="connsiteY1" fmla="*/ 1149265 h 1149265"/>
                <a:gd name="connsiteX2" fmla="*/ 1024890 w 1056496"/>
                <a:gd name="connsiteY2" fmla="*/ 920665 h 1149265"/>
                <a:gd name="connsiteX3" fmla="*/ 778510 w 1056496"/>
                <a:gd name="connsiteY3" fmla="*/ 125645 h 1149265"/>
                <a:gd name="connsiteX4" fmla="*/ 0 w 1056496"/>
                <a:gd name="connsiteY4" fmla="*/ 51985 h 1149265"/>
                <a:gd name="connsiteX0" fmla="*/ 0 w 1058985"/>
                <a:gd name="connsiteY0" fmla="*/ 51985 h 1149265"/>
                <a:gd name="connsiteX1" fmla="*/ 140970 w 1058985"/>
                <a:gd name="connsiteY1" fmla="*/ 1149265 h 1149265"/>
                <a:gd name="connsiteX2" fmla="*/ 1024890 w 1058985"/>
                <a:gd name="connsiteY2" fmla="*/ 920665 h 1149265"/>
                <a:gd name="connsiteX3" fmla="*/ 778510 w 1058985"/>
                <a:gd name="connsiteY3" fmla="*/ 125645 h 1149265"/>
                <a:gd name="connsiteX4" fmla="*/ 0 w 1058985"/>
                <a:gd name="connsiteY4" fmla="*/ 51985 h 1149265"/>
                <a:gd name="connsiteX0" fmla="*/ 0 w 1058802"/>
                <a:gd name="connsiteY0" fmla="*/ 45717 h 1142997"/>
                <a:gd name="connsiteX1" fmla="*/ 140970 w 1058802"/>
                <a:gd name="connsiteY1" fmla="*/ 1142997 h 1142997"/>
                <a:gd name="connsiteX2" fmla="*/ 1024890 w 1058802"/>
                <a:gd name="connsiteY2" fmla="*/ 914397 h 1142997"/>
                <a:gd name="connsiteX3" fmla="*/ 791210 w 1058802"/>
                <a:gd name="connsiteY3" fmla="*/ 138427 h 1142997"/>
                <a:gd name="connsiteX4" fmla="*/ 0 w 1058802"/>
                <a:gd name="connsiteY4" fmla="*/ 45717 h 1142997"/>
                <a:gd name="connsiteX0" fmla="*/ 0 w 1064369"/>
                <a:gd name="connsiteY0" fmla="*/ 37131 h 1134411"/>
                <a:gd name="connsiteX1" fmla="*/ 140970 w 1064369"/>
                <a:gd name="connsiteY1" fmla="*/ 1134411 h 1134411"/>
                <a:gd name="connsiteX2" fmla="*/ 1024890 w 1064369"/>
                <a:gd name="connsiteY2" fmla="*/ 905811 h 1134411"/>
                <a:gd name="connsiteX3" fmla="*/ 791210 w 1064369"/>
                <a:gd name="connsiteY3" fmla="*/ 129841 h 1134411"/>
                <a:gd name="connsiteX4" fmla="*/ 0 w 1064369"/>
                <a:gd name="connsiteY4" fmla="*/ 37131 h 1134411"/>
                <a:gd name="connsiteX0" fmla="*/ 0 w 1072221"/>
                <a:gd name="connsiteY0" fmla="*/ 30947 h 1128227"/>
                <a:gd name="connsiteX1" fmla="*/ 140970 w 1072221"/>
                <a:gd name="connsiteY1" fmla="*/ 1128227 h 1128227"/>
                <a:gd name="connsiteX2" fmla="*/ 1024890 w 1072221"/>
                <a:gd name="connsiteY2" fmla="*/ 899627 h 1128227"/>
                <a:gd name="connsiteX3" fmla="*/ 822960 w 1072221"/>
                <a:gd name="connsiteY3" fmla="*/ 155407 h 1128227"/>
                <a:gd name="connsiteX4" fmla="*/ 0 w 1072221"/>
                <a:gd name="connsiteY4" fmla="*/ 30947 h 1128227"/>
                <a:gd name="connsiteX0" fmla="*/ 0 w 1072221"/>
                <a:gd name="connsiteY0" fmla="*/ 30947 h 1128227"/>
                <a:gd name="connsiteX1" fmla="*/ 140970 w 1072221"/>
                <a:gd name="connsiteY1" fmla="*/ 1128227 h 1128227"/>
                <a:gd name="connsiteX2" fmla="*/ 1024890 w 1072221"/>
                <a:gd name="connsiteY2" fmla="*/ 899627 h 1128227"/>
                <a:gd name="connsiteX3" fmla="*/ 822960 w 1072221"/>
                <a:gd name="connsiteY3" fmla="*/ 155407 h 1128227"/>
                <a:gd name="connsiteX4" fmla="*/ 0 w 1072221"/>
                <a:gd name="connsiteY4" fmla="*/ 30947 h 1128227"/>
                <a:gd name="connsiteX0" fmla="*/ 0 w 1061159"/>
                <a:gd name="connsiteY0" fmla="*/ 30947 h 1128227"/>
                <a:gd name="connsiteX1" fmla="*/ 140970 w 1061159"/>
                <a:gd name="connsiteY1" fmla="*/ 1128227 h 1128227"/>
                <a:gd name="connsiteX2" fmla="*/ 1024890 w 1061159"/>
                <a:gd name="connsiteY2" fmla="*/ 899627 h 1128227"/>
                <a:gd name="connsiteX3" fmla="*/ 822960 w 1061159"/>
                <a:gd name="connsiteY3" fmla="*/ 155407 h 1128227"/>
                <a:gd name="connsiteX4" fmla="*/ 0 w 1061159"/>
                <a:gd name="connsiteY4" fmla="*/ 30947 h 1128227"/>
                <a:gd name="connsiteX0" fmla="*/ 0 w 1061159"/>
                <a:gd name="connsiteY0" fmla="*/ 30947 h 1184617"/>
                <a:gd name="connsiteX1" fmla="*/ 140970 w 1061159"/>
                <a:gd name="connsiteY1" fmla="*/ 1128227 h 1184617"/>
                <a:gd name="connsiteX2" fmla="*/ 1024890 w 1061159"/>
                <a:gd name="connsiteY2" fmla="*/ 899627 h 1184617"/>
                <a:gd name="connsiteX3" fmla="*/ 822960 w 1061159"/>
                <a:gd name="connsiteY3" fmla="*/ 155407 h 1184617"/>
                <a:gd name="connsiteX4" fmla="*/ 0 w 1061159"/>
                <a:gd name="connsiteY4" fmla="*/ 30947 h 1184617"/>
                <a:gd name="connsiteX0" fmla="*/ 0 w 925273"/>
                <a:gd name="connsiteY0" fmla="*/ 60201 h 1131321"/>
                <a:gd name="connsiteX1" fmla="*/ 13970 w 925273"/>
                <a:gd name="connsiteY1" fmla="*/ 1074931 h 1131321"/>
                <a:gd name="connsiteX2" fmla="*/ 897890 w 925273"/>
                <a:gd name="connsiteY2" fmla="*/ 846331 h 1131321"/>
                <a:gd name="connsiteX3" fmla="*/ 695960 w 925273"/>
                <a:gd name="connsiteY3" fmla="*/ 102111 h 1131321"/>
                <a:gd name="connsiteX4" fmla="*/ 0 w 925273"/>
                <a:gd name="connsiteY4" fmla="*/ 60201 h 1131321"/>
                <a:gd name="connsiteX0" fmla="*/ 29 w 925302"/>
                <a:gd name="connsiteY0" fmla="*/ 169950 h 1241070"/>
                <a:gd name="connsiteX1" fmla="*/ 13999 w 925302"/>
                <a:gd name="connsiteY1" fmla="*/ 1184680 h 1241070"/>
                <a:gd name="connsiteX2" fmla="*/ 897919 w 925302"/>
                <a:gd name="connsiteY2" fmla="*/ 956080 h 1241070"/>
                <a:gd name="connsiteX3" fmla="*/ 695989 w 925302"/>
                <a:gd name="connsiteY3" fmla="*/ 211860 h 1241070"/>
                <a:gd name="connsiteX4" fmla="*/ 29 w 925302"/>
                <a:gd name="connsiteY4" fmla="*/ 169950 h 1241070"/>
                <a:gd name="connsiteX0" fmla="*/ 74455 w 999728"/>
                <a:gd name="connsiteY0" fmla="*/ 111525 h 1182645"/>
                <a:gd name="connsiteX1" fmla="*/ 88425 w 999728"/>
                <a:gd name="connsiteY1" fmla="*/ 1126255 h 1182645"/>
                <a:gd name="connsiteX2" fmla="*/ 972345 w 999728"/>
                <a:gd name="connsiteY2" fmla="*/ 897655 h 1182645"/>
                <a:gd name="connsiteX3" fmla="*/ 770415 w 999728"/>
                <a:gd name="connsiteY3" fmla="*/ 153435 h 1182645"/>
                <a:gd name="connsiteX4" fmla="*/ 74455 w 999728"/>
                <a:gd name="connsiteY4" fmla="*/ 111525 h 1182645"/>
                <a:gd name="connsiteX0" fmla="*/ 79369 w 985250"/>
                <a:gd name="connsiteY0" fmla="*/ 119473 h 1165193"/>
                <a:gd name="connsiteX1" fmla="*/ 74289 w 985250"/>
                <a:gd name="connsiteY1" fmla="*/ 1108803 h 1165193"/>
                <a:gd name="connsiteX2" fmla="*/ 958209 w 985250"/>
                <a:gd name="connsiteY2" fmla="*/ 880203 h 1165193"/>
                <a:gd name="connsiteX3" fmla="*/ 756279 w 985250"/>
                <a:gd name="connsiteY3" fmla="*/ 135983 h 1165193"/>
                <a:gd name="connsiteX4" fmla="*/ 79369 w 985250"/>
                <a:gd name="connsiteY4" fmla="*/ 119473 h 1165193"/>
                <a:gd name="connsiteX0" fmla="*/ 85008 w 990889"/>
                <a:gd name="connsiteY0" fmla="*/ 111446 h 1157166"/>
                <a:gd name="connsiteX1" fmla="*/ 79928 w 990889"/>
                <a:gd name="connsiteY1" fmla="*/ 1100776 h 1157166"/>
                <a:gd name="connsiteX2" fmla="*/ 963848 w 990889"/>
                <a:gd name="connsiteY2" fmla="*/ 872176 h 1157166"/>
                <a:gd name="connsiteX3" fmla="*/ 761918 w 990889"/>
                <a:gd name="connsiteY3" fmla="*/ 127956 h 1157166"/>
                <a:gd name="connsiteX4" fmla="*/ 85008 w 990889"/>
                <a:gd name="connsiteY4" fmla="*/ 111446 h 1157166"/>
                <a:gd name="connsiteX0" fmla="*/ 48659 w 963901"/>
                <a:gd name="connsiteY0" fmla="*/ 97233 h 1077983"/>
                <a:gd name="connsiteX1" fmla="*/ 56279 w 963901"/>
                <a:gd name="connsiteY1" fmla="*/ 1023063 h 1077983"/>
                <a:gd name="connsiteX2" fmla="*/ 927499 w 963901"/>
                <a:gd name="connsiteY2" fmla="*/ 857963 h 1077983"/>
                <a:gd name="connsiteX3" fmla="*/ 725569 w 963901"/>
                <a:gd name="connsiteY3" fmla="*/ 113743 h 1077983"/>
                <a:gd name="connsiteX4" fmla="*/ 48659 w 963901"/>
                <a:gd name="connsiteY4" fmla="*/ 97233 h 1077983"/>
                <a:gd name="connsiteX0" fmla="*/ 89820 w 1005062"/>
                <a:gd name="connsiteY0" fmla="*/ 97233 h 1077983"/>
                <a:gd name="connsiteX1" fmla="*/ 97440 w 1005062"/>
                <a:gd name="connsiteY1" fmla="*/ 1023063 h 1077983"/>
                <a:gd name="connsiteX2" fmla="*/ 968660 w 1005062"/>
                <a:gd name="connsiteY2" fmla="*/ 857963 h 1077983"/>
                <a:gd name="connsiteX3" fmla="*/ 766730 w 1005062"/>
                <a:gd name="connsiteY3" fmla="*/ 113743 h 1077983"/>
                <a:gd name="connsiteX4" fmla="*/ 89820 w 1005062"/>
                <a:gd name="connsiteY4" fmla="*/ 97233 h 1077983"/>
                <a:gd name="connsiteX0" fmla="*/ 117822 w 1036097"/>
                <a:gd name="connsiteY0" fmla="*/ 94215 h 1038565"/>
                <a:gd name="connsiteX1" fmla="*/ 80992 w 1036097"/>
                <a:gd name="connsiteY1" fmla="*/ 975595 h 1038565"/>
                <a:gd name="connsiteX2" fmla="*/ 996662 w 1036097"/>
                <a:gd name="connsiteY2" fmla="*/ 854945 h 1038565"/>
                <a:gd name="connsiteX3" fmla="*/ 794732 w 1036097"/>
                <a:gd name="connsiteY3" fmla="*/ 110725 h 1038565"/>
                <a:gd name="connsiteX4" fmla="*/ 117822 w 1036097"/>
                <a:gd name="connsiteY4" fmla="*/ 94215 h 1038565"/>
                <a:gd name="connsiteX0" fmla="*/ 97358 w 1013465"/>
                <a:gd name="connsiteY0" fmla="*/ 92501 h 1017048"/>
                <a:gd name="connsiteX1" fmla="*/ 92278 w 1013465"/>
                <a:gd name="connsiteY1" fmla="*/ 948481 h 1017048"/>
                <a:gd name="connsiteX2" fmla="*/ 976198 w 1013465"/>
                <a:gd name="connsiteY2" fmla="*/ 853231 h 1017048"/>
                <a:gd name="connsiteX3" fmla="*/ 774268 w 1013465"/>
                <a:gd name="connsiteY3" fmla="*/ 109011 h 1017048"/>
                <a:gd name="connsiteX4" fmla="*/ 97358 w 1013465"/>
                <a:gd name="connsiteY4" fmla="*/ 92501 h 1017048"/>
                <a:gd name="connsiteX0" fmla="*/ 97358 w 908526"/>
                <a:gd name="connsiteY0" fmla="*/ 95782 h 1039479"/>
                <a:gd name="connsiteX1" fmla="*/ 92278 w 908526"/>
                <a:gd name="connsiteY1" fmla="*/ 951762 h 1039479"/>
                <a:gd name="connsiteX2" fmla="*/ 849198 w 908526"/>
                <a:gd name="connsiteY2" fmla="*/ 913662 h 1039479"/>
                <a:gd name="connsiteX3" fmla="*/ 774268 w 908526"/>
                <a:gd name="connsiteY3" fmla="*/ 112292 h 1039479"/>
                <a:gd name="connsiteX4" fmla="*/ 97358 w 908526"/>
                <a:gd name="connsiteY4" fmla="*/ 95782 h 1039479"/>
                <a:gd name="connsiteX0" fmla="*/ 99959 w 930166"/>
                <a:gd name="connsiteY0" fmla="*/ 117126 h 1062869"/>
                <a:gd name="connsiteX1" fmla="*/ 94879 w 930166"/>
                <a:gd name="connsiteY1" fmla="*/ 973106 h 1062869"/>
                <a:gd name="connsiteX2" fmla="*/ 851799 w 930166"/>
                <a:gd name="connsiteY2" fmla="*/ 935006 h 1062869"/>
                <a:gd name="connsiteX3" fmla="*/ 821319 w 930166"/>
                <a:gd name="connsiteY3" fmla="*/ 95536 h 1062869"/>
                <a:gd name="connsiteX4" fmla="*/ 99959 w 930166"/>
                <a:gd name="connsiteY4" fmla="*/ 117126 h 1062869"/>
                <a:gd name="connsiteX0" fmla="*/ 99959 w 930166"/>
                <a:gd name="connsiteY0" fmla="*/ 108427 h 1073220"/>
                <a:gd name="connsiteX1" fmla="*/ 94879 w 930166"/>
                <a:gd name="connsiteY1" fmla="*/ 983457 h 1073220"/>
                <a:gd name="connsiteX2" fmla="*/ 851799 w 930166"/>
                <a:gd name="connsiteY2" fmla="*/ 945357 h 1073220"/>
                <a:gd name="connsiteX3" fmla="*/ 821319 w 930166"/>
                <a:gd name="connsiteY3" fmla="*/ 105887 h 1073220"/>
                <a:gd name="connsiteX4" fmla="*/ 99959 w 930166"/>
                <a:gd name="connsiteY4" fmla="*/ 108427 h 1073220"/>
                <a:gd name="connsiteX0" fmla="*/ 192550 w 882391"/>
                <a:gd name="connsiteY0" fmla="*/ 83027 h 1117670"/>
                <a:gd name="connsiteX1" fmla="*/ 54120 w 882391"/>
                <a:gd name="connsiteY1" fmla="*/ 1027907 h 1117670"/>
                <a:gd name="connsiteX2" fmla="*/ 811040 w 882391"/>
                <a:gd name="connsiteY2" fmla="*/ 989807 h 1117670"/>
                <a:gd name="connsiteX3" fmla="*/ 780560 w 882391"/>
                <a:gd name="connsiteY3" fmla="*/ 150337 h 1117670"/>
                <a:gd name="connsiteX4" fmla="*/ 192550 w 882391"/>
                <a:gd name="connsiteY4" fmla="*/ 83027 h 1117670"/>
                <a:gd name="connsiteX0" fmla="*/ 210830 w 900671"/>
                <a:gd name="connsiteY0" fmla="*/ 69332 h 1103975"/>
                <a:gd name="connsiteX1" fmla="*/ 72400 w 900671"/>
                <a:gd name="connsiteY1" fmla="*/ 1014212 h 1103975"/>
                <a:gd name="connsiteX2" fmla="*/ 829320 w 900671"/>
                <a:gd name="connsiteY2" fmla="*/ 976112 h 1103975"/>
                <a:gd name="connsiteX3" fmla="*/ 798840 w 900671"/>
                <a:gd name="connsiteY3" fmla="*/ 136642 h 1103975"/>
                <a:gd name="connsiteX4" fmla="*/ 210830 w 900671"/>
                <a:gd name="connsiteY4" fmla="*/ 69332 h 1103975"/>
                <a:gd name="connsiteX0" fmla="*/ 242162 w 932003"/>
                <a:gd name="connsiteY0" fmla="*/ 85783 h 1120426"/>
                <a:gd name="connsiteX1" fmla="*/ 103732 w 932003"/>
                <a:gd name="connsiteY1" fmla="*/ 1030663 h 1120426"/>
                <a:gd name="connsiteX2" fmla="*/ 860652 w 932003"/>
                <a:gd name="connsiteY2" fmla="*/ 992563 h 1120426"/>
                <a:gd name="connsiteX3" fmla="*/ 830172 w 932003"/>
                <a:gd name="connsiteY3" fmla="*/ 153093 h 1120426"/>
                <a:gd name="connsiteX4" fmla="*/ 242162 w 932003"/>
                <a:gd name="connsiteY4" fmla="*/ 85783 h 1120426"/>
                <a:gd name="connsiteX0" fmla="*/ 235996 w 925837"/>
                <a:gd name="connsiteY0" fmla="*/ 58516 h 1093159"/>
                <a:gd name="connsiteX1" fmla="*/ 97566 w 925837"/>
                <a:gd name="connsiteY1" fmla="*/ 1003396 h 1093159"/>
                <a:gd name="connsiteX2" fmla="*/ 854486 w 925837"/>
                <a:gd name="connsiteY2" fmla="*/ 965296 h 1093159"/>
                <a:gd name="connsiteX3" fmla="*/ 824006 w 925837"/>
                <a:gd name="connsiteY3" fmla="*/ 125826 h 1093159"/>
                <a:gd name="connsiteX4" fmla="*/ 235996 w 925837"/>
                <a:gd name="connsiteY4" fmla="*/ 58516 h 1093159"/>
                <a:gd name="connsiteX0" fmla="*/ 255997 w 912503"/>
                <a:gd name="connsiteY0" fmla="*/ 47464 h 1120207"/>
                <a:gd name="connsiteX1" fmla="*/ 85817 w 912503"/>
                <a:gd name="connsiteY1" fmla="*/ 1030444 h 1120207"/>
                <a:gd name="connsiteX2" fmla="*/ 842737 w 912503"/>
                <a:gd name="connsiteY2" fmla="*/ 992344 h 1120207"/>
                <a:gd name="connsiteX3" fmla="*/ 812257 w 912503"/>
                <a:gd name="connsiteY3" fmla="*/ 152874 h 1120207"/>
                <a:gd name="connsiteX4" fmla="*/ 255997 w 912503"/>
                <a:gd name="connsiteY4" fmla="*/ 47464 h 1120207"/>
                <a:gd name="connsiteX0" fmla="*/ 273220 w 903082"/>
                <a:gd name="connsiteY0" fmla="*/ 43056 h 1134849"/>
                <a:gd name="connsiteX1" fmla="*/ 77640 w 903082"/>
                <a:gd name="connsiteY1" fmla="*/ 1045086 h 1134849"/>
                <a:gd name="connsiteX2" fmla="*/ 834560 w 903082"/>
                <a:gd name="connsiteY2" fmla="*/ 1006986 h 1134849"/>
                <a:gd name="connsiteX3" fmla="*/ 804080 w 903082"/>
                <a:gd name="connsiteY3" fmla="*/ 167516 h 1134849"/>
                <a:gd name="connsiteX4" fmla="*/ 273220 w 903082"/>
                <a:gd name="connsiteY4" fmla="*/ 43056 h 1134849"/>
                <a:gd name="connsiteX0" fmla="*/ 249550 w 879412"/>
                <a:gd name="connsiteY0" fmla="*/ 14852 h 1106645"/>
                <a:gd name="connsiteX1" fmla="*/ 53970 w 879412"/>
                <a:gd name="connsiteY1" fmla="*/ 1016882 h 1106645"/>
                <a:gd name="connsiteX2" fmla="*/ 810890 w 879412"/>
                <a:gd name="connsiteY2" fmla="*/ 978782 h 1106645"/>
                <a:gd name="connsiteX3" fmla="*/ 780410 w 879412"/>
                <a:gd name="connsiteY3" fmla="*/ 139312 h 1106645"/>
                <a:gd name="connsiteX4" fmla="*/ 249550 w 879412"/>
                <a:gd name="connsiteY4" fmla="*/ 14852 h 1106645"/>
                <a:gd name="connsiteX0" fmla="*/ 250597 w 880459"/>
                <a:gd name="connsiteY0" fmla="*/ 14852 h 1106645"/>
                <a:gd name="connsiteX1" fmla="*/ 55017 w 880459"/>
                <a:gd name="connsiteY1" fmla="*/ 1016882 h 1106645"/>
                <a:gd name="connsiteX2" fmla="*/ 811937 w 880459"/>
                <a:gd name="connsiteY2" fmla="*/ 978782 h 1106645"/>
                <a:gd name="connsiteX3" fmla="*/ 781457 w 880459"/>
                <a:gd name="connsiteY3" fmla="*/ 139312 h 1106645"/>
                <a:gd name="connsiteX4" fmla="*/ 250597 w 880459"/>
                <a:gd name="connsiteY4" fmla="*/ 14852 h 1106645"/>
                <a:gd name="connsiteX0" fmla="*/ 303593 w 938483"/>
                <a:gd name="connsiteY0" fmla="*/ 66099 h 1138498"/>
                <a:gd name="connsiteX1" fmla="*/ 38163 w 938483"/>
                <a:gd name="connsiteY1" fmla="*/ 1036379 h 1138498"/>
                <a:gd name="connsiteX2" fmla="*/ 864933 w 938483"/>
                <a:gd name="connsiteY2" fmla="*/ 1030029 h 1138498"/>
                <a:gd name="connsiteX3" fmla="*/ 834453 w 938483"/>
                <a:gd name="connsiteY3" fmla="*/ 190559 h 1138498"/>
                <a:gd name="connsiteX4" fmla="*/ 303593 w 938483"/>
                <a:gd name="connsiteY4" fmla="*/ 66099 h 1138498"/>
                <a:gd name="connsiteX0" fmla="*/ 251848 w 882623"/>
                <a:gd name="connsiteY0" fmla="*/ 68451 h 1160244"/>
                <a:gd name="connsiteX1" fmla="*/ 43568 w 882623"/>
                <a:gd name="connsiteY1" fmla="*/ 1070481 h 1160244"/>
                <a:gd name="connsiteX2" fmla="*/ 813188 w 882623"/>
                <a:gd name="connsiteY2" fmla="*/ 1032381 h 1160244"/>
                <a:gd name="connsiteX3" fmla="*/ 782708 w 882623"/>
                <a:gd name="connsiteY3" fmla="*/ 192911 h 1160244"/>
                <a:gd name="connsiteX4" fmla="*/ 251848 w 882623"/>
                <a:gd name="connsiteY4" fmla="*/ 68451 h 1160244"/>
                <a:gd name="connsiteX0" fmla="*/ 265552 w 896327"/>
                <a:gd name="connsiteY0" fmla="*/ 62808 h 1154601"/>
                <a:gd name="connsiteX1" fmla="*/ 57272 w 896327"/>
                <a:gd name="connsiteY1" fmla="*/ 1064838 h 1154601"/>
                <a:gd name="connsiteX2" fmla="*/ 826892 w 896327"/>
                <a:gd name="connsiteY2" fmla="*/ 1026738 h 1154601"/>
                <a:gd name="connsiteX3" fmla="*/ 796412 w 896327"/>
                <a:gd name="connsiteY3" fmla="*/ 187268 h 1154601"/>
                <a:gd name="connsiteX4" fmla="*/ 265552 w 896327"/>
                <a:gd name="connsiteY4" fmla="*/ 62808 h 1154601"/>
                <a:gd name="connsiteX0" fmla="*/ 255481 w 899572"/>
                <a:gd name="connsiteY0" fmla="*/ 73812 h 1121155"/>
                <a:gd name="connsiteX1" fmla="*/ 59901 w 899572"/>
                <a:gd name="connsiteY1" fmla="*/ 1031392 h 1121155"/>
                <a:gd name="connsiteX2" fmla="*/ 829521 w 899572"/>
                <a:gd name="connsiteY2" fmla="*/ 993292 h 1121155"/>
                <a:gd name="connsiteX3" fmla="*/ 799041 w 899572"/>
                <a:gd name="connsiteY3" fmla="*/ 153822 h 1121155"/>
                <a:gd name="connsiteX4" fmla="*/ 255481 w 899572"/>
                <a:gd name="connsiteY4" fmla="*/ 73812 h 1121155"/>
                <a:gd name="connsiteX0" fmla="*/ 255481 w 899572"/>
                <a:gd name="connsiteY0" fmla="*/ 73812 h 1121155"/>
                <a:gd name="connsiteX1" fmla="*/ 59901 w 899572"/>
                <a:gd name="connsiteY1" fmla="*/ 1031392 h 1121155"/>
                <a:gd name="connsiteX2" fmla="*/ 829521 w 899572"/>
                <a:gd name="connsiteY2" fmla="*/ 993292 h 1121155"/>
                <a:gd name="connsiteX3" fmla="*/ 799041 w 899572"/>
                <a:gd name="connsiteY3" fmla="*/ 153822 h 1121155"/>
                <a:gd name="connsiteX4" fmla="*/ 255481 w 899572"/>
                <a:gd name="connsiteY4" fmla="*/ 73812 h 1121155"/>
                <a:gd name="connsiteX0" fmla="*/ 255481 w 899572"/>
                <a:gd name="connsiteY0" fmla="*/ 73812 h 1121155"/>
                <a:gd name="connsiteX1" fmla="*/ 59901 w 899572"/>
                <a:gd name="connsiteY1" fmla="*/ 1031392 h 1121155"/>
                <a:gd name="connsiteX2" fmla="*/ 829521 w 899572"/>
                <a:gd name="connsiteY2" fmla="*/ 993292 h 1121155"/>
                <a:gd name="connsiteX3" fmla="*/ 799041 w 899572"/>
                <a:gd name="connsiteY3" fmla="*/ 153822 h 1121155"/>
                <a:gd name="connsiteX4" fmla="*/ 255481 w 899572"/>
                <a:gd name="connsiteY4" fmla="*/ 73812 h 1121155"/>
                <a:gd name="connsiteX0" fmla="*/ 255481 w 899572"/>
                <a:gd name="connsiteY0" fmla="*/ 73812 h 1121155"/>
                <a:gd name="connsiteX1" fmla="*/ 59901 w 899572"/>
                <a:gd name="connsiteY1" fmla="*/ 1031392 h 1121155"/>
                <a:gd name="connsiteX2" fmla="*/ 829521 w 899572"/>
                <a:gd name="connsiteY2" fmla="*/ 993292 h 1121155"/>
                <a:gd name="connsiteX3" fmla="*/ 799041 w 899572"/>
                <a:gd name="connsiteY3" fmla="*/ 153822 h 1121155"/>
                <a:gd name="connsiteX4" fmla="*/ 255481 w 899572"/>
                <a:gd name="connsiteY4" fmla="*/ 73812 h 1121155"/>
                <a:gd name="connsiteX0" fmla="*/ 212939 w 914180"/>
                <a:gd name="connsiteY0" fmla="*/ 82846 h 1104789"/>
                <a:gd name="connsiteX1" fmla="*/ 74509 w 914180"/>
                <a:gd name="connsiteY1" fmla="*/ 1015026 h 1104789"/>
                <a:gd name="connsiteX2" fmla="*/ 844129 w 914180"/>
                <a:gd name="connsiteY2" fmla="*/ 976926 h 1104789"/>
                <a:gd name="connsiteX3" fmla="*/ 813649 w 914180"/>
                <a:gd name="connsiteY3" fmla="*/ 137456 h 1104789"/>
                <a:gd name="connsiteX4" fmla="*/ 212939 w 914180"/>
                <a:gd name="connsiteY4" fmla="*/ 82846 h 1104789"/>
                <a:gd name="connsiteX0" fmla="*/ 212939 w 914180"/>
                <a:gd name="connsiteY0" fmla="*/ 69578 h 1091521"/>
                <a:gd name="connsiteX1" fmla="*/ 74509 w 914180"/>
                <a:gd name="connsiteY1" fmla="*/ 1001758 h 1091521"/>
                <a:gd name="connsiteX2" fmla="*/ 844129 w 914180"/>
                <a:gd name="connsiteY2" fmla="*/ 963658 h 1091521"/>
                <a:gd name="connsiteX3" fmla="*/ 813649 w 914180"/>
                <a:gd name="connsiteY3" fmla="*/ 124188 h 1091521"/>
                <a:gd name="connsiteX4" fmla="*/ 212939 w 914180"/>
                <a:gd name="connsiteY4" fmla="*/ 69578 h 1091521"/>
                <a:gd name="connsiteX0" fmla="*/ 260493 w 898234"/>
                <a:gd name="connsiteY0" fmla="*/ 52074 h 1124817"/>
                <a:gd name="connsiteX1" fmla="*/ 58563 w 898234"/>
                <a:gd name="connsiteY1" fmla="*/ 1035054 h 1124817"/>
                <a:gd name="connsiteX2" fmla="*/ 828183 w 898234"/>
                <a:gd name="connsiteY2" fmla="*/ 996954 h 1124817"/>
                <a:gd name="connsiteX3" fmla="*/ 797703 w 898234"/>
                <a:gd name="connsiteY3" fmla="*/ 157484 h 1124817"/>
                <a:gd name="connsiteX4" fmla="*/ 260493 w 898234"/>
                <a:gd name="connsiteY4" fmla="*/ 52074 h 1124817"/>
                <a:gd name="connsiteX0" fmla="*/ 235968 w 905459"/>
                <a:gd name="connsiteY0" fmla="*/ 55822 h 1115865"/>
                <a:gd name="connsiteX1" fmla="*/ 65788 w 905459"/>
                <a:gd name="connsiteY1" fmla="*/ 1026102 h 1115865"/>
                <a:gd name="connsiteX2" fmla="*/ 835408 w 905459"/>
                <a:gd name="connsiteY2" fmla="*/ 988002 h 1115865"/>
                <a:gd name="connsiteX3" fmla="*/ 804928 w 905459"/>
                <a:gd name="connsiteY3" fmla="*/ 148532 h 1115865"/>
                <a:gd name="connsiteX4" fmla="*/ 235968 w 905459"/>
                <a:gd name="connsiteY4" fmla="*/ 55822 h 1115865"/>
                <a:gd name="connsiteX0" fmla="*/ 235968 w 905459"/>
                <a:gd name="connsiteY0" fmla="*/ 41876 h 1101919"/>
                <a:gd name="connsiteX1" fmla="*/ 65788 w 905459"/>
                <a:gd name="connsiteY1" fmla="*/ 1012156 h 1101919"/>
                <a:gd name="connsiteX2" fmla="*/ 835408 w 905459"/>
                <a:gd name="connsiteY2" fmla="*/ 974056 h 1101919"/>
                <a:gd name="connsiteX3" fmla="*/ 804928 w 905459"/>
                <a:gd name="connsiteY3" fmla="*/ 134586 h 1101919"/>
                <a:gd name="connsiteX4" fmla="*/ 235968 w 905459"/>
                <a:gd name="connsiteY4" fmla="*/ 41876 h 1101919"/>
                <a:gd name="connsiteX0" fmla="*/ 235968 w 905459"/>
                <a:gd name="connsiteY0" fmla="*/ 41876 h 1101919"/>
                <a:gd name="connsiteX1" fmla="*/ 65788 w 905459"/>
                <a:gd name="connsiteY1" fmla="*/ 1012156 h 1101919"/>
                <a:gd name="connsiteX2" fmla="*/ 835408 w 905459"/>
                <a:gd name="connsiteY2" fmla="*/ 974056 h 1101919"/>
                <a:gd name="connsiteX3" fmla="*/ 804928 w 905459"/>
                <a:gd name="connsiteY3" fmla="*/ 134586 h 1101919"/>
                <a:gd name="connsiteX4" fmla="*/ 235968 w 905459"/>
                <a:gd name="connsiteY4" fmla="*/ 41876 h 1101919"/>
                <a:gd name="connsiteX0" fmla="*/ 235968 w 905459"/>
                <a:gd name="connsiteY0" fmla="*/ 28053 h 1088096"/>
                <a:gd name="connsiteX1" fmla="*/ 65788 w 905459"/>
                <a:gd name="connsiteY1" fmla="*/ 998333 h 1088096"/>
                <a:gd name="connsiteX2" fmla="*/ 835408 w 905459"/>
                <a:gd name="connsiteY2" fmla="*/ 960233 h 1088096"/>
                <a:gd name="connsiteX3" fmla="*/ 804928 w 905459"/>
                <a:gd name="connsiteY3" fmla="*/ 120763 h 1088096"/>
                <a:gd name="connsiteX4" fmla="*/ 235968 w 905459"/>
                <a:gd name="connsiteY4" fmla="*/ 28053 h 1088096"/>
                <a:gd name="connsiteX0" fmla="*/ 250521 w 920012"/>
                <a:gd name="connsiteY0" fmla="*/ 28053 h 1067482"/>
                <a:gd name="connsiteX1" fmla="*/ 61291 w 920012"/>
                <a:gd name="connsiteY1" fmla="*/ 960233 h 1067482"/>
                <a:gd name="connsiteX2" fmla="*/ 849961 w 920012"/>
                <a:gd name="connsiteY2" fmla="*/ 960233 h 1067482"/>
                <a:gd name="connsiteX3" fmla="*/ 819481 w 920012"/>
                <a:gd name="connsiteY3" fmla="*/ 120763 h 1067482"/>
                <a:gd name="connsiteX4" fmla="*/ 250521 w 920012"/>
                <a:gd name="connsiteY4" fmla="*/ 28053 h 1067482"/>
                <a:gd name="connsiteX0" fmla="*/ 293470 w 962961"/>
                <a:gd name="connsiteY0" fmla="*/ 28053 h 1067482"/>
                <a:gd name="connsiteX1" fmla="*/ 104240 w 962961"/>
                <a:gd name="connsiteY1" fmla="*/ 960233 h 1067482"/>
                <a:gd name="connsiteX2" fmla="*/ 892910 w 962961"/>
                <a:gd name="connsiteY2" fmla="*/ 960233 h 1067482"/>
                <a:gd name="connsiteX3" fmla="*/ 862430 w 962961"/>
                <a:gd name="connsiteY3" fmla="*/ 120763 h 1067482"/>
                <a:gd name="connsiteX4" fmla="*/ 293470 w 962961"/>
                <a:gd name="connsiteY4" fmla="*/ 28053 h 1067482"/>
                <a:gd name="connsiteX0" fmla="*/ 301756 w 971247"/>
                <a:gd name="connsiteY0" fmla="*/ 28053 h 1067482"/>
                <a:gd name="connsiteX1" fmla="*/ 112526 w 971247"/>
                <a:gd name="connsiteY1" fmla="*/ 960233 h 1067482"/>
                <a:gd name="connsiteX2" fmla="*/ 901196 w 971247"/>
                <a:gd name="connsiteY2" fmla="*/ 960233 h 1067482"/>
                <a:gd name="connsiteX3" fmla="*/ 870716 w 971247"/>
                <a:gd name="connsiteY3" fmla="*/ 120763 h 1067482"/>
                <a:gd name="connsiteX4" fmla="*/ 301756 w 971247"/>
                <a:gd name="connsiteY4" fmla="*/ 28053 h 1067482"/>
                <a:gd name="connsiteX0" fmla="*/ 301756 w 963093"/>
                <a:gd name="connsiteY0" fmla="*/ 28053 h 1067482"/>
                <a:gd name="connsiteX1" fmla="*/ 112526 w 963093"/>
                <a:gd name="connsiteY1" fmla="*/ 960233 h 1067482"/>
                <a:gd name="connsiteX2" fmla="*/ 901196 w 963093"/>
                <a:gd name="connsiteY2" fmla="*/ 960233 h 1067482"/>
                <a:gd name="connsiteX3" fmla="*/ 870716 w 963093"/>
                <a:gd name="connsiteY3" fmla="*/ 120763 h 1067482"/>
                <a:gd name="connsiteX4" fmla="*/ 301756 w 963093"/>
                <a:gd name="connsiteY4" fmla="*/ 28053 h 1067482"/>
                <a:gd name="connsiteX0" fmla="*/ 870716 w 972761"/>
                <a:gd name="connsiteY0" fmla="*/ 120763 h 1067482"/>
                <a:gd name="connsiteX1" fmla="*/ 301756 w 972761"/>
                <a:gd name="connsiteY1" fmla="*/ 28053 h 1067482"/>
                <a:gd name="connsiteX2" fmla="*/ 112526 w 972761"/>
                <a:gd name="connsiteY2" fmla="*/ 960233 h 1067482"/>
                <a:gd name="connsiteX3" fmla="*/ 901196 w 972761"/>
                <a:gd name="connsiteY3" fmla="*/ 960233 h 1067482"/>
                <a:gd name="connsiteX4" fmla="*/ 962156 w 972761"/>
                <a:gd name="connsiteY4" fmla="*/ 212203 h 1067482"/>
                <a:gd name="connsiteX0" fmla="*/ 870716 w 969217"/>
                <a:gd name="connsiteY0" fmla="*/ 120763 h 1067482"/>
                <a:gd name="connsiteX1" fmla="*/ 301756 w 969217"/>
                <a:gd name="connsiteY1" fmla="*/ 28053 h 1067482"/>
                <a:gd name="connsiteX2" fmla="*/ 112526 w 969217"/>
                <a:gd name="connsiteY2" fmla="*/ 960233 h 1067482"/>
                <a:gd name="connsiteX3" fmla="*/ 901196 w 969217"/>
                <a:gd name="connsiteY3" fmla="*/ 960233 h 1067482"/>
                <a:gd name="connsiteX4" fmla="*/ 955806 w 969217"/>
                <a:gd name="connsiteY4" fmla="*/ 650353 h 1067482"/>
                <a:gd name="connsiteX0" fmla="*/ 870716 w 915722"/>
                <a:gd name="connsiteY0" fmla="*/ 120763 h 1067482"/>
                <a:gd name="connsiteX1" fmla="*/ 301756 w 915722"/>
                <a:gd name="connsiteY1" fmla="*/ 28053 h 1067482"/>
                <a:gd name="connsiteX2" fmla="*/ 112526 w 915722"/>
                <a:gd name="connsiteY2" fmla="*/ 960233 h 1067482"/>
                <a:gd name="connsiteX3" fmla="*/ 901196 w 915722"/>
                <a:gd name="connsiteY3" fmla="*/ 960233 h 1067482"/>
                <a:gd name="connsiteX4" fmla="*/ 511306 w 915722"/>
                <a:gd name="connsiteY4" fmla="*/ 624953 h 1067482"/>
                <a:gd name="connsiteX0" fmla="*/ 870716 w 933401"/>
                <a:gd name="connsiteY0" fmla="*/ 120763 h 1067482"/>
                <a:gd name="connsiteX1" fmla="*/ 301756 w 933401"/>
                <a:gd name="connsiteY1" fmla="*/ 28053 h 1067482"/>
                <a:gd name="connsiteX2" fmla="*/ 112526 w 933401"/>
                <a:gd name="connsiteY2" fmla="*/ 960233 h 1067482"/>
                <a:gd name="connsiteX3" fmla="*/ 901196 w 933401"/>
                <a:gd name="connsiteY3" fmla="*/ 960233 h 1067482"/>
                <a:gd name="connsiteX4" fmla="*/ 511306 w 933401"/>
                <a:gd name="connsiteY4" fmla="*/ 624953 h 1067482"/>
                <a:gd name="connsiteX0" fmla="*/ 870716 w 938513"/>
                <a:gd name="connsiteY0" fmla="*/ 120763 h 1067482"/>
                <a:gd name="connsiteX1" fmla="*/ 301756 w 938513"/>
                <a:gd name="connsiteY1" fmla="*/ 28053 h 1067482"/>
                <a:gd name="connsiteX2" fmla="*/ 112526 w 938513"/>
                <a:gd name="connsiteY2" fmla="*/ 960233 h 1067482"/>
                <a:gd name="connsiteX3" fmla="*/ 901196 w 938513"/>
                <a:gd name="connsiteY3" fmla="*/ 960233 h 1067482"/>
                <a:gd name="connsiteX4" fmla="*/ 511306 w 938513"/>
                <a:gd name="connsiteY4" fmla="*/ 624953 h 1067482"/>
                <a:gd name="connsiteX0" fmla="*/ 870716 w 916988"/>
                <a:gd name="connsiteY0" fmla="*/ 120763 h 1058269"/>
                <a:gd name="connsiteX1" fmla="*/ 301756 w 916988"/>
                <a:gd name="connsiteY1" fmla="*/ 28053 h 1058269"/>
                <a:gd name="connsiteX2" fmla="*/ 112526 w 916988"/>
                <a:gd name="connsiteY2" fmla="*/ 960233 h 1058269"/>
                <a:gd name="connsiteX3" fmla="*/ 875796 w 916988"/>
                <a:gd name="connsiteY3" fmla="*/ 941183 h 1058269"/>
                <a:gd name="connsiteX4" fmla="*/ 511306 w 916988"/>
                <a:gd name="connsiteY4" fmla="*/ 624953 h 1058269"/>
                <a:gd name="connsiteX0" fmla="*/ 870716 w 938819"/>
                <a:gd name="connsiteY0" fmla="*/ 120763 h 1058269"/>
                <a:gd name="connsiteX1" fmla="*/ 301756 w 938819"/>
                <a:gd name="connsiteY1" fmla="*/ 28053 h 1058269"/>
                <a:gd name="connsiteX2" fmla="*/ 112526 w 938819"/>
                <a:gd name="connsiteY2" fmla="*/ 960233 h 1058269"/>
                <a:gd name="connsiteX3" fmla="*/ 875796 w 938819"/>
                <a:gd name="connsiteY3" fmla="*/ 941183 h 1058269"/>
                <a:gd name="connsiteX4" fmla="*/ 511306 w 938819"/>
                <a:gd name="connsiteY4" fmla="*/ 624953 h 1058269"/>
                <a:gd name="connsiteX0" fmla="*/ 870716 w 938819"/>
                <a:gd name="connsiteY0" fmla="*/ 120763 h 1074659"/>
                <a:gd name="connsiteX1" fmla="*/ 301756 w 938819"/>
                <a:gd name="connsiteY1" fmla="*/ 28053 h 1074659"/>
                <a:gd name="connsiteX2" fmla="*/ 112526 w 938819"/>
                <a:gd name="connsiteY2" fmla="*/ 960233 h 1074659"/>
                <a:gd name="connsiteX3" fmla="*/ 875796 w 938819"/>
                <a:gd name="connsiteY3" fmla="*/ 941183 h 1074659"/>
                <a:gd name="connsiteX4" fmla="*/ 511306 w 938819"/>
                <a:gd name="connsiteY4" fmla="*/ 624953 h 1074659"/>
                <a:gd name="connsiteX0" fmla="*/ 870716 w 938819"/>
                <a:gd name="connsiteY0" fmla="*/ 120763 h 1087029"/>
                <a:gd name="connsiteX1" fmla="*/ 301756 w 938819"/>
                <a:gd name="connsiteY1" fmla="*/ 28053 h 1087029"/>
                <a:gd name="connsiteX2" fmla="*/ 112526 w 938819"/>
                <a:gd name="connsiteY2" fmla="*/ 960233 h 1087029"/>
                <a:gd name="connsiteX3" fmla="*/ 875796 w 938819"/>
                <a:gd name="connsiteY3" fmla="*/ 941183 h 1087029"/>
                <a:gd name="connsiteX4" fmla="*/ 511306 w 938819"/>
                <a:gd name="connsiteY4" fmla="*/ 624953 h 1087029"/>
                <a:gd name="connsiteX0" fmla="*/ 881173 w 949276"/>
                <a:gd name="connsiteY0" fmla="*/ 120763 h 1087029"/>
                <a:gd name="connsiteX1" fmla="*/ 312213 w 949276"/>
                <a:gd name="connsiteY1" fmla="*/ 28053 h 1087029"/>
                <a:gd name="connsiteX2" fmla="*/ 122983 w 949276"/>
                <a:gd name="connsiteY2" fmla="*/ 960233 h 1087029"/>
                <a:gd name="connsiteX3" fmla="*/ 886253 w 949276"/>
                <a:gd name="connsiteY3" fmla="*/ 941183 h 1087029"/>
                <a:gd name="connsiteX4" fmla="*/ 521763 w 949276"/>
                <a:gd name="connsiteY4" fmla="*/ 624953 h 1087029"/>
                <a:gd name="connsiteX0" fmla="*/ 868850 w 936953"/>
                <a:gd name="connsiteY0" fmla="*/ 105683 h 1071949"/>
                <a:gd name="connsiteX1" fmla="*/ 331640 w 936953"/>
                <a:gd name="connsiteY1" fmla="*/ 38373 h 1071949"/>
                <a:gd name="connsiteX2" fmla="*/ 110660 w 936953"/>
                <a:gd name="connsiteY2" fmla="*/ 945153 h 1071949"/>
                <a:gd name="connsiteX3" fmla="*/ 873930 w 936953"/>
                <a:gd name="connsiteY3" fmla="*/ 926103 h 1071949"/>
                <a:gd name="connsiteX4" fmla="*/ 509440 w 936953"/>
                <a:gd name="connsiteY4" fmla="*/ 609873 h 1071949"/>
                <a:gd name="connsiteX0" fmla="*/ 868850 w 936953"/>
                <a:gd name="connsiteY0" fmla="*/ 88297 h 1054563"/>
                <a:gd name="connsiteX1" fmla="*/ 331640 w 936953"/>
                <a:gd name="connsiteY1" fmla="*/ 20987 h 1054563"/>
                <a:gd name="connsiteX2" fmla="*/ 110660 w 936953"/>
                <a:gd name="connsiteY2" fmla="*/ 927767 h 1054563"/>
                <a:gd name="connsiteX3" fmla="*/ 873930 w 936953"/>
                <a:gd name="connsiteY3" fmla="*/ 908717 h 1054563"/>
                <a:gd name="connsiteX4" fmla="*/ 509440 w 936953"/>
                <a:gd name="connsiteY4" fmla="*/ 592487 h 1054563"/>
                <a:gd name="connsiteX0" fmla="*/ 875200 w 936953"/>
                <a:gd name="connsiteY0" fmla="*/ 113259 h 1047775"/>
                <a:gd name="connsiteX1" fmla="*/ 331640 w 936953"/>
                <a:gd name="connsiteY1" fmla="*/ 14199 h 1047775"/>
                <a:gd name="connsiteX2" fmla="*/ 110660 w 936953"/>
                <a:gd name="connsiteY2" fmla="*/ 920979 h 1047775"/>
                <a:gd name="connsiteX3" fmla="*/ 873930 w 936953"/>
                <a:gd name="connsiteY3" fmla="*/ 901929 h 1047775"/>
                <a:gd name="connsiteX4" fmla="*/ 509440 w 936953"/>
                <a:gd name="connsiteY4" fmla="*/ 585699 h 1047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36953" h="1047775">
                  <a:moveTo>
                    <a:pt x="875200" y="113259"/>
                  </a:moveTo>
                  <a:cubicBezTo>
                    <a:pt x="754127" y="17162"/>
                    <a:pt x="467530" y="-24113"/>
                    <a:pt x="331640" y="14199"/>
                  </a:cubicBezTo>
                  <a:cubicBezTo>
                    <a:pt x="-77300" y="319211"/>
                    <a:pt x="-52747" y="690686"/>
                    <a:pt x="110660" y="920979"/>
                  </a:cubicBezTo>
                  <a:cubicBezTo>
                    <a:pt x="245915" y="1060679"/>
                    <a:pt x="642790" y="1124391"/>
                    <a:pt x="873930" y="901929"/>
                  </a:cubicBezTo>
                  <a:cubicBezTo>
                    <a:pt x="1028870" y="641367"/>
                    <a:pt x="894673" y="590356"/>
                    <a:pt x="509440" y="585699"/>
                  </a:cubicBezTo>
                </a:path>
              </a:pathLst>
            </a:custGeom>
            <a:noFill/>
            <a:ln w="254000" cap="rnd">
              <a:solidFill>
                <a:srgbClr val="FF5C97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5E2EA454-3304-1095-6F49-27F73CB1CB50}"/>
                </a:ext>
              </a:extLst>
            </p:cNvPr>
            <p:cNvSpPr/>
            <p:nvPr/>
          </p:nvSpPr>
          <p:spPr>
            <a:xfrm>
              <a:off x="5623871" y="4138693"/>
              <a:ext cx="923492" cy="1179196"/>
            </a:xfrm>
            <a:custGeom>
              <a:avLst/>
              <a:gdLst>
                <a:gd name="connsiteX0" fmla="*/ 0 w 1082040"/>
                <a:gd name="connsiteY0" fmla="*/ 0 h 1097280"/>
                <a:gd name="connsiteX1" fmla="*/ 121920 w 1082040"/>
                <a:gd name="connsiteY1" fmla="*/ 1097280 h 1097280"/>
                <a:gd name="connsiteX2" fmla="*/ 929640 w 1082040"/>
                <a:gd name="connsiteY2" fmla="*/ 944880 h 1097280"/>
                <a:gd name="connsiteX3" fmla="*/ 1082040 w 1082040"/>
                <a:gd name="connsiteY3" fmla="*/ 525780 h 1097280"/>
                <a:gd name="connsiteX4" fmla="*/ 746760 w 1082040"/>
                <a:gd name="connsiteY4" fmla="*/ 22860 h 1097280"/>
                <a:gd name="connsiteX5" fmla="*/ 0 w 1082040"/>
                <a:gd name="connsiteY5" fmla="*/ 0 h 1097280"/>
                <a:gd name="connsiteX0" fmla="*/ 0 w 1082040"/>
                <a:gd name="connsiteY0" fmla="*/ 94636 h 1191916"/>
                <a:gd name="connsiteX1" fmla="*/ 121920 w 1082040"/>
                <a:gd name="connsiteY1" fmla="*/ 1191916 h 1191916"/>
                <a:gd name="connsiteX2" fmla="*/ 929640 w 1082040"/>
                <a:gd name="connsiteY2" fmla="*/ 1039516 h 1191916"/>
                <a:gd name="connsiteX3" fmla="*/ 1082040 w 1082040"/>
                <a:gd name="connsiteY3" fmla="*/ 620416 h 1191916"/>
                <a:gd name="connsiteX4" fmla="*/ 746760 w 1082040"/>
                <a:gd name="connsiteY4" fmla="*/ 117496 h 1191916"/>
                <a:gd name="connsiteX5" fmla="*/ 0 w 1082040"/>
                <a:gd name="connsiteY5" fmla="*/ 94636 h 1191916"/>
                <a:gd name="connsiteX0" fmla="*/ 0 w 1082040"/>
                <a:gd name="connsiteY0" fmla="*/ 81612 h 1178892"/>
                <a:gd name="connsiteX1" fmla="*/ 121920 w 1082040"/>
                <a:gd name="connsiteY1" fmla="*/ 1178892 h 1178892"/>
                <a:gd name="connsiteX2" fmla="*/ 929640 w 1082040"/>
                <a:gd name="connsiteY2" fmla="*/ 1026492 h 1178892"/>
                <a:gd name="connsiteX3" fmla="*/ 1082040 w 1082040"/>
                <a:gd name="connsiteY3" fmla="*/ 607392 h 1178892"/>
                <a:gd name="connsiteX4" fmla="*/ 727710 w 1082040"/>
                <a:gd name="connsiteY4" fmla="*/ 148922 h 1178892"/>
                <a:gd name="connsiteX5" fmla="*/ 0 w 1082040"/>
                <a:gd name="connsiteY5" fmla="*/ 81612 h 1178892"/>
                <a:gd name="connsiteX0" fmla="*/ 0 w 1082040"/>
                <a:gd name="connsiteY0" fmla="*/ 80009 h 1177289"/>
                <a:gd name="connsiteX1" fmla="*/ 121920 w 1082040"/>
                <a:gd name="connsiteY1" fmla="*/ 1177289 h 1177289"/>
                <a:gd name="connsiteX2" fmla="*/ 929640 w 1082040"/>
                <a:gd name="connsiteY2" fmla="*/ 1024889 h 1177289"/>
                <a:gd name="connsiteX3" fmla="*/ 1082040 w 1082040"/>
                <a:gd name="connsiteY3" fmla="*/ 605789 h 1177289"/>
                <a:gd name="connsiteX4" fmla="*/ 759460 w 1082040"/>
                <a:gd name="connsiteY4" fmla="*/ 153669 h 1177289"/>
                <a:gd name="connsiteX5" fmla="*/ 0 w 1082040"/>
                <a:gd name="connsiteY5" fmla="*/ 80009 h 1177289"/>
                <a:gd name="connsiteX0" fmla="*/ 0 w 1082040"/>
                <a:gd name="connsiteY0" fmla="*/ 70151 h 1167431"/>
                <a:gd name="connsiteX1" fmla="*/ 121920 w 1082040"/>
                <a:gd name="connsiteY1" fmla="*/ 1167431 h 1167431"/>
                <a:gd name="connsiteX2" fmla="*/ 929640 w 1082040"/>
                <a:gd name="connsiteY2" fmla="*/ 1015031 h 1167431"/>
                <a:gd name="connsiteX3" fmla="*/ 1082040 w 1082040"/>
                <a:gd name="connsiteY3" fmla="*/ 595931 h 1167431"/>
                <a:gd name="connsiteX4" fmla="*/ 759460 w 1082040"/>
                <a:gd name="connsiteY4" fmla="*/ 143811 h 1167431"/>
                <a:gd name="connsiteX5" fmla="*/ 0 w 1082040"/>
                <a:gd name="connsiteY5" fmla="*/ 70151 h 1167431"/>
                <a:gd name="connsiteX0" fmla="*/ 0 w 1082040"/>
                <a:gd name="connsiteY0" fmla="*/ 10997 h 1108277"/>
                <a:gd name="connsiteX1" fmla="*/ 121920 w 1082040"/>
                <a:gd name="connsiteY1" fmla="*/ 1108277 h 1108277"/>
                <a:gd name="connsiteX2" fmla="*/ 929640 w 1082040"/>
                <a:gd name="connsiteY2" fmla="*/ 955877 h 1108277"/>
                <a:gd name="connsiteX3" fmla="*/ 1082040 w 1082040"/>
                <a:gd name="connsiteY3" fmla="*/ 536777 h 1108277"/>
                <a:gd name="connsiteX4" fmla="*/ 759460 w 1082040"/>
                <a:gd name="connsiteY4" fmla="*/ 84657 h 1108277"/>
                <a:gd name="connsiteX5" fmla="*/ 0 w 1082040"/>
                <a:gd name="connsiteY5" fmla="*/ 10997 h 1108277"/>
                <a:gd name="connsiteX0" fmla="*/ 0 w 1082040"/>
                <a:gd name="connsiteY0" fmla="*/ 21102 h 1118382"/>
                <a:gd name="connsiteX1" fmla="*/ 121920 w 1082040"/>
                <a:gd name="connsiteY1" fmla="*/ 1118382 h 1118382"/>
                <a:gd name="connsiteX2" fmla="*/ 929640 w 1082040"/>
                <a:gd name="connsiteY2" fmla="*/ 965982 h 1118382"/>
                <a:gd name="connsiteX3" fmla="*/ 1082040 w 1082040"/>
                <a:gd name="connsiteY3" fmla="*/ 546882 h 1118382"/>
                <a:gd name="connsiteX4" fmla="*/ 759460 w 1082040"/>
                <a:gd name="connsiteY4" fmla="*/ 94762 h 1118382"/>
                <a:gd name="connsiteX5" fmla="*/ 0 w 1082040"/>
                <a:gd name="connsiteY5" fmla="*/ 21102 h 1118382"/>
                <a:gd name="connsiteX0" fmla="*/ 0 w 1082040"/>
                <a:gd name="connsiteY0" fmla="*/ 13447 h 1110727"/>
                <a:gd name="connsiteX1" fmla="*/ 121920 w 1082040"/>
                <a:gd name="connsiteY1" fmla="*/ 1110727 h 1110727"/>
                <a:gd name="connsiteX2" fmla="*/ 929640 w 1082040"/>
                <a:gd name="connsiteY2" fmla="*/ 958327 h 1110727"/>
                <a:gd name="connsiteX3" fmla="*/ 1082040 w 1082040"/>
                <a:gd name="connsiteY3" fmla="*/ 539227 h 1110727"/>
                <a:gd name="connsiteX4" fmla="*/ 759460 w 1082040"/>
                <a:gd name="connsiteY4" fmla="*/ 87107 h 1110727"/>
                <a:gd name="connsiteX5" fmla="*/ 0 w 1082040"/>
                <a:gd name="connsiteY5" fmla="*/ 13447 h 1110727"/>
                <a:gd name="connsiteX0" fmla="*/ 0 w 1082040"/>
                <a:gd name="connsiteY0" fmla="*/ 34409 h 1131689"/>
                <a:gd name="connsiteX1" fmla="*/ 121920 w 1082040"/>
                <a:gd name="connsiteY1" fmla="*/ 1131689 h 1131689"/>
                <a:gd name="connsiteX2" fmla="*/ 929640 w 1082040"/>
                <a:gd name="connsiteY2" fmla="*/ 979289 h 1131689"/>
                <a:gd name="connsiteX3" fmla="*/ 1082040 w 1082040"/>
                <a:gd name="connsiteY3" fmla="*/ 560189 h 1131689"/>
                <a:gd name="connsiteX4" fmla="*/ 759460 w 1082040"/>
                <a:gd name="connsiteY4" fmla="*/ 108069 h 1131689"/>
                <a:gd name="connsiteX5" fmla="*/ 0 w 1082040"/>
                <a:gd name="connsiteY5" fmla="*/ 34409 h 1131689"/>
                <a:gd name="connsiteX0" fmla="*/ 0 w 1082040"/>
                <a:gd name="connsiteY0" fmla="*/ 29033 h 1126313"/>
                <a:gd name="connsiteX1" fmla="*/ 121920 w 1082040"/>
                <a:gd name="connsiteY1" fmla="*/ 1126313 h 1126313"/>
                <a:gd name="connsiteX2" fmla="*/ 929640 w 1082040"/>
                <a:gd name="connsiteY2" fmla="*/ 973913 h 1126313"/>
                <a:gd name="connsiteX3" fmla="*/ 1082040 w 1082040"/>
                <a:gd name="connsiteY3" fmla="*/ 554813 h 1126313"/>
                <a:gd name="connsiteX4" fmla="*/ 759460 w 1082040"/>
                <a:gd name="connsiteY4" fmla="*/ 102693 h 1126313"/>
                <a:gd name="connsiteX5" fmla="*/ 0 w 1082040"/>
                <a:gd name="connsiteY5" fmla="*/ 29033 h 1126313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8690 w 1101090"/>
                <a:gd name="connsiteY2" fmla="*/ 98259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8690 w 1101090"/>
                <a:gd name="connsiteY2" fmla="*/ 98259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8690 w 1101090"/>
                <a:gd name="connsiteY2" fmla="*/ 98259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8690 w 1101090"/>
                <a:gd name="connsiteY2" fmla="*/ 98259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8690 w 1101090"/>
                <a:gd name="connsiteY2" fmla="*/ 98259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98088"/>
                <a:gd name="connsiteX1" fmla="*/ 140970 w 1101090"/>
                <a:gd name="connsiteY1" fmla="*/ 1134995 h 1198088"/>
                <a:gd name="connsiteX2" fmla="*/ 948690 w 1101090"/>
                <a:gd name="connsiteY2" fmla="*/ 982595 h 1198088"/>
                <a:gd name="connsiteX3" fmla="*/ 1101090 w 1101090"/>
                <a:gd name="connsiteY3" fmla="*/ 563495 h 1198088"/>
                <a:gd name="connsiteX4" fmla="*/ 778510 w 1101090"/>
                <a:gd name="connsiteY4" fmla="*/ 111375 h 1198088"/>
                <a:gd name="connsiteX5" fmla="*/ 0 w 1101090"/>
                <a:gd name="connsiteY5" fmla="*/ 37715 h 1198088"/>
                <a:gd name="connsiteX0" fmla="*/ 0 w 1101090"/>
                <a:gd name="connsiteY0" fmla="*/ 37715 h 1189237"/>
                <a:gd name="connsiteX1" fmla="*/ 140970 w 1101090"/>
                <a:gd name="connsiteY1" fmla="*/ 1134995 h 1189237"/>
                <a:gd name="connsiteX2" fmla="*/ 948690 w 1101090"/>
                <a:gd name="connsiteY2" fmla="*/ 982595 h 1189237"/>
                <a:gd name="connsiteX3" fmla="*/ 1101090 w 1101090"/>
                <a:gd name="connsiteY3" fmla="*/ 563495 h 1189237"/>
                <a:gd name="connsiteX4" fmla="*/ 778510 w 1101090"/>
                <a:gd name="connsiteY4" fmla="*/ 111375 h 1189237"/>
                <a:gd name="connsiteX5" fmla="*/ 0 w 1101090"/>
                <a:gd name="connsiteY5" fmla="*/ 37715 h 1189237"/>
                <a:gd name="connsiteX0" fmla="*/ 0 w 1101090"/>
                <a:gd name="connsiteY0" fmla="*/ 37715 h 1186478"/>
                <a:gd name="connsiteX1" fmla="*/ 140970 w 1101090"/>
                <a:gd name="connsiteY1" fmla="*/ 1134995 h 1186478"/>
                <a:gd name="connsiteX2" fmla="*/ 961390 w 1101090"/>
                <a:gd name="connsiteY2" fmla="*/ 963545 h 1186478"/>
                <a:gd name="connsiteX3" fmla="*/ 1101090 w 1101090"/>
                <a:gd name="connsiteY3" fmla="*/ 563495 h 1186478"/>
                <a:gd name="connsiteX4" fmla="*/ 778510 w 1101090"/>
                <a:gd name="connsiteY4" fmla="*/ 111375 h 1186478"/>
                <a:gd name="connsiteX5" fmla="*/ 0 w 1101090"/>
                <a:gd name="connsiteY5" fmla="*/ 37715 h 1186478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61390 w 1101090"/>
                <a:gd name="connsiteY2" fmla="*/ 96354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61390 w 1101090"/>
                <a:gd name="connsiteY2" fmla="*/ 96354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61390 w 1101090"/>
                <a:gd name="connsiteY2" fmla="*/ 96354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2340 w 1101090"/>
                <a:gd name="connsiteY2" fmla="*/ 96354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082040"/>
                <a:gd name="connsiteY0" fmla="*/ 37715 h 1134995"/>
                <a:gd name="connsiteX1" fmla="*/ 140970 w 1082040"/>
                <a:gd name="connsiteY1" fmla="*/ 1134995 h 1134995"/>
                <a:gd name="connsiteX2" fmla="*/ 942340 w 1082040"/>
                <a:gd name="connsiteY2" fmla="*/ 963545 h 1134995"/>
                <a:gd name="connsiteX3" fmla="*/ 1082040 w 1082040"/>
                <a:gd name="connsiteY3" fmla="*/ 563495 h 1134995"/>
                <a:gd name="connsiteX4" fmla="*/ 778510 w 1082040"/>
                <a:gd name="connsiteY4" fmla="*/ 111375 h 1134995"/>
                <a:gd name="connsiteX5" fmla="*/ 0 w 1082040"/>
                <a:gd name="connsiteY5" fmla="*/ 37715 h 1134995"/>
                <a:gd name="connsiteX0" fmla="*/ 0 w 983901"/>
                <a:gd name="connsiteY0" fmla="*/ 37715 h 1134995"/>
                <a:gd name="connsiteX1" fmla="*/ 140970 w 983901"/>
                <a:gd name="connsiteY1" fmla="*/ 1134995 h 1134995"/>
                <a:gd name="connsiteX2" fmla="*/ 942340 w 983901"/>
                <a:gd name="connsiteY2" fmla="*/ 963545 h 1134995"/>
                <a:gd name="connsiteX3" fmla="*/ 778510 w 983901"/>
                <a:gd name="connsiteY3" fmla="*/ 111375 h 1134995"/>
                <a:gd name="connsiteX4" fmla="*/ 0 w 983901"/>
                <a:gd name="connsiteY4" fmla="*/ 37715 h 1134995"/>
                <a:gd name="connsiteX0" fmla="*/ 0 w 1033650"/>
                <a:gd name="connsiteY0" fmla="*/ 52605 h 1149885"/>
                <a:gd name="connsiteX1" fmla="*/ 140970 w 1033650"/>
                <a:gd name="connsiteY1" fmla="*/ 1149885 h 1149885"/>
                <a:gd name="connsiteX2" fmla="*/ 999490 w 1033650"/>
                <a:gd name="connsiteY2" fmla="*/ 933985 h 1149885"/>
                <a:gd name="connsiteX3" fmla="*/ 778510 w 1033650"/>
                <a:gd name="connsiteY3" fmla="*/ 126265 h 1149885"/>
                <a:gd name="connsiteX4" fmla="*/ 0 w 1033650"/>
                <a:gd name="connsiteY4" fmla="*/ 52605 h 1149885"/>
                <a:gd name="connsiteX0" fmla="*/ 0 w 1056496"/>
                <a:gd name="connsiteY0" fmla="*/ 51985 h 1149265"/>
                <a:gd name="connsiteX1" fmla="*/ 140970 w 1056496"/>
                <a:gd name="connsiteY1" fmla="*/ 1149265 h 1149265"/>
                <a:gd name="connsiteX2" fmla="*/ 1024890 w 1056496"/>
                <a:gd name="connsiteY2" fmla="*/ 920665 h 1149265"/>
                <a:gd name="connsiteX3" fmla="*/ 778510 w 1056496"/>
                <a:gd name="connsiteY3" fmla="*/ 125645 h 1149265"/>
                <a:gd name="connsiteX4" fmla="*/ 0 w 1056496"/>
                <a:gd name="connsiteY4" fmla="*/ 51985 h 1149265"/>
                <a:gd name="connsiteX0" fmla="*/ 0 w 1058985"/>
                <a:gd name="connsiteY0" fmla="*/ 51985 h 1149265"/>
                <a:gd name="connsiteX1" fmla="*/ 140970 w 1058985"/>
                <a:gd name="connsiteY1" fmla="*/ 1149265 h 1149265"/>
                <a:gd name="connsiteX2" fmla="*/ 1024890 w 1058985"/>
                <a:gd name="connsiteY2" fmla="*/ 920665 h 1149265"/>
                <a:gd name="connsiteX3" fmla="*/ 778510 w 1058985"/>
                <a:gd name="connsiteY3" fmla="*/ 125645 h 1149265"/>
                <a:gd name="connsiteX4" fmla="*/ 0 w 1058985"/>
                <a:gd name="connsiteY4" fmla="*/ 51985 h 1149265"/>
                <a:gd name="connsiteX0" fmla="*/ 0 w 1058802"/>
                <a:gd name="connsiteY0" fmla="*/ 45717 h 1142997"/>
                <a:gd name="connsiteX1" fmla="*/ 140970 w 1058802"/>
                <a:gd name="connsiteY1" fmla="*/ 1142997 h 1142997"/>
                <a:gd name="connsiteX2" fmla="*/ 1024890 w 1058802"/>
                <a:gd name="connsiteY2" fmla="*/ 914397 h 1142997"/>
                <a:gd name="connsiteX3" fmla="*/ 791210 w 1058802"/>
                <a:gd name="connsiteY3" fmla="*/ 138427 h 1142997"/>
                <a:gd name="connsiteX4" fmla="*/ 0 w 1058802"/>
                <a:gd name="connsiteY4" fmla="*/ 45717 h 1142997"/>
                <a:gd name="connsiteX0" fmla="*/ 0 w 1064369"/>
                <a:gd name="connsiteY0" fmla="*/ 37131 h 1134411"/>
                <a:gd name="connsiteX1" fmla="*/ 140970 w 1064369"/>
                <a:gd name="connsiteY1" fmla="*/ 1134411 h 1134411"/>
                <a:gd name="connsiteX2" fmla="*/ 1024890 w 1064369"/>
                <a:gd name="connsiteY2" fmla="*/ 905811 h 1134411"/>
                <a:gd name="connsiteX3" fmla="*/ 791210 w 1064369"/>
                <a:gd name="connsiteY3" fmla="*/ 129841 h 1134411"/>
                <a:gd name="connsiteX4" fmla="*/ 0 w 1064369"/>
                <a:gd name="connsiteY4" fmla="*/ 37131 h 1134411"/>
                <a:gd name="connsiteX0" fmla="*/ 0 w 1072221"/>
                <a:gd name="connsiteY0" fmla="*/ 30947 h 1128227"/>
                <a:gd name="connsiteX1" fmla="*/ 140970 w 1072221"/>
                <a:gd name="connsiteY1" fmla="*/ 1128227 h 1128227"/>
                <a:gd name="connsiteX2" fmla="*/ 1024890 w 1072221"/>
                <a:gd name="connsiteY2" fmla="*/ 899627 h 1128227"/>
                <a:gd name="connsiteX3" fmla="*/ 822960 w 1072221"/>
                <a:gd name="connsiteY3" fmla="*/ 155407 h 1128227"/>
                <a:gd name="connsiteX4" fmla="*/ 0 w 1072221"/>
                <a:gd name="connsiteY4" fmla="*/ 30947 h 1128227"/>
                <a:gd name="connsiteX0" fmla="*/ 0 w 1072221"/>
                <a:gd name="connsiteY0" fmla="*/ 30947 h 1128227"/>
                <a:gd name="connsiteX1" fmla="*/ 140970 w 1072221"/>
                <a:gd name="connsiteY1" fmla="*/ 1128227 h 1128227"/>
                <a:gd name="connsiteX2" fmla="*/ 1024890 w 1072221"/>
                <a:gd name="connsiteY2" fmla="*/ 899627 h 1128227"/>
                <a:gd name="connsiteX3" fmla="*/ 822960 w 1072221"/>
                <a:gd name="connsiteY3" fmla="*/ 155407 h 1128227"/>
                <a:gd name="connsiteX4" fmla="*/ 0 w 1072221"/>
                <a:gd name="connsiteY4" fmla="*/ 30947 h 1128227"/>
                <a:gd name="connsiteX0" fmla="*/ 0 w 1061159"/>
                <a:gd name="connsiteY0" fmla="*/ 30947 h 1128227"/>
                <a:gd name="connsiteX1" fmla="*/ 140970 w 1061159"/>
                <a:gd name="connsiteY1" fmla="*/ 1128227 h 1128227"/>
                <a:gd name="connsiteX2" fmla="*/ 1024890 w 1061159"/>
                <a:gd name="connsiteY2" fmla="*/ 899627 h 1128227"/>
                <a:gd name="connsiteX3" fmla="*/ 822960 w 1061159"/>
                <a:gd name="connsiteY3" fmla="*/ 155407 h 1128227"/>
                <a:gd name="connsiteX4" fmla="*/ 0 w 1061159"/>
                <a:gd name="connsiteY4" fmla="*/ 30947 h 1128227"/>
                <a:gd name="connsiteX0" fmla="*/ 0 w 1061159"/>
                <a:gd name="connsiteY0" fmla="*/ 30947 h 1184617"/>
                <a:gd name="connsiteX1" fmla="*/ 140970 w 1061159"/>
                <a:gd name="connsiteY1" fmla="*/ 1128227 h 1184617"/>
                <a:gd name="connsiteX2" fmla="*/ 1024890 w 1061159"/>
                <a:gd name="connsiteY2" fmla="*/ 899627 h 1184617"/>
                <a:gd name="connsiteX3" fmla="*/ 822960 w 1061159"/>
                <a:gd name="connsiteY3" fmla="*/ 155407 h 1184617"/>
                <a:gd name="connsiteX4" fmla="*/ 0 w 1061159"/>
                <a:gd name="connsiteY4" fmla="*/ 30947 h 1184617"/>
                <a:gd name="connsiteX0" fmla="*/ 0 w 925273"/>
                <a:gd name="connsiteY0" fmla="*/ 60201 h 1131321"/>
                <a:gd name="connsiteX1" fmla="*/ 13970 w 925273"/>
                <a:gd name="connsiteY1" fmla="*/ 1074931 h 1131321"/>
                <a:gd name="connsiteX2" fmla="*/ 897890 w 925273"/>
                <a:gd name="connsiteY2" fmla="*/ 846331 h 1131321"/>
                <a:gd name="connsiteX3" fmla="*/ 695960 w 925273"/>
                <a:gd name="connsiteY3" fmla="*/ 102111 h 1131321"/>
                <a:gd name="connsiteX4" fmla="*/ 0 w 925273"/>
                <a:gd name="connsiteY4" fmla="*/ 60201 h 1131321"/>
                <a:gd name="connsiteX0" fmla="*/ 29 w 925302"/>
                <a:gd name="connsiteY0" fmla="*/ 169950 h 1241070"/>
                <a:gd name="connsiteX1" fmla="*/ 13999 w 925302"/>
                <a:gd name="connsiteY1" fmla="*/ 1184680 h 1241070"/>
                <a:gd name="connsiteX2" fmla="*/ 897919 w 925302"/>
                <a:gd name="connsiteY2" fmla="*/ 956080 h 1241070"/>
                <a:gd name="connsiteX3" fmla="*/ 695989 w 925302"/>
                <a:gd name="connsiteY3" fmla="*/ 211860 h 1241070"/>
                <a:gd name="connsiteX4" fmla="*/ 29 w 925302"/>
                <a:gd name="connsiteY4" fmla="*/ 169950 h 1241070"/>
                <a:gd name="connsiteX0" fmla="*/ 74455 w 999728"/>
                <a:gd name="connsiteY0" fmla="*/ 111525 h 1182645"/>
                <a:gd name="connsiteX1" fmla="*/ 88425 w 999728"/>
                <a:gd name="connsiteY1" fmla="*/ 1126255 h 1182645"/>
                <a:gd name="connsiteX2" fmla="*/ 972345 w 999728"/>
                <a:gd name="connsiteY2" fmla="*/ 897655 h 1182645"/>
                <a:gd name="connsiteX3" fmla="*/ 770415 w 999728"/>
                <a:gd name="connsiteY3" fmla="*/ 153435 h 1182645"/>
                <a:gd name="connsiteX4" fmla="*/ 74455 w 999728"/>
                <a:gd name="connsiteY4" fmla="*/ 111525 h 1182645"/>
                <a:gd name="connsiteX0" fmla="*/ 79369 w 985250"/>
                <a:gd name="connsiteY0" fmla="*/ 119473 h 1165193"/>
                <a:gd name="connsiteX1" fmla="*/ 74289 w 985250"/>
                <a:gd name="connsiteY1" fmla="*/ 1108803 h 1165193"/>
                <a:gd name="connsiteX2" fmla="*/ 958209 w 985250"/>
                <a:gd name="connsiteY2" fmla="*/ 880203 h 1165193"/>
                <a:gd name="connsiteX3" fmla="*/ 756279 w 985250"/>
                <a:gd name="connsiteY3" fmla="*/ 135983 h 1165193"/>
                <a:gd name="connsiteX4" fmla="*/ 79369 w 985250"/>
                <a:gd name="connsiteY4" fmla="*/ 119473 h 1165193"/>
                <a:gd name="connsiteX0" fmla="*/ 85008 w 990889"/>
                <a:gd name="connsiteY0" fmla="*/ 111446 h 1157166"/>
                <a:gd name="connsiteX1" fmla="*/ 79928 w 990889"/>
                <a:gd name="connsiteY1" fmla="*/ 1100776 h 1157166"/>
                <a:gd name="connsiteX2" fmla="*/ 963848 w 990889"/>
                <a:gd name="connsiteY2" fmla="*/ 872176 h 1157166"/>
                <a:gd name="connsiteX3" fmla="*/ 761918 w 990889"/>
                <a:gd name="connsiteY3" fmla="*/ 127956 h 1157166"/>
                <a:gd name="connsiteX4" fmla="*/ 85008 w 990889"/>
                <a:gd name="connsiteY4" fmla="*/ 111446 h 1157166"/>
                <a:gd name="connsiteX0" fmla="*/ 48659 w 963901"/>
                <a:gd name="connsiteY0" fmla="*/ 97233 h 1077983"/>
                <a:gd name="connsiteX1" fmla="*/ 56279 w 963901"/>
                <a:gd name="connsiteY1" fmla="*/ 1023063 h 1077983"/>
                <a:gd name="connsiteX2" fmla="*/ 927499 w 963901"/>
                <a:gd name="connsiteY2" fmla="*/ 857963 h 1077983"/>
                <a:gd name="connsiteX3" fmla="*/ 725569 w 963901"/>
                <a:gd name="connsiteY3" fmla="*/ 113743 h 1077983"/>
                <a:gd name="connsiteX4" fmla="*/ 48659 w 963901"/>
                <a:gd name="connsiteY4" fmla="*/ 97233 h 1077983"/>
                <a:gd name="connsiteX0" fmla="*/ 89820 w 1005062"/>
                <a:gd name="connsiteY0" fmla="*/ 97233 h 1077983"/>
                <a:gd name="connsiteX1" fmla="*/ 97440 w 1005062"/>
                <a:gd name="connsiteY1" fmla="*/ 1023063 h 1077983"/>
                <a:gd name="connsiteX2" fmla="*/ 968660 w 1005062"/>
                <a:gd name="connsiteY2" fmla="*/ 857963 h 1077983"/>
                <a:gd name="connsiteX3" fmla="*/ 766730 w 1005062"/>
                <a:gd name="connsiteY3" fmla="*/ 113743 h 1077983"/>
                <a:gd name="connsiteX4" fmla="*/ 89820 w 1005062"/>
                <a:gd name="connsiteY4" fmla="*/ 97233 h 1077983"/>
                <a:gd name="connsiteX0" fmla="*/ 117822 w 1036097"/>
                <a:gd name="connsiteY0" fmla="*/ 94215 h 1038565"/>
                <a:gd name="connsiteX1" fmla="*/ 80992 w 1036097"/>
                <a:gd name="connsiteY1" fmla="*/ 975595 h 1038565"/>
                <a:gd name="connsiteX2" fmla="*/ 996662 w 1036097"/>
                <a:gd name="connsiteY2" fmla="*/ 854945 h 1038565"/>
                <a:gd name="connsiteX3" fmla="*/ 794732 w 1036097"/>
                <a:gd name="connsiteY3" fmla="*/ 110725 h 1038565"/>
                <a:gd name="connsiteX4" fmla="*/ 117822 w 1036097"/>
                <a:gd name="connsiteY4" fmla="*/ 94215 h 1038565"/>
                <a:gd name="connsiteX0" fmla="*/ 97358 w 1013465"/>
                <a:gd name="connsiteY0" fmla="*/ 92501 h 1017048"/>
                <a:gd name="connsiteX1" fmla="*/ 92278 w 1013465"/>
                <a:gd name="connsiteY1" fmla="*/ 948481 h 1017048"/>
                <a:gd name="connsiteX2" fmla="*/ 976198 w 1013465"/>
                <a:gd name="connsiteY2" fmla="*/ 853231 h 1017048"/>
                <a:gd name="connsiteX3" fmla="*/ 774268 w 1013465"/>
                <a:gd name="connsiteY3" fmla="*/ 109011 h 1017048"/>
                <a:gd name="connsiteX4" fmla="*/ 97358 w 1013465"/>
                <a:gd name="connsiteY4" fmla="*/ 92501 h 1017048"/>
                <a:gd name="connsiteX0" fmla="*/ 97358 w 908526"/>
                <a:gd name="connsiteY0" fmla="*/ 95782 h 1039479"/>
                <a:gd name="connsiteX1" fmla="*/ 92278 w 908526"/>
                <a:gd name="connsiteY1" fmla="*/ 951762 h 1039479"/>
                <a:gd name="connsiteX2" fmla="*/ 849198 w 908526"/>
                <a:gd name="connsiteY2" fmla="*/ 913662 h 1039479"/>
                <a:gd name="connsiteX3" fmla="*/ 774268 w 908526"/>
                <a:gd name="connsiteY3" fmla="*/ 112292 h 1039479"/>
                <a:gd name="connsiteX4" fmla="*/ 97358 w 908526"/>
                <a:gd name="connsiteY4" fmla="*/ 95782 h 1039479"/>
                <a:gd name="connsiteX0" fmla="*/ 99959 w 930166"/>
                <a:gd name="connsiteY0" fmla="*/ 117126 h 1062869"/>
                <a:gd name="connsiteX1" fmla="*/ 94879 w 930166"/>
                <a:gd name="connsiteY1" fmla="*/ 973106 h 1062869"/>
                <a:gd name="connsiteX2" fmla="*/ 851799 w 930166"/>
                <a:gd name="connsiteY2" fmla="*/ 935006 h 1062869"/>
                <a:gd name="connsiteX3" fmla="*/ 821319 w 930166"/>
                <a:gd name="connsiteY3" fmla="*/ 95536 h 1062869"/>
                <a:gd name="connsiteX4" fmla="*/ 99959 w 930166"/>
                <a:gd name="connsiteY4" fmla="*/ 117126 h 1062869"/>
                <a:gd name="connsiteX0" fmla="*/ 99959 w 930166"/>
                <a:gd name="connsiteY0" fmla="*/ 108427 h 1073220"/>
                <a:gd name="connsiteX1" fmla="*/ 94879 w 930166"/>
                <a:gd name="connsiteY1" fmla="*/ 983457 h 1073220"/>
                <a:gd name="connsiteX2" fmla="*/ 851799 w 930166"/>
                <a:gd name="connsiteY2" fmla="*/ 945357 h 1073220"/>
                <a:gd name="connsiteX3" fmla="*/ 821319 w 930166"/>
                <a:gd name="connsiteY3" fmla="*/ 105887 h 1073220"/>
                <a:gd name="connsiteX4" fmla="*/ 99959 w 930166"/>
                <a:gd name="connsiteY4" fmla="*/ 108427 h 1073220"/>
                <a:gd name="connsiteX0" fmla="*/ 192550 w 882391"/>
                <a:gd name="connsiteY0" fmla="*/ 83027 h 1117670"/>
                <a:gd name="connsiteX1" fmla="*/ 54120 w 882391"/>
                <a:gd name="connsiteY1" fmla="*/ 1027907 h 1117670"/>
                <a:gd name="connsiteX2" fmla="*/ 811040 w 882391"/>
                <a:gd name="connsiteY2" fmla="*/ 989807 h 1117670"/>
                <a:gd name="connsiteX3" fmla="*/ 780560 w 882391"/>
                <a:gd name="connsiteY3" fmla="*/ 150337 h 1117670"/>
                <a:gd name="connsiteX4" fmla="*/ 192550 w 882391"/>
                <a:gd name="connsiteY4" fmla="*/ 83027 h 1117670"/>
                <a:gd name="connsiteX0" fmla="*/ 210830 w 900671"/>
                <a:gd name="connsiteY0" fmla="*/ 69332 h 1103975"/>
                <a:gd name="connsiteX1" fmla="*/ 72400 w 900671"/>
                <a:gd name="connsiteY1" fmla="*/ 1014212 h 1103975"/>
                <a:gd name="connsiteX2" fmla="*/ 829320 w 900671"/>
                <a:gd name="connsiteY2" fmla="*/ 976112 h 1103975"/>
                <a:gd name="connsiteX3" fmla="*/ 798840 w 900671"/>
                <a:gd name="connsiteY3" fmla="*/ 136642 h 1103975"/>
                <a:gd name="connsiteX4" fmla="*/ 210830 w 900671"/>
                <a:gd name="connsiteY4" fmla="*/ 69332 h 1103975"/>
                <a:gd name="connsiteX0" fmla="*/ 242162 w 932003"/>
                <a:gd name="connsiteY0" fmla="*/ 85783 h 1120426"/>
                <a:gd name="connsiteX1" fmla="*/ 103732 w 932003"/>
                <a:gd name="connsiteY1" fmla="*/ 1030663 h 1120426"/>
                <a:gd name="connsiteX2" fmla="*/ 860652 w 932003"/>
                <a:gd name="connsiteY2" fmla="*/ 992563 h 1120426"/>
                <a:gd name="connsiteX3" fmla="*/ 830172 w 932003"/>
                <a:gd name="connsiteY3" fmla="*/ 153093 h 1120426"/>
                <a:gd name="connsiteX4" fmla="*/ 242162 w 932003"/>
                <a:gd name="connsiteY4" fmla="*/ 85783 h 1120426"/>
                <a:gd name="connsiteX0" fmla="*/ 235996 w 925837"/>
                <a:gd name="connsiteY0" fmla="*/ 58516 h 1093159"/>
                <a:gd name="connsiteX1" fmla="*/ 97566 w 925837"/>
                <a:gd name="connsiteY1" fmla="*/ 1003396 h 1093159"/>
                <a:gd name="connsiteX2" fmla="*/ 854486 w 925837"/>
                <a:gd name="connsiteY2" fmla="*/ 965296 h 1093159"/>
                <a:gd name="connsiteX3" fmla="*/ 824006 w 925837"/>
                <a:gd name="connsiteY3" fmla="*/ 125826 h 1093159"/>
                <a:gd name="connsiteX4" fmla="*/ 235996 w 925837"/>
                <a:gd name="connsiteY4" fmla="*/ 58516 h 1093159"/>
                <a:gd name="connsiteX0" fmla="*/ 255997 w 912503"/>
                <a:gd name="connsiteY0" fmla="*/ 47464 h 1120207"/>
                <a:gd name="connsiteX1" fmla="*/ 85817 w 912503"/>
                <a:gd name="connsiteY1" fmla="*/ 1030444 h 1120207"/>
                <a:gd name="connsiteX2" fmla="*/ 842737 w 912503"/>
                <a:gd name="connsiteY2" fmla="*/ 992344 h 1120207"/>
                <a:gd name="connsiteX3" fmla="*/ 812257 w 912503"/>
                <a:gd name="connsiteY3" fmla="*/ 152874 h 1120207"/>
                <a:gd name="connsiteX4" fmla="*/ 255997 w 912503"/>
                <a:gd name="connsiteY4" fmla="*/ 47464 h 1120207"/>
                <a:gd name="connsiteX0" fmla="*/ 273220 w 903082"/>
                <a:gd name="connsiteY0" fmla="*/ 43056 h 1134849"/>
                <a:gd name="connsiteX1" fmla="*/ 77640 w 903082"/>
                <a:gd name="connsiteY1" fmla="*/ 1045086 h 1134849"/>
                <a:gd name="connsiteX2" fmla="*/ 834560 w 903082"/>
                <a:gd name="connsiteY2" fmla="*/ 1006986 h 1134849"/>
                <a:gd name="connsiteX3" fmla="*/ 804080 w 903082"/>
                <a:gd name="connsiteY3" fmla="*/ 167516 h 1134849"/>
                <a:gd name="connsiteX4" fmla="*/ 273220 w 903082"/>
                <a:gd name="connsiteY4" fmla="*/ 43056 h 1134849"/>
                <a:gd name="connsiteX0" fmla="*/ 249550 w 879412"/>
                <a:gd name="connsiteY0" fmla="*/ 14852 h 1106645"/>
                <a:gd name="connsiteX1" fmla="*/ 53970 w 879412"/>
                <a:gd name="connsiteY1" fmla="*/ 1016882 h 1106645"/>
                <a:gd name="connsiteX2" fmla="*/ 810890 w 879412"/>
                <a:gd name="connsiteY2" fmla="*/ 978782 h 1106645"/>
                <a:gd name="connsiteX3" fmla="*/ 780410 w 879412"/>
                <a:gd name="connsiteY3" fmla="*/ 139312 h 1106645"/>
                <a:gd name="connsiteX4" fmla="*/ 249550 w 879412"/>
                <a:gd name="connsiteY4" fmla="*/ 14852 h 1106645"/>
                <a:gd name="connsiteX0" fmla="*/ 250597 w 880459"/>
                <a:gd name="connsiteY0" fmla="*/ 14852 h 1106645"/>
                <a:gd name="connsiteX1" fmla="*/ 55017 w 880459"/>
                <a:gd name="connsiteY1" fmla="*/ 1016882 h 1106645"/>
                <a:gd name="connsiteX2" fmla="*/ 811937 w 880459"/>
                <a:gd name="connsiteY2" fmla="*/ 978782 h 1106645"/>
                <a:gd name="connsiteX3" fmla="*/ 781457 w 880459"/>
                <a:gd name="connsiteY3" fmla="*/ 139312 h 1106645"/>
                <a:gd name="connsiteX4" fmla="*/ 250597 w 880459"/>
                <a:gd name="connsiteY4" fmla="*/ 14852 h 1106645"/>
                <a:gd name="connsiteX0" fmla="*/ 303593 w 938483"/>
                <a:gd name="connsiteY0" fmla="*/ 66099 h 1138498"/>
                <a:gd name="connsiteX1" fmla="*/ 38163 w 938483"/>
                <a:gd name="connsiteY1" fmla="*/ 1036379 h 1138498"/>
                <a:gd name="connsiteX2" fmla="*/ 864933 w 938483"/>
                <a:gd name="connsiteY2" fmla="*/ 1030029 h 1138498"/>
                <a:gd name="connsiteX3" fmla="*/ 834453 w 938483"/>
                <a:gd name="connsiteY3" fmla="*/ 190559 h 1138498"/>
                <a:gd name="connsiteX4" fmla="*/ 303593 w 938483"/>
                <a:gd name="connsiteY4" fmla="*/ 66099 h 1138498"/>
                <a:gd name="connsiteX0" fmla="*/ 251848 w 882623"/>
                <a:gd name="connsiteY0" fmla="*/ 68451 h 1160244"/>
                <a:gd name="connsiteX1" fmla="*/ 43568 w 882623"/>
                <a:gd name="connsiteY1" fmla="*/ 1070481 h 1160244"/>
                <a:gd name="connsiteX2" fmla="*/ 813188 w 882623"/>
                <a:gd name="connsiteY2" fmla="*/ 1032381 h 1160244"/>
                <a:gd name="connsiteX3" fmla="*/ 782708 w 882623"/>
                <a:gd name="connsiteY3" fmla="*/ 192911 h 1160244"/>
                <a:gd name="connsiteX4" fmla="*/ 251848 w 882623"/>
                <a:gd name="connsiteY4" fmla="*/ 68451 h 1160244"/>
                <a:gd name="connsiteX0" fmla="*/ 265552 w 896327"/>
                <a:gd name="connsiteY0" fmla="*/ 62808 h 1154601"/>
                <a:gd name="connsiteX1" fmla="*/ 57272 w 896327"/>
                <a:gd name="connsiteY1" fmla="*/ 1064838 h 1154601"/>
                <a:gd name="connsiteX2" fmla="*/ 826892 w 896327"/>
                <a:gd name="connsiteY2" fmla="*/ 1026738 h 1154601"/>
                <a:gd name="connsiteX3" fmla="*/ 796412 w 896327"/>
                <a:gd name="connsiteY3" fmla="*/ 187268 h 1154601"/>
                <a:gd name="connsiteX4" fmla="*/ 265552 w 896327"/>
                <a:gd name="connsiteY4" fmla="*/ 62808 h 1154601"/>
                <a:gd name="connsiteX0" fmla="*/ 255481 w 899572"/>
                <a:gd name="connsiteY0" fmla="*/ 73812 h 1121155"/>
                <a:gd name="connsiteX1" fmla="*/ 59901 w 899572"/>
                <a:gd name="connsiteY1" fmla="*/ 1031392 h 1121155"/>
                <a:gd name="connsiteX2" fmla="*/ 829521 w 899572"/>
                <a:gd name="connsiteY2" fmla="*/ 993292 h 1121155"/>
                <a:gd name="connsiteX3" fmla="*/ 799041 w 899572"/>
                <a:gd name="connsiteY3" fmla="*/ 153822 h 1121155"/>
                <a:gd name="connsiteX4" fmla="*/ 255481 w 899572"/>
                <a:gd name="connsiteY4" fmla="*/ 73812 h 1121155"/>
                <a:gd name="connsiteX0" fmla="*/ 255481 w 899572"/>
                <a:gd name="connsiteY0" fmla="*/ 73812 h 1121155"/>
                <a:gd name="connsiteX1" fmla="*/ 59901 w 899572"/>
                <a:gd name="connsiteY1" fmla="*/ 1031392 h 1121155"/>
                <a:gd name="connsiteX2" fmla="*/ 829521 w 899572"/>
                <a:gd name="connsiteY2" fmla="*/ 993292 h 1121155"/>
                <a:gd name="connsiteX3" fmla="*/ 799041 w 899572"/>
                <a:gd name="connsiteY3" fmla="*/ 153822 h 1121155"/>
                <a:gd name="connsiteX4" fmla="*/ 255481 w 899572"/>
                <a:gd name="connsiteY4" fmla="*/ 73812 h 1121155"/>
                <a:gd name="connsiteX0" fmla="*/ 255481 w 899572"/>
                <a:gd name="connsiteY0" fmla="*/ 73812 h 1121155"/>
                <a:gd name="connsiteX1" fmla="*/ 59901 w 899572"/>
                <a:gd name="connsiteY1" fmla="*/ 1031392 h 1121155"/>
                <a:gd name="connsiteX2" fmla="*/ 829521 w 899572"/>
                <a:gd name="connsiteY2" fmla="*/ 993292 h 1121155"/>
                <a:gd name="connsiteX3" fmla="*/ 799041 w 899572"/>
                <a:gd name="connsiteY3" fmla="*/ 153822 h 1121155"/>
                <a:gd name="connsiteX4" fmla="*/ 255481 w 899572"/>
                <a:gd name="connsiteY4" fmla="*/ 73812 h 1121155"/>
                <a:gd name="connsiteX0" fmla="*/ 255481 w 899572"/>
                <a:gd name="connsiteY0" fmla="*/ 73812 h 1121155"/>
                <a:gd name="connsiteX1" fmla="*/ 59901 w 899572"/>
                <a:gd name="connsiteY1" fmla="*/ 1031392 h 1121155"/>
                <a:gd name="connsiteX2" fmla="*/ 829521 w 899572"/>
                <a:gd name="connsiteY2" fmla="*/ 993292 h 1121155"/>
                <a:gd name="connsiteX3" fmla="*/ 799041 w 899572"/>
                <a:gd name="connsiteY3" fmla="*/ 153822 h 1121155"/>
                <a:gd name="connsiteX4" fmla="*/ 255481 w 899572"/>
                <a:gd name="connsiteY4" fmla="*/ 73812 h 1121155"/>
                <a:gd name="connsiteX0" fmla="*/ 212939 w 914180"/>
                <a:gd name="connsiteY0" fmla="*/ 82846 h 1104789"/>
                <a:gd name="connsiteX1" fmla="*/ 74509 w 914180"/>
                <a:gd name="connsiteY1" fmla="*/ 1015026 h 1104789"/>
                <a:gd name="connsiteX2" fmla="*/ 844129 w 914180"/>
                <a:gd name="connsiteY2" fmla="*/ 976926 h 1104789"/>
                <a:gd name="connsiteX3" fmla="*/ 813649 w 914180"/>
                <a:gd name="connsiteY3" fmla="*/ 137456 h 1104789"/>
                <a:gd name="connsiteX4" fmla="*/ 212939 w 914180"/>
                <a:gd name="connsiteY4" fmla="*/ 82846 h 1104789"/>
                <a:gd name="connsiteX0" fmla="*/ 212939 w 914180"/>
                <a:gd name="connsiteY0" fmla="*/ 69578 h 1091521"/>
                <a:gd name="connsiteX1" fmla="*/ 74509 w 914180"/>
                <a:gd name="connsiteY1" fmla="*/ 1001758 h 1091521"/>
                <a:gd name="connsiteX2" fmla="*/ 844129 w 914180"/>
                <a:gd name="connsiteY2" fmla="*/ 963658 h 1091521"/>
                <a:gd name="connsiteX3" fmla="*/ 813649 w 914180"/>
                <a:gd name="connsiteY3" fmla="*/ 124188 h 1091521"/>
                <a:gd name="connsiteX4" fmla="*/ 212939 w 914180"/>
                <a:gd name="connsiteY4" fmla="*/ 69578 h 1091521"/>
                <a:gd name="connsiteX0" fmla="*/ 260493 w 898234"/>
                <a:gd name="connsiteY0" fmla="*/ 52074 h 1124817"/>
                <a:gd name="connsiteX1" fmla="*/ 58563 w 898234"/>
                <a:gd name="connsiteY1" fmla="*/ 1035054 h 1124817"/>
                <a:gd name="connsiteX2" fmla="*/ 828183 w 898234"/>
                <a:gd name="connsiteY2" fmla="*/ 996954 h 1124817"/>
                <a:gd name="connsiteX3" fmla="*/ 797703 w 898234"/>
                <a:gd name="connsiteY3" fmla="*/ 157484 h 1124817"/>
                <a:gd name="connsiteX4" fmla="*/ 260493 w 898234"/>
                <a:gd name="connsiteY4" fmla="*/ 52074 h 1124817"/>
                <a:gd name="connsiteX0" fmla="*/ 235968 w 905459"/>
                <a:gd name="connsiteY0" fmla="*/ 55822 h 1115865"/>
                <a:gd name="connsiteX1" fmla="*/ 65788 w 905459"/>
                <a:gd name="connsiteY1" fmla="*/ 1026102 h 1115865"/>
                <a:gd name="connsiteX2" fmla="*/ 835408 w 905459"/>
                <a:gd name="connsiteY2" fmla="*/ 988002 h 1115865"/>
                <a:gd name="connsiteX3" fmla="*/ 804928 w 905459"/>
                <a:gd name="connsiteY3" fmla="*/ 148532 h 1115865"/>
                <a:gd name="connsiteX4" fmla="*/ 235968 w 905459"/>
                <a:gd name="connsiteY4" fmla="*/ 55822 h 1115865"/>
                <a:gd name="connsiteX0" fmla="*/ 235968 w 905459"/>
                <a:gd name="connsiteY0" fmla="*/ 41876 h 1101919"/>
                <a:gd name="connsiteX1" fmla="*/ 65788 w 905459"/>
                <a:gd name="connsiteY1" fmla="*/ 1012156 h 1101919"/>
                <a:gd name="connsiteX2" fmla="*/ 835408 w 905459"/>
                <a:gd name="connsiteY2" fmla="*/ 974056 h 1101919"/>
                <a:gd name="connsiteX3" fmla="*/ 804928 w 905459"/>
                <a:gd name="connsiteY3" fmla="*/ 134586 h 1101919"/>
                <a:gd name="connsiteX4" fmla="*/ 235968 w 905459"/>
                <a:gd name="connsiteY4" fmla="*/ 41876 h 1101919"/>
                <a:gd name="connsiteX0" fmla="*/ 235968 w 905459"/>
                <a:gd name="connsiteY0" fmla="*/ 41876 h 1101919"/>
                <a:gd name="connsiteX1" fmla="*/ 65788 w 905459"/>
                <a:gd name="connsiteY1" fmla="*/ 1012156 h 1101919"/>
                <a:gd name="connsiteX2" fmla="*/ 835408 w 905459"/>
                <a:gd name="connsiteY2" fmla="*/ 974056 h 1101919"/>
                <a:gd name="connsiteX3" fmla="*/ 804928 w 905459"/>
                <a:gd name="connsiteY3" fmla="*/ 134586 h 1101919"/>
                <a:gd name="connsiteX4" fmla="*/ 235968 w 905459"/>
                <a:gd name="connsiteY4" fmla="*/ 41876 h 1101919"/>
                <a:gd name="connsiteX0" fmla="*/ 235968 w 905459"/>
                <a:gd name="connsiteY0" fmla="*/ 28053 h 1088096"/>
                <a:gd name="connsiteX1" fmla="*/ 65788 w 905459"/>
                <a:gd name="connsiteY1" fmla="*/ 998333 h 1088096"/>
                <a:gd name="connsiteX2" fmla="*/ 835408 w 905459"/>
                <a:gd name="connsiteY2" fmla="*/ 960233 h 1088096"/>
                <a:gd name="connsiteX3" fmla="*/ 804928 w 905459"/>
                <a:gd name="connsiteY3" fmla="*/ 120763 h 1088096"/>
                <a:gd name="connsiteX4" fmla="*/ 235968 w 905459"/>
                <a:gd name="connsiteY4" fmla="*/ 28053 h 1088096"/>
                <a:gd name="connsiteX0" fmla="*/ 250521 w 920012"/>
                <a:gd name="connsiteY0" fmla="*/ 28053 h 1067482"/>
                <a:gd name="connsiteX1" fmla="*/ 61291 w 920012"/>
                <a:gd name="connsiteY1" fmla="*/ 960233 h 1067482"/>
                <a:gd name="connsiteX2" fmla="*/ 849961 w 920012"/>
                <a:gd name="connsiteY2" fmla="*/ 960233 h 1067482"/>
                <a:gd name="connsiteX3" fmla="*/ 819481 w 920012"/>
                <a:gd name="connsiteY3" fmla="*/ 120763 h 1067482"/>
                <a:gd name="connsiteX4" fmla="*/ 250521 w 920012"/>
                <a:gd name="connsiteY4" fmla="*/ 28053 h 1067482"/>
                <a:gd name="connsiteX0" fmla="*/ 293470 w 962961"/>
                <a:gd name="connsiteY0" fmla="*/ 28053 h 1067482"/>
                <a:gd name="connsiteX1" fmla="*/ 104240 w 962961"/>
                <a:gd name="connsiteY1" fmla="*/ 960233 h 1067482"/>
                <a:gd name="connsiteX2" fmla="*/ 892910 w 962961"/>
                <a:gd name="connsiteY2" fmla="*/ 960233 h 1067482"/>
                <a:gd name="connsiteX3" fmla="*/ 862430 w 962961"/>
                <a:gd name="connsiteY3" fmla="*/ 120763 h 1067482"/>
                <a:gd name="connsiteX4" fmla="*/ 293470 w 962961"/>
                <a:gd name="connsiteY4" fmla="*/ 28053 h 1067482"/>
                <a:gd name="connsiteX0" fmla="*/ 301756 w 971247"/>
                <a:gd name="connsiteY0" fmla="*/ 28053 h 1067482"/>
                <a:gd name="connsiteX1" fmla="*/ 112526 w 971247"/>
                <a:gd name="connsiteY1" fmla="*/ 960233 h 1067482"/>
                <a:gd name="connsiteX2" fmla="*/ 901196 w 971247"/>
                <a:gd name="connsiteY2" fmla="*/ 960233 h 1067482"/>
                <a:gd name="connsiteX3" fmla="*/ 870716 w 971247"/>
                <a:gd name="connsiteY3" fmla="*/ 120763 h 1067482"/>
                <a:gd name="connsiteX4" fmla="*/ 301756 w 971247"/>
                <a:gd name="connsiteY4" fmla="*/ 28053 h 1067482"/>
                <a:gd name="connsiteX0" fmla="*/ 301756 w 963093"/>
                <a:gd name="connsiteY0" fmla="*/ 28053 h 1067482"/>
                <a:gd name="connsiteX1" fmla="*/ 112526 w 963093"/>
                <a:gd name="connsiteY1" fmla="*/ 960233 h 1067482"/>
                <a:gd name="connsiteX2" fmla="*/ 901196 w 963093"/>
                <a:gd name="connsiteY2" fmla="*/ 960233 h 1067482"/>
                <a:gd name="connsiteX3" fmla="*/ 870716 w 963093"/>
                <a:gd name="connsiteY3" fmla="*/ 120763 h 1067482"/>
                <a:gd name="connsiteX4" fmla="*/ 301756 w 963093"/>
                <a:gd name="connsiteY4" fmla="*/ 28053 h 1067482"/>
                <a:gd name="connsiteX0" fmla="*/ 870716 w 972761"/>
                <a:gd name="connsiteY0" fmla="*/ 120763 h 1067482"/>
                <a:gd name="connsiteX1" fmla="*/ 301756 w 972761"/>
                <a:gd name="connsiteY1" fmla="*/ 28053 h 1067482"/>
                <a:gd name="connsiteX2" fmla="*/ 112526 w 972761"/>
                <a:gd name="connsiteY2" fmla="*/ 960233 h 1067482"/>
                <a:gd name="connsiteX3" fmla="*/ 901196 w 972761"/>
                <a:gd name="connsiteY3" fmla="*/ 960233 h 1067482"/>
                <a:gd name="connsiteX4" fmla="*/ 962156 w 972761"/>
                <a:gd name="connsiteY4" fmla="*/ 212203 h 1067482"/>
                <a:gd name="connsiteX0" fmla="*/ 870716 w 969217"/>
                <a:gd name="connsiteY0" fmla="*/ 120763 h 1067482"/>
                <a:gd name="connsiteX1" fmla="*/ 301756 w 969217"/>
                <a:gd name="connsiteY1" fmla="*/ 28053 h 1067482"/>
                <a:gd name="connsiteX2" fmla="*/ 112526 w 969217"/>
                <a:gd name="connsiteY2" fmla="*/ 960233 h 1067482"/>
                <a:gd name="connsiteX3" fmla="*/ 901196 w 969217"/>
                <a:gd name="connsiteY3" fmla="*/ 960233 h 1067482"/>
                <a:gd name="connsiteX4" fmla="*/ 955806 w 969217"/>
                <a:gd name="connsiteY4" fmla="*/ 650353 h 1067482"/>
                <a:gd name="connsiteX0" fmla="*/ 870716 w 915722"/>
                <a:gd name="connsiteY0" fmla="*/ 120763 h 1067482"/>
                <a:gd name="connsiteX1" fmla="*/ 301756 w 915722"/>
                <a:gd name="connsiteY1" fmla="*/ 28053 h 1067482"/>
                <a:gd name="connsiteX2" fmla="*/ 112526 w 915722"/>
                <a:gd name="connsiteY2" fmla="*/ 960233 h 1067482"/>
                <a:gd name="connsiteX3" fmla="*/ 901196 w 915722"/>
                <a:gd name="connsiteY3" fmla="*/ 960233 h 1067482"/>
                <a:gd name="connsiteX4" fmla="*/ 511306 w 915722"/>
                <a:gd name="connsiteY4" fmla="*/ 624953 h 1067482"/>
                <a:gd name="connsiteX0" fmla="*/ 870716 w 933401"/>
                <a:gd name="connsiteY0" fmla="*/ 120763 h 1067482"/>
                <a:gd name="connsiteX1" fmla="*/ 301756 w 933401"/>
                <a:gd name="connsiteY1" fmla="*/ 28053 h 1067482"/>
                <a:gd name="connsiteX2" fmla="*/ 112526 w 933401"/>
                <a:gd name="connsiteY2" fmla="*/ 960233 h 1067482"/>
                <a:gd name="connsiteX3" fmla="*/ 901196 w 933401"/>
                <a:gd name="connsiteY3" fmla="*/ 960233 h 1067482"/>
                <a:gd name="connsiteX4" fmla="*/ 511306 w 933401"/>
                <a:gd name="connsiteY4" fmla="*/ 624953 h 1067482"/>
                <a:gd name="connsiteX0" fmla="*/ 870716 w 938513"/>
                <a:gd name="connsiteY0" fmla="*/ 120763 h 1067482"/>
                <a:gd name="connsiteX1" fmla="*/ 301756 w 938513"/>
                <a:gd name="connsiteY1" fmla="*/ 28053 h 1067482"/>
                <a:gd name="connsiteX2" fmla="*/ 112526 w 938513"/>
                <a:gd name="connsiteY2" fmla="*/ 960233 h 1067482"/>
                <a:gd name="connsiteX3" fmla="*/ 901196 w 938513"/>
                <a:gd name="connsiteY3" fmla="*/ 960233 h 1067482"/>
                <a:gd name="connsiteX4" fmla="*/ 511306 w 938513"/>
                <a:gd name="connsiteY4" fmla="*/ 624953 h 1067482"/>
                <a:gd name="connsiteX0" fmla="*/ 870716 w 916988"/>
                <a:gd name="connsiteY0" fmla="*/ 120763 h 1058269"/>
                <a:gd name="connsiteX1" fmla="*/ 301756 w 916988"/>
                <a:gd name="connsiteY1" fmla="*/ 28053 h 1058269"/>
                <a:gd name="connsiteX2" fmla="*/ 112526 w 916988"/>
                <a:gd name="connsiteY2" fmla="*/ 960233 h 1058269"/>
                <a:gd name="connsiteX3" fmla="*/ 875796 w 916988"/>
                <a:gd name="connsiteY3" fmla="*/ 941183 h 1058269"/>
                <a:gd name="connsiteX4" fmla="*/ 511306 w 916988"/>
                <a:gd name="connsiteY4" fmla="*/ 624953 h 1058269"/>
                <a:gd name="connsiteX0" fmla="*/ 870716 w 938819"/>
                <a:gd name="connsiteY0" fmla="*/ 120763 h 1058269"/>
                <a:gd name="connsiteX1" fmla="*/ 301756 w 938819"/>
                <a:gd name="connsiteY1" fmla="*/ 28053 h 1058269"/>
                <a:gd name="connsiteX2" fmla="*/ 112526 w 938819"/>
                <a:gd name="connsiteY2" fmla="*/ 960233 h 1058269"/>
                <a:gd name="connsiteX3" fmla="*/ 875796 w 938819"/>
                <a:gd name="connsiteY3" fmla="*/ 941183 h 1058269"/>
                <a:gd name="connsiteX4" fmla="*/ 511306 w 938819"/>
                <a:gd name="connsiteY4" fmla="*/ 624953 h 1058269"/>
                <a:gd name="connsiteX0" fmla="*/ 870716 w 938819"/>
                <a:gd name="connsiteY0" fmla="*/ 120763 h 1074659"/>
                <a:gd name="connsiteX1" fmla="*/ 301756 w 938819"/>
                <a:gd name="connsiteY1" fmla="*/ 28053 h 1074659"/>
                <a:gd name="connsiteX2" fmla="*/ 112526 w 938819"/>
                <a:gd name="connsiteY2" fmla="*/ 960233 h 1074659"/>
                <a:gd name="connsiteX3" fmla="*/ 875796 w 938819"/>
                <a:gd name="connsiteY3" fmla="*/ 941183 h 1074659"/>
                <a:gd name="connsiteX4" fmla="*/ 511306 w 938819"/>
                <a:gd name="connsiteY4" fmla="*/ 624953 h 1074659"/>
                <a:gd name="connsiteX0" fmla="*/ 870716 w 938819"/>
                <a:gd name="connsiteY0" fmla="*/ 120763 h 1087029"/>
                <a:gd name="connsiteX1" fmla="*/ 301756 w 938819"/>
                <a:gd name="connsiteY1" fmla="*/ 28053 h 1087029"/>
                <a:gd name="connsiteX2" fmla="*/ 112526 w 938819"/>
                <a:gd name="connsiteY2" fmla="*/ 960233 h 1087029"/>
                <a:gd name="connsiteX3" fmla="*/ 875796 w 938819"/>
                <a:gd name="connsiteY3" fmla="*/ 941183 h 1087029"/>
                <a:gd name="connsiteX4" fmla="*/ 511306 w 938819"/>
                <a:gd name="connsiteY4" fmla="*/ 624953 h 1087029"/>
                <a:gd name="connsiteX0" fmla="*/ 881173 w 949276"/>
                <a:gd name="connsiteY0" fmla="*/ 120763 h 1087029"/>
                <a:gd name="connsiteX1" fmla="*/ 312213 w 949276"/>
                <a:gd name="connsiteY1" fmla="*/ 28053 h 1087029"/>
                <a:gd name="connsiteX2" fmla="*/ 122983 w 949276"/>
                <a:gd name="connsiteY2" fmla="*/ 960233 h 1087029"/>
                <a:gd name="connsiteX3" fmla="*/ 886253 w 949276"/>
                <a:gd name="connsiteY3" fmla="*/ 941183 h 1087029"/>
                <a:gd name="connsiteX4" fmla="*/ 521763 w 949276"/>
                <a:gd name="connsiteY4" fmla="*/ 624953 h 1087029"/>
                <a:gd name="connsiteX0" fmla="*/ 868850 w 936953"/>
                <a:gd name="connsiteY0" fmla="*/ 105683 h 1071949"/>
                <a:gd name="connsiteX1" fmla="*/ 331640 w 936953"/>
                <a:gd name="connsiteY1" fmla="*/ 38373 h 1071949"/>
                <a:gd name="connsiteX2" fmla="*/ 110660 w 936953"/>
                <a:gd name="connsiteY2" fmla="*/ 945153 h 1071949"/>
                <a:gd name="connsiteX3" fmla="*/ 873930 w 936953"/>
                <a:gd name="connsiteY3" fmla="*/ 926103 h 1071949"/>
                <a:gd name="connsiteX4" fmla="*/ 509440 w 936953"/>
                <a:gd name="connsiteY4" fmla="*/ 609873 h 1071949"/>
                <a:gd name="connsiteX0" fmla="*/ 868850 w 936953"/>
                <a:gd name="connsiteY0" fmla="*/ 88297 h 1054563"/>
                <a:gd name="connsiteX1" fmla="*/ 331640 w 936953"/>
                <a:gd name="connsiteY1" fmla="*/ 20987 h 1054563"/>
                <a:gd name="connsiteX2" fmla="*/ 110660 w 936953"/>
                <a:gd name="connsiteY2" fmla="*/ 927767 h 1054563"/>
                <a:gd name="connsiteX3" fmla="*/ 873930 w 936953"/>
                <a:gd name="connsiteY3" fmla="*/ 908717 h 1054563"/>
                <a:gd name="connsiteX4" fmla="*/ 509440 w 936953"/>
                <a:gd name="connsiteY4" fmla="*/ 592487 h 1054563"/>
                <a:gd name="connsiteX0" fmla="*/ 875200 w 936953"/>
                <a:gd name="connsiteY0" fmla="*/ 113259 h 1047775"/>
                <a:gd name="connsiteX1" fmla="*/ 331640 w 936953"/>
                <a:gd name="connsiteY1" fmla="*/ 14199 h 1047775"/>
                <a:gd name="connsiteX2" fmla="*/ 110660 w 936953"/>
                <a:gd name="connsiteY2" fmla="*/ 920979 h 1047775"/>
                <a:gd name="connsiteX3" fmla="*/ 873930 w 936953"/>
                <a:gd name="connsiteY3" fmla="*/ 901929 h 1047775"/>
                <a:gd name="connsiteX4" fmla="*/ 509440 w 936953"/>
                <a:gd name="connsiteY4" fmla="*/ 585699 h 1047775"/>
                <a:gd name="connsiteX0" fmla="*/ 875200 w 1187337"/>
                <a:gd name="connsiteY0" fmla="*/ 113259 h 1047775"/>
                <a:gd name="connsiteX1" fmla="*/ 331640 w 1187337"/>
                <a:gd name="connsiteY1" fmla="*/ 14199 h 1047775"/>
                <a:gd name="connsiteX2" fmla="*/ 110660 w 1187337"/>
                <a:gd name="connsiteY2" fmla="*/ 920979 h 1047775"/>
                <a:gd name="connsiteX3" fmla="*/ 873930 w 1187337"/>
                <a:gd name="connsiteY3" fmla="*/ 901929 h 1047775"/>
                <a:gd name="connsiteX4" fmla="*/ 1019028 w 1187337"/>
                <a:gd name="connsiteY4" fmla="*/ 647612 h 1047775"/>
                <a:gd name="connsiteX0" fmla="*/ 875200 w 1019028"/>
                <a:gd name="connsiteY0" fmla="*/ 113259 h 1047775"/>
                <a:gd name="connsiteX1" fmla="*/ 331640 w 1019028"/>
                <a:gd name="connsiteY1" fmla="*/ 14199 h 1047775"/>
                <a:gd name="connsiteX2" fmla="*/ 110660 w 1019028"/>
                <a:gd name="connsiteY2" fmla="*/ 920979 h 1047775"/>
                <a:gd name="connsiteX3" fmla="*/ 873930 w 1019028"/>
                <a:gd name="connsiteY3" fmla="*/ 901929 h 1047775"/>
                <a:gd name="connsiteX4" fmla="*/ 1019028 w 1019028"/>
                <a:gd name="connsiteY4" fmla="*/ 647612 h 1047775"/>
                <a:gd name="connsiteX0" fmla="*/ 875200 w 953383"/>
                <a:gd name="connsiteY0" fmla="*/ 113259 h 1102653"/>
                <a:gd name="connsiteX1" fmla="*/ 331640 w 953383"/>
                <a:gd name="connsiteY1" fmla="*/ 14199 h 1102653"/>
                <a:gd name="connsiteX2" fmla="*/ 110660 w 953383"/>
                <a:gd name="connsiteY2" fmla="*/ 920979 h 1102653"/>
                <a:gd name="connsiteX3" fmla="*/ 873930 w 953383"/>
                <a:gd name="connsiteY3" fmla="*/ 901929 h 1102653"/>
                <a:gd name="connsiteX4" fmla="*/ 933303 w 953383"/>
                <a:gd name="connsiteY4" fmla="*/ 1100049 h 1102653"/>
                <a:gd name="connsiteX0" fmla="*/ 875200 w 953383"/>
                <a:gd name="connsiteY0" fmla="*/ 279274 h 1266938"/>
                <a:gd name="connsiteX1" fmla="*/ 331640 w 953383"/>
                <a:gd name="connsiteY1" fmla="*/ 180214 h 1266938"/>
                <a:gd name="connsiteX2" fmla="*/ 110660 w 953383"/>
                <a:gd name="connsiteY2" fmla="*/ 1086994 h 1266938"/>
                <a:gd name="connsiteX3" fmla="*/ 873930 w 953383"/>
                <a:gd name="connsiteY3" fmla="*/ 29719 h 1266938"/>
                <a:gd name="connsiteX4" fmla="*/ 933303 w 953383"/>
                <a:gd name="connsiteY4" fmla="*/ 1266064 h 1266938"/>
                <a:gd name="connsiteX0" fmla="*/ 875200 w 953383"/>
                <a:gd name="connsiteY0" fmla="*/ 279274 h 1266938"/>
                <a:gd name="connsiteX1" fmla="*/ 331640 w 953383"/>
                <a:gd name="connsiteY1" fmla="*/ 180214 h 1266938"/>
                <a:gd name="connsiteX2" fmla="*/ 110660 w 953383"/>
                <a:gd name="connsiteY2" fmla="*/ 1086994 h 1266938"/>
                <a:gd name="connsiteX3" fmla="*/ 873930 w 953383"/>
                <a:gd name="connsiteY3" fmla="*/ 29719 h 1266938"/>
                <a:gd name="connsiteX4" fmla="*/ 933303 w 953383"/>
                <a:gd name="connsiteY4" fmla="*/ 1266064 h 1266938"/>
                <a:gd name="connsiteX0" fmla="*/ 952195 w 1030378"/>
                <a:gd name="connsiteY0" fmla="*/ 279274 h 1266938"/>
                <a:gd name="connsiteX1" fmla="*/ 408635 w 1030378"/>
                <a:gd name="connsiteY1" fmla="*/ 180214 h 1266938"/>
                <a:gd name="connsiteX2" fmla="*/ 78118 w 1030378"/>
                <a:gd name="connsiteY2" fmla="*/ 1158431 h 1266938"/>
                <a:gd name="connsiteX3" fmla="*/ 950925 w 1030378"/>
                <a:gd name="connsiteY3" fmla="*/ 29719 h 1266938"/>
                <a:gd name="connsiteX4" fmla="*/ 1010298 w 1030378"/>
                <a:gd name="connsiteY4" fmla="*/ 1266064 h 1266938"/>
                <a:gd name="connsiteX0" fmla="*/ 944945 w 1023128"/>
                <a:gd name="connsiteY0" fmla="*/ 279274 h 1266938"/>
                <a:gd name="connsiteX1" fmla="*/ 401385 w 1023128"/>
                <a:gd name="connsiteY1" fmla="*/ 180214 h 1266938"/>
                <a:gd name="connsiteX2" fmla="*/ 80393 w 1023128"/>
                <a:gd name="connsiteY2" fmla="*/ 667893 h 1266938"/>
                <a:gd name="connsiteX3" fmla="*/ 943675 w 1023128"/>
                <a:gd name="connsiteY3" fmla="*/ 29719 h 1266938"/>
                <a:gd name="connsiteX4" fmla="*/ 1003048 w 1023128"/>
                <a:gd name="connsiteY4" fmla="*/ 1266064 h 1266938"/>
                <a:gd name="connsiteX0" fmla="*/ 1069210 w 1147393"/>
                <a:gd name="connsiteY0" fmla="*/ 279274 h 1266938"/>
                <a:gd name="connsiteX1" fmla="*/ 235138 w 1147393"/>
                <a:gd name="connsiteY1" fmla="*/ 1118427 h 1266938"/>
                <a:gd name="connsiteX2" fmla="*/ 204658 w 1147393"/>
                <a:gd name="connsiteY2" fmla="*/ 667893 h 1266938"/>
                <a:gd name="connsiteX3" fmla="*/ 1067940 w 1147393"/>
                <a:gd name="connsiteY3" fmla="*/ 29719 h 1266938"/>
                <a:gd name="connsiteX4" fmla="*/ 1127313 w 1147393"/>
                <a:gd name="connsiteY4" fmla="*/ 1266064 h 1266938"/>
                <a:gd name="connsiteX0" fmla="*/ 226248 w 1147393"/>
                <a:gd name="connsiteY0" fmla="*/ 131636 h 1266938"/>
                <a:gd name="connsiteX1" fmla="*/ 235138 w 1147393"/>
                <a:gd name="connsiteY1" fmla="*/ 1118427 h 1266938"/>
                <a:gd name="connsiteX2" fmla="*/ 204658 w 1147393"/>
                <a:gd name="connsiteY2" fmla="*/ 667893 h 1266938"/>
                <a:gd name="connsiteX3" fmla="*/ 1067940 w 1147393"/>
                <a:gd name="connsiteY3" fmla="*/ 29719 h 1266938"/>
                <a:gd name="connsiteX4" fmla="*/ 1127313 w 1147393"/>
                <a:gd name="connsiteY4" fmla="*/ 1266064 h 1266938"/>
                <a:gd name="connsiteX0" fmla="*/ 231011 w 1147393"/>
                <a:gd name="connsiteY0" fmla="*/ 155449 h 1266938"/>
                <a:gd name="connsiteX1" fmla="*/ 235138 w 1147393"/>
                <a:gd name="connsiteY1" fmla="*/ 1118427 h 1266938"/>
                <a:gd name="connsiteX2" fmla="*/ 204658 w 1147393"/>
                <a:gd name="connsiteY2" fmla="*/ 667893 h 1266938"/>
                <a:gd name="connsiteX3" fmla="*/ 1067940 w 1147393"/>
                <a:gd name="connsiteY3" fmla="*/ 29719 h 1266938"/>
                <a:gd name="connsiteX4" fmla="*/ 1127313 w 1147393"/>
                <a:gd name="connsiteY4" fmla="*/ 1266064 h 1266938"/>
                <a:gd name="connsiteX0" fmla="*/ 216723 w 1147393"/>
                <a:gd name="connsiteY0" fmla="*/ 164974 h 1266938"/>
                <a:gd name="connsiteX1" fmla="*/ 235138 w 1147393"/>
                <a:gd name="connsiteY1" fmla="*/ 1118427 h 1266938"/>
                <a:gd name="connsiteX2" fmla="*/ 204658 w 1147393"/>
                <a:gd name="connsiteY2" fmla="*/ 667893 h 1266938"/>
                <a:gd name="connsiteX3" fmla="*/ 1067940 w 1147393"/>
                <a:gd name="connsiteY3" fmla="*/ 29719 h 1266938"/>
                <a:gd name="connsiteX4" fmla="*/ 1127313 w 1147393"/>
                <a:gd name="connsiteY4" fmla="*/ 1266064 h 1266938"/>
                <a:gd name="connsiteX0" fmla="*/ 216723 w 1147393"/>
                <a:gd name="connsiteY0" fmla="*/ 164974 h 1266938"/>
                <a:gd name="connsiteX1" fmla="*/ 235138 w 1147393"/>
                <a:gd name="connsiteY1" fmla="*/ 1147002 h 1266938"/>
                <a:gd name="connsiteX2" fmla="*/ 204658 w 1147393"/>
                <a:gd name="connsiteY2" fmla="*/ 667893 h 1266938"/>
                <a:gd name="connsiteX3" fmla="*/ 1067940 w 1147393"/>
                <a:gd name="connsiteY3" fmla="*/ 29719 h 1266938"/>
                <a:gd name="connsiteX4" fmla="*/ 1127313 w 1147393"/>
                <a:gd name="connsiteY4" fmla="*/ 1266064 h 1266938"/>
                <a:gd name="connsiteX0" fmla="*/ 82083 w 1012753"/>
                <a:gd name="connsiteY0" fmla="*/ 164974 h 1266938"/>
                <a:gd name="connsiteX1" fmla="*/ 100498 w 1012753"/>
                <a:gd name="connsiteY1" fmla="*/ 1147002 h 1266938"/>
                <a:gd name="connsiteX2" fmla="*/ 70018 w 1012753"/>
                <a:gd name="connsiteY2" fmla="*/ 667893 h 1266938"/>
                <a:gd name="connsiteX3" fmla="*/ 933300 w 1012753"/>
                <a:gd name="connsiteY3" fmla="*/ 29719 h 1266938"/>
                <a:gd name="connsiteX4" fmla="*/ 992673 w 1012753"/>
                <a:gd name="connsiteY4" fmla="*/ 1266064 h 1266938"/>
                <a:gd name="connsiteX0" fmla="*/ 90964 w 1021634"/>
                <a:gd name="connsiteY0" fmla="*/ 164974 h 1266938"/>
                <a:gd name="connsiteX1" fmla="*/ 76042 w 1021634"/>
                <a:gd name="connsiteY1" fmla="*/ 1132714 h 1266938"/>
                <a:gd name="connsiteX2" fmla="*/ 78899 w 1021634"/>
                <a:gd name="connsiteY2" fmla="*/ 667893 h 1266938"/>
                <a:gd name="connsiteX3" fmla="*/ 942181 w 1021634"/>
                <a:gd name="connsiteY3" fmla="*/ 29719 h 1266938"/>
                <a:gd name="connsiteX4" fmla="*/ 1001554 w 1021634"/>
                <a:gd name="connsiteY4" fmla="*/ 1266064 h 1266938"/>
                <a:gd name="connsiteX0" fmla="*/ 97741 w 1028411"/>
                <a:gd name="connsiteY0" fmla="*/ 164974 h 1266938"/>
                <a:gd name="connsiteX1" fmla="*/ 82819 w 1028411"/>
                <a:gd name="connsiteY1" fmla="*/ 1132714 h 1266938"/>
                <a:gd name="connsiteX2" fmla="*/ 76151 w 1028411"/>
                <a:gd name="connsiteY2" fmla="*/ 653606 h 1266938"/>
                <a:gd name="connsiteX3" fmla="*/ 948958 w 1028411"/>
                <a:gd name="connsiteY3" fmla="*/ 29719 h 1266938"/>
                <a:gd name="connsiteX4" fmla="*/ 1008331 w 1028411"/>
                <a:gd name="connsiteY4" fmla="*/ 1266064 h 1266938"/>
                <a:gd name="connsiteX0" fmla="*/ 97741 w 1028411"/>
                <a:gd name="connsiteY0" fmla="*/ 164974 h 1266938"/>
                <a:gd name="connsiteX1" fmla="*/ 82819 w 1028411"/>
                <a:gd name="connsiteY1" fmla="*/ 1132714 h 1266938"/>
                <a:gd name="connsiteX2" fmla="*/ 76151 w 1028411"/>
                <a:gd name="connsiteY2" fmla="*/ 653606 h 1266938"/>
                <a:gd name="connsiteX3" fmla="*/ 948958 w 1028411"/>
                <a:gd name="connsiteY3" fmla="*/ 29719 h 1266938"/>
                <a:gd name="connsiteX4" fmla="*/ 1008331 w 1028411"/>
                <a:gd name="connsiteY4" fmla="*/ 1266064 h 1266938"/>
                <a:gd name="connsiteX0" fmla="*/ 83454 w 1028411"/>
                <a:gd name="connsiteY0" fmla="*/ 160211 h 1266938"/>
                <a:gd name="connsiteX1" fmla="*/ 82819 w 1028411"/>
                <a:gd name="connsiteY1" fmla="*/ 1132714 h 1266938"/>
                <a:gd name="connsiteX2" fmla="*/ 76151 w 1028411"/>
                <a:gd name="connsiteY2" fmla="*/ 653606 h 1266938"/>
                <a:gd name="connsiteX3" fmla="*/ 948958 w 1028411"/>
                <a:gd name="connsiteY3" fmla="*/ 29719 h 1266938"/>
                <a:gd name="connsiteX4" fmla="*/ 1008331 w 1028411"/>
                <a:gd name="connsiteY4" fmla="*/ 1266064 h 1266938"/>
                <a:gd name="connsiteX0" fmla="*/ 83454 w 1028411"/>
                <a:gd name="connsiteY0" fmla="*/ 160211 h 1266938"/>
                <a:gd name="connsiteX1" fmla="*/ 82819 w 1028411"/>
                <a:gd name="connsiteY1" fmla="*/ 1132714 h 1266938"/>
                <a:gd name="connsiteX2" fmla="*/ 76151 w 1028411"/>
                <a:gd name="connsiteY2" fmla="*/ 653606 h 1266938"/>
                <a:gd name="connsiteX3" fmla="*/ 948958 w 1028411"/>
                <a:gd name="connsiteY3" fmla="*/ 29719 h 1266938"/>
                <a:gd name="connsiteX4" fmla="*/ 1008331 w 1028411"/>
                <a:gd name="connsiteY4" fmla="*/ 1266064 h 1266938"/>
                <a:gd name="connsiteX0" fmla="*/ 63723 w 1008680"/>
                <a:gd name="connsiteY0" fmla="*/ 160211 h 1266938"/>
                <a:gd name="connsiteX1" fmla="*/ 63088 w 1008680"/>
                <a:gd name="connsiteY1" fmla="*/ 1132714 h 1266938"/>
                <a:gd name="connsiteX2" fmla="*/ 84995 w 1008680"/>
                <a:gd name="connsiteY2" fmla="*/ 663131 h 1266938"/>
                <a:gd name="connsiteX3" fmla="*/ 929227 w 1008680"/>
                <a:gd name="connsiteY3" fmla="*/ 29719 h 1266938"/>
                <a:gd name="connsiteX4" fmla="*/ 988600 w 1008680"/>
                <a:gd name="connsiteY4" fmla="*/ 1266064 h 1266938"/>
                <a:gd name="connsiteX0" fmla="*/ 8706 w 953663"/>
                <a:gd name="connsiteY0" fmla="*/ 160211 h 1266938"/>
                <a:gd name="connsiteX1" fmla="*/ 8071 w 953663"/>
                <a:gd name="connsiteY1" fmla="*/ 1132714 h 1266938"/>
                <a:gd name="connsiteX2" fmla="*/ 29978 w 953663"/>
                <a:gd name="connsiteY2" fmla="*/ 663131 h 1266938"/>
                <a:gd name="connsiteX3" fmla="*/ 874210 w 953663"/>
                <a:gd name="connsiteY3" fmla="*/ 29719 h 1266938"/>
                <a:gd name="connsiteX4" fmla="*/ 933583 w 953663"/>
                <a:gd name="connsiteY4" fmla="*/ 1266064 h 1266938"/>
                <a:gd name="connsiteX0" fmla="*/ 31115 w 976072"/>
                <a:gd name="connsiteY0" fmla="*/ 160211 h 1266938"/>
                <a:gd name="connsiteX1" fmla="*/ 30480 w 976072"/>
                <a:gd name="connsiteY1" fmla="*/ 1132714 h 1266938"/>
                <a:gd name="connsiteX2" fmla="*/ 0 w 976072"/>
                <a:gd name="connsiteY2" fmla="*/ 634556 h 1266938"/>
                <a:gd name="connsiteX3" fmla="*/ 896619 w 976072"/>
                <a:gd name="connsiteY3" fmla="*/ 29719 h 1266938"/>
                <a:gd name="connsiteX4" fmla="*/ 955992 w 976072"/>
                <a:gd name="connsiteY4" fmla="*/ 1266064 h 1266938"/>
                <a:gd name="connsiteX0" fmla="*/ 31115 w 976072"/>
                <a:gd name="connsiteY0" fmla="*/ 160211 h 1266938"/>
                <a:gd name="connsiteX1" fmla="*/ 30480 w 976072"/>
                <a:gd name="connsiteY1" fmla="*/ 1132714 h 1266938"/>
                <a:gd name="connsiteX2" fmla="*/ 0 w 976072"/>
                <a:gd name="connsiteY2" fmla="*/ 634556 h 1266938"/>
                <a:gd name="connsiteX3" fmla="*/ 896619 w 976072"/>
                <a:gd name="connsiteY3" fmla="*/ 29719 h 1266938"/>
                <a:gd name="connsiteX4" fmla="*/ 955992 w 976072"/>
                <a:gd name="connsiteY4" fmla="*/ 1266064 h 1266938"/>
                <a:gd name="connsiteX0" fmla="*/ 31115 w 976072"/>
                <a:gd name="connsiteY0" fmla="*/ 160211 h 1266938"/>
                <a:gd name="connsiteX1" fmla="*/ 40005 w 976072"/>
                <a:gd name="connsiteY1" fmla="*/ 1113664 h 1266938"/>
                <a:gd name="connsiteX2" fmla="*/ 0 w 976072"/>
                <a:gd name="connsiteY2" fmla="*/ 634556 h 1266938"/>
                <a:gd name="connsiteX3" fmla="*/ 896619 w 976072"/>
                <a:gd name="connsiteY3" fmla="*/ 29719 h 1266938"/>
                <a:gd name="connsiteX4" fmla="*/ 955992 w 976072"/>
                <a:gd name="connsiteY4" fmla="*/ 1266064 h 1266938"/>
                <a:gd name="connsiteX0" fmla="*/ 31115 w 976072"/>
                <a:gd name="connsiteY0" fmla="*/ 160211 h 1266938"/>
                <a:gd name="connsiteX1" fmla="*/ 40005 w 976072"/>
                <a:gd name="connsiteY1" fmla="*/ 1113664 h 1266938"/>
                <a:gd name="connsiteX2" fmla="*/ 0 w 976072"/>
                <a:gd name="connsiteY2" fmla="*/ 634556 h 1266938"/>
                <a:gd name="connsiteX3" fmla="*/ 896619 w 976072"/>
                <a:gd name="connsiteY3" fmla="*/ 29719 h 1266938"/>
                <a:gd name="connsiteX4" fmla="*/ 955992 w 976072"/>
                <a:gd name="connsiteY4" fmla="*/ 1266064 h 1266938"/>
                <a:gd name="connsiteX0" fmla="*/ 31115 w 976072"/>
                <a:gd name="connsiteY0" fmla="*/ 160211 h 1266938"/>
                <a:gd name="connsiteX1" fmla="*/ 40005 w 976072"/>
                <a:gd name="connsiteY1" fmla="*/ 1113664 h 1266938"/>
                <a:gd name="connsiteX2" fmla="*/ 0 w 976072"/>
                <a:gd name="connsiteY2" fmla="*/ 634556 h 1266938"/>
                <a:gd name="connsiteX3" fmla="*/ 896619 w 976072"/>
                <a:gd name="connsiteY3" fmla="*/ 29719 h 1266938"/>
                <a:gd name="connsiteX4" fmla="*/ 955992 w 976072"/>
                <a:gd name="connsiteY4" fmla="*/ 1266064 h 1266938"/>
                <a:gd name="connsiteX0" fmla="*/ 31115 w 976072"/>
                <a:gd name="connsiteY0" fmla="*/ 160211 h 1266938"/>
                <a:gd name="connsiteX1" fmla="*/ 40005 w 976072"/>
                <a:gd name="connsiteY1" fmla="*/ 1113664 h 1266938"/>
                <a:gd name="connsiteX2" fmla="*/ 0 w 976072"/>
                <a:gd name="connsiteY2" fmla="*/ 620268 h 1266938"/>
                <a:gd name="connsiteX3" fmla="*/ 896619 w 976072"/>
                <a:gd name="connsiteY3" fmla="*/ 29719 h 1266938"/>
                <a:gd name="connsiteX4" fmla="*/ 955992 w 976072"/>
                <a:gd name="connsiteY4" fmla="*/ 1266064 h 1266938"/>
                <a:gd name="connsiteX0" fmla="*/ 31115 w 976072"/>
                <a:gd name="connsiteY0" fmla="*/ 160211 h 1266938"/>
                <a:gd name="connsiteX1" fmla="*/ 40005 w 976072"/>
                <a:gd name="connsiteY1" fmla="*/ 1113664 h 1266938"/>
                <a:gd name="connsiteX2" fmla="*/ 0 w 976072"/>
                <a:gd name="connsiteY2" fmla="*/ 605981 h 1266938"/>
                <a:gd name="connsiteX3" fmla="*/ 896619 w 976072"/>
                <a:gd name="connsiteY3" fmla="*/ 29719 h 1266938"/>
                <a:gd name="connsiteX4" fmla="*/ 955992 w 976072"/>
                <a:gd name="connsiteY4" fmla="*/ 1266064 h 1266938"/>
                <a:gd name="connsiteX0" fmla="*/ 31115 w 976072"/>
                <a:gd name="connsiteY0" fmla="*/ 160211 h 1266938"/>
                <a:gd name="connsiteX1" fmla="*/ 40005 w 976072"/>
                <a:gd name="connsiteY1" fmla="*/ 1113664 h 1266938"/>
                <a:gd name="connsiteX2" fmla="*/ 0 w 976072"/>
                <a:gd name="connsiteY2" fmla="*/ 605981 h 1266938"/>
                <a:gd name="connsiteX3" fmla="*/ 896619 w 976072"/>
                <a:gd name="connsiteY3" fmla="*/ 29719 h 1266938"/>
                <a:gd name="connsiteX4" fmla="*/ 955992 w 976072"/>
                <a:gd name="connsiteY4" fmla="*/ 1266064 h 1266938"/>
                <a:gd name="connsiteX0" fmla="*/ 31115 w 976072"/>
                <a:gd name="connsiteY0" fmla="*/ 160211 h 1266938"/>
                <a:gd name="connsiteX1" fmla="*/ 40005 w 976072"/>
                <a:gd name="connsiteY1" fmla="*/ 1113664 h 1266938"/>
                <a:gd name="connsiteX2" fmla="*/ 0 w 976072"/>
                <a:gd name="connsiteY2" fmla="*/ 605981 h 1266938"/>
                <a:gd name="connsiteX3" fmla="*/ 896619 w 976072"/>
                <a:gd name="connsiteY3" fmla="*/ 29719 h 1266938"/>
                <a:gd name="connsiteX4" fmla="*/ 955992 w 976072"/>
                <a:gd name="connsiteY4" fmla="*/ 1266064 h 1266938"/>
                <a:gd name="connsiteX0" fmla="*/ 31115 w 976072"/>
                <a:gd name="connsiteY0" fmla="*/ 160211 h 1266938"/>
                <a:gd name="connsiteX1" fmla="*/ 40005 w 976072"/>
                <a:gd name="connsiteY1" fmla="*/ 1113664 h 1266938"/>
                <a:gd name="connsiteX2" fmla="*/ 0 w 976072"/>
                <a:gd name="connsiteY2" fmla="*/ 605981 h 1266938"/>
                <a:gd name="connsiteX3" fmla="*/ 896619 w 976072"/>
                <a:gd name="connsiteY3" fmla="*/ 29719 h 1266938"/>
                <a:gd name="connsiteX4" fmla="*/ 955992 w 976072"/>
                <a:gd name="connsiteY4" fmla="*/ 1266064 h 1266938"/>
                <a:gd name="connsiteX0" fmla="*/ 31115 w 955992"/>
                <a:gd name="connsiteY0" fmla="*/ 130492 h 1238086"/>
                <a:gd name="connsiteX1" fmla="*/ 40005 w 955992"/>
                <a:gd name="connsiteY1" fmla="*/ 1083945 h 1238086"/>
                <a:gd name="connsiteX2" fmla="*/ 0 w 955992"/>
                <a:gd name="connsiteY2" fmla="*/ 576262 h 1238086"/>
                <a:gd name="connsiteX3" fmla="*/ 896619 w 955992"/>
                <a:gd name="connsiteY3" fmla="*/ 0 h 1238086"/>
                <a:gd name="connsiteX4" fmla="*/ 955992 w 955992"/>
                <a:gd name="connsiteY4" fmla="*/ 1236345 h 1238086"/>
                <a:gd name="connsiteX0" fmla="*/ 31115 w 955992"/>
                <a:gd name="connsiteY0" fmla="*/ 130492 h 1238173"/>
                <a:gd name="connsiteX1" fmla="*/ 40005 w 955992"/>
                <a:gd name="connsiteY1" fmla="*/ 1083945 h 1238173"/>
                <a:gd name="connsiteX2" fmla="*/ 0 w 955992"/>
                <a:gd name="connsiteY2" fmla="*/ 576262 h 1238173"/>
                <a:gd name="connsiteX3" fmla="*/ 896619 w 955992"/>
                <a:gd name="connsiteY3" fmla="*/ 0 h 1238173"/>
                <a:gd name="connsiteX4" fmla="*/ 955992 w 955992"/>
                <a:gd name="connsiteY4" fmla="*/ 1236345 h 1238173"/>
                <a:gd name="connsiteX0" fmla="*/ 31115 w 955992"/>
                <a:gd name="connsiteY0" fmla="*/ 130492 h 1238173"/>
                <a:gd name="connsiteX1" fmla="*/ 40005 w 955992"/>
                <a:gd name="connsiteY1" fmla="*/ 1083945 h 1238173"/>
                <a:gd name="connsiteX2" fmla="*/ 0 w 955992"/>
                <a:gd name="connsiteY2" fmla="*/ 576262 h 1238173"/>
                <a:gd name="connsiteX3" fmla="*/ 896619 w 955992"/>
                <a:gd name="connsiteY3" fmla="*/ 0 h 1238173"/>
                <a:gd name="connsiteX4" fmla="*/ 955992 w 955992"/>
                <a:gd name="connsiteY4" fmla="*/ 1236345 h 1238173"/>
                <a:gd name="connsiteX0" fmla="*/ 31115 w 955992"/>
                <a:gd name="connsiteY0" fmla="*/ 130492 h 1238173"/>
                <a:gd name="connsiteX1" fmla="*/ 40005 w 955992"/>
                <a:gd name="connsiteY1" fmla="*/ 1083945 h 1238173"/>
                <a:gd name="connsiteX2" fmla="*/ 0 w 955992"/>
                <a:gd name="connsiteY2" fmla="*/ 576262 h 1238173"/>
                <a:gd name="connsiteX3" fmla="*/ 896619 w 955992"/>
                <a:gd name="connsiteY3" fmla="*/ 0 h 1238173"/>
                <a:gd name="connsiteX4" fmla="*/ 955992 w 955992"/>
                <a:gd name="connsiteY4" fmla="*/ 1236345 h 1238173"/>
                <a:gd name="connsiteX0" fmla="*/ 31115 w 955992"/>
                <a:gd name="connsiteY0" fmla="*/ 130492 h 1238173"/>
                <a:gd name="connsiteX1" fmla="*/ 40005 w 955992"/>
                <a:gd name="connsiteY1" fmla="*/ 1083945 h 1238173"/>
                <a:gd name="connsiteX2" fmla="*/ 0 w 955992"/>
                <a:gd name="connsiteY2" fmla="*/ 576262 h 1238173"/>
                <a:gd name="connsiteX3" fmla="*/ 896619 w 955992"/>
                <a:gd name="connsiteY3" fmla="*/ 0 h 1238173"/>
                <a:gd name="connsiteX4" fmla="*/ 955992 w 955992"/>
                <a:gd name="connsiteY4" fmla="*/ 1236345 h 1238173"/>
                <a:gd name="connsiteX0" fmla="*/ 31115 w 955992"/>
                <a:gd name="connsiteY0" fmla="*/ 144470 h 1252151"/>
                <a:gd name="connsiteX1" fmla="*/ 40005 w 955992"/>
                <a:gd name="connsiteY1" fmla="*/ 1097923 h 1252151"/>
                <a:gd name="connsiteX2" fmla="*/ 0 w 955992"/>
                <a:gd name="connsiteY2" fmla="*/ 590240 h 1252151"/>
                <a:gd name="connsiteX3" fmla="*/ 806710 w 955992"/>
                <a:gd name="connsiteY3" fmla="*/ 583686 h 1252151"/>
                <a:gd name="connsiteX4" fmla="*/ 896619 w 955992"/>
                <a:gd name="connsiteY4" fmla="*/ 13978 h 1252151"/>
                <a:gd name="connsiteX5" fmla="*/ 955992 w 955992"/>
                <a:gd name="connsiteY5" fmla="*/ 1250323 h 1252151"/>
                <a:gd name="connsiteX0" fmla="*/ 31115 w 955992"/>
                <a:gd name="connsiteY0" fmla="*/ 144274 h 1251955"/>
                <a:gd name="connsiteX1" fmla="*/ 40005 w 955992"/>
                <a:gd name="connsiteY1" fmla="*/ 1097727 h 1251955"/>
                <a:gd name="connsiteX2" fmla="*/ 0 w 955992"/>
                <a:gd name="connsiteY2" fmla="*/ 590044 h 1251955"/>
                <a:gd name="connsiteX3" fmla="*/ 887673 w 955992"/>
                <a:gd name="connsiteY3" fmla="*/ 593015 h 1251955"/>
                <a:gd name="connsiteX4" fmla="*/ 896619 w 955992"/>
                <a:gd name="connsiteY4" fmla="*/ 13782 h 1251955"/>
                <a:gd name="connsiteX5" fmla="*/ 955992 w 955992"/>
                <a:gd name="connsiteY5" fmla="*/ 1250127 h 1251955"/>
                <a:gd name="connsiteX0" fmla="*/ 31115 w 955992"/>
                <a:gd name="connsiteY0" fmla="*/ 144965 h 1252646"/>
                <a:gd name="connsiteX1" fmla="*/ 40005 w 955992"/>
                <a:gd name="connsiteY1" fmla="*/ 1098418 h 1252646"/>
                <a:gd name="connsiteX2" fmla="*/ 0 w 955992"/>
                <a:gd name="connsiteY2" fmla="*/ 590735 h 1252646"/>
                <a:gd name="connsiteX3" fmla="*/ 887673 w 955992"/>
                <a:gd name="connsiteY3" fmla="*/ 593706 h 1252646"/>
                <a:gd name="connsiteX4" fmla="*/ 896619 w 955992"/>
                <a:gd name="connsiteY4" fmla="*/ 14473 h 1252646"/>
                <a:gd name="connsiteX5" fmla="*/ 955992 w 955992"/>
                <a:gd name="connsiteY5" fmla="*/ 1250818 h 1252646"/>
                <a:gd name="connsiteX0" fmla="*/ 31115 w 955992"/>
                <a:gd name="connsiteY0" fmla="*/ 144965 h 1252646"/>
                <a:gd name="connsiteX1" fmla="*/ 40005 w 955992"/>
                <a:gd name="connsiteY1" fmla="*/ 1098418 h 1252646"/>
                <a:gd name="connsiteX2" fmla="*/ 0 w 955992"/>
                <a:gd name="connsiteY2" fmla="*/ 590735 h 1252646"/>
                <a:gd name="connsiteX3" fmla="*/ 887673 w 955992"/>
                <a:gd name="connsiteY3" fmla="*/ 593706 h 1252646"/>
                <a:gd name="connsiteX4" fmla="*/ 896619 w 955992"/>
                <a:gd name="connsiteY4" fmla="*/ 14473 h 1252646"/>
                <a:gd name="connsiteX5" fmla="*/ 955992 w 955992"/>
                <a:gd name="connsiteY5" fmla="*/ 1250818 h 1252646"/>
                <a:gd name="connsiteX0" fmla="*/ 31115 w 955992"/>
                <a:gd name="connsiteY0" fmla="*/ 144965 h 1252646"/>
                <a:gd name="connsiteX1" fmla="*/ 40005 w 955992"/>
                <a:gd name="connsiteY1" fmla="*/ 1098418 h 1252646"/>
                <a:gd name="connsiteX2" fmla="*/ 0 w 955992"/>
                <a:gd name="connsiteY2" fmla="*/ 590735 h 1252646"/>
                <a:gd name="connsiteX3" fmla="*/ 887673 w 955992"/>
                <a:gd name="connsiteY3" fmla="*/ 593706 h 1252646"/>
                <a:gd name="connsiteX4" fmla="*/ 896619 w 955992"/>
                <a:gd name="connsiteY4" fmla="*/ 14473 h 1252646"/>
                <a:gd name="connsiteX5" fmla="*/ 955992 w 955992"/>
                <a:gd name="connsiteY5" fmla="*/ 1250818 h 1252646"/>
                <a:gd name="connsiteX0" fmla="*/ 31115 w 955992"/>
                <a:gd name="connsiteY0" fmla="*/ 144965 h 1252646"/>
                <a:gd name="connsiteX1" fmla="*/ 40005 w 955992"/>
                <a:gd name="connsiteY1" fmla="*/ 1098418 h 1252646"/>
                <a:gd name="connsiteX2" fmla="*/ 0 w 955992"/>
                <a:gd name="connsiteY2" fmla="*/ 619310 h 1252646"/>
                <a:gd name="connsiteX3" fmla="*/ 887673 w 955992"/>
                <a:gd name="connsiteY3" fmla="*/ 593706 h 1252646"/>
                <a:gd name="connsiteX4" fmla="*/ 896619 w 955992"/>
                <a:gd name="connsiteY4" fmla="*/ 14473 h 1252646"/>
                <a:gd name="connsiteX5" fmla="*/ 955992 w 955992"/>
                <a:gd name="connsiteY5" fmla="*/ 1250818 h 1252646"/>
                <a:gd name="connsiteX0" fmla="*/ 27186 w 952063"/>
                <a:gd name="connsiteY0" fmla="*/ 144965 h 1252646"/>
                <a:gd name="connsiteX1" fmla="*/ 36076 w 952063"/>
                <a:gd name="connsiteY1" fmla="*/ 1098418 h 1252646"/>
                <a:gd name="connsiteX2" fmla="*/ 5596 w 952063"/>
                <a:gd name="connsiteY2" fmla="*/ 605022 h 1252646"/>
                <a:gd name="connsiteX3" fmla="*/ 883744 w 952063"/>
                <a:gd name="connsiteY3" fmla="*/ 593706 h 1252646"/>
                <a:gd name="connsiteX4" fmla="*/ 892690 w 952063"/>
                <a:gd name="connsiteY4" fmla="*/ 14473 h 1252646"/>
                <a:gd name="connsiteX5" fmla="*/ 952063 w 952063"/>
                <a:gd name="connsiteY5" fmla="*/ 1250818 h 1252646"/>
                <a:gd name="connsiteX0" fmla="*/ 35878 w 960755"/>
                <a:gd name="connsiteY0" fmla="*/ 144965 h 1252646"/>
                <a:gd name="connsiteX1" fmla="*/ 44768 w 960755"/>
                <a:gd name="connsiteY1" fmla="*/ 1098418 h 1252646"/>
                <a:gd name="connsiteX2" fmla="*/ 0 w 960755"/>
                <a:gd name="connsiteY2" fmla="*/ 605022 h 1252646"/>
                <a:gd name="connsiteX3" fmla="*/ 892436 w 960755"/>
                <a:gd name="connsiteY3" fmla="*/ 593706 h 1252646"/>
                <a:gd name="connsiteX4" fmla="*/ 901382 w 960755"/>
                <a:gd name="connsiteY4" fmla="*/ 14473 h 1252646"/>
                <a:gd name="connsiteX5" fmla="*/ 960755 w 960755"/>
                <a:gd name="connsiteY5" fmla="*/ 1250818 h 1252646"/>
                <a:gd name="connsiteX0" fmla="*/ 35878 w 960755"/>
                <a:gd name="connsiteY0" fmla="*/ 144652 h 1252333"/>
                <a:gd name="connsiteX1" fmla="*/ 44768 w 960755"/>
                <a:gd name="connsiteY1" fmla="*/ 1098105 h 1252333"/>
                <a:gd name="connsiteX2" fmla="*/ 0 w 960755"/>
                <a:gd name="connsiteY2" fmla="*/ 604709 h 1252333"/>
                <a:gd name="connsiteX3" fmla="*/ 916248 w 960755"/>
                <a:gd name="connsiteY3" fmla="*/ 607681 h 1252333"/>
                <a:gd name="connsiteX4" fmla="*/ 901382 w 960755"/>
                <a:gd name="connsiteY4" fmla="*/ 14160 h 1252333"/>
                <a:gd name="connsiteX5" fmla="*/ 960755 w 960755"/>
                <a:gd name="connsiteY5" fmla="*/ 1250505 h 1252333"/>
                <a:gd name="connsiteX0" fmla="*/ 35878 w 960755"/>
                <a:gd name="connsiteY0" fmla="*/ 144751 h 1252432"/>
                <a:gd name="connsiteX1" fmla="*/ 44768 w 960755"/>
                <a:gd name="connsiteY1" fmla="*/ 1098204 h 1252432"/>
                <a:gd name="connsiteX2" fmla="*/ 0 w 960755"/>
                <a:gd name="connsiteY2" fmla="*/ 604808 h 1252432"/>
                <a:gd name="connsiteX3" fmla="*/ 916248 w 960755"/>
                <a:gd name="connsiteY3" fmla="*/ 607780 h 1252432"/>
                <a:gd name="connsiteX4" fmla="*/ 901382 w 960755"/>
                <a:gd name="connsiteY4" fmla="*/ 14259 h 1252432"/>
                <a:gd name="connsiteX5" fmla="*/ 960755 w 960755"/>
                <a:gd name="connsiteY5" fmla="*/ 1250604 h 1252432"/>
                <a:gd name="connsiteX0" fmla="*/ 35878 w 960755"/>
                <a:gd name="connsiteY0" fmla="*/ 144649 h 1252330"/>
                <a:gd name="connsiteX1" fmla="*/ 44768 w 960755"/>
                <a:gd name="connsiteY1" fmla="*/ 1098102 h 1252330"/>
                <a:gd name="connsiteX2" fmla="*/ 0 w 960755"/>
                <a:gd name="connsiteY2" fmla="*/ 604706 h 1252330"/>
                <a:gd name="connsiteX3" fmla="*/ 949586 w 960755"/>
                <a:gd name="connsiteY3" fmla="*/ 612441 h 1252330"/>
                <a:gd name="connsiteX4" fmla="*/ 901382 w 960755"/>
                <a:gd name="connsiteY4" fmla="*/ 14157 h 1252330"/>
                <a:gd name="connsiteX5" fmla="*/ 960755 w 960755"/>
                <a:gd name="connsiteY5" fmla="*/ 1250502 h 1252330"/>
                <a:gd name="connsiteX0" fmla="*/ 35878 w 960755"/>
                <a:gd name="connsiteY0" fmla="*/ 144649 h 1252330"/>
                <a:gd name="connsiteX1" fmla="*/ 44768 w 960755"/>
                <a:gd name="connsiteY1" fmla="*/ 1098102 h 1252330"/>
                <a:gd name="connsiteX2" fmla="*/ 0 w 960755"/>
                <a:gd name="connsiteY2" fmla="*/ 604706 h 1252330"/>
                <a:gd name="connsiteX3" fmla="*/ 916248 w 960755"/>
                <a:gd name="connsiteY3" fmla="*/ 612441 h 1252330"/>
                <a:gd name="connsiteX4" fmla="*/ 901382 w 960755"/>
                <a:gd name="connsiteY4" fmla="*/ 14157 h 1252330"/>
                <a:gd name="connsiteX5" fmla="*/ 960755 w 960755"/>
                <a:gd name="connsiteY5" fmla="*/ 1250502 h 1252330"/>
                <a:gd name="connsiteX0" fmla="*/ 35878 w 960755"/>
                <a:gd name="connsiteY0" fmla="*/ 144649 h 1250502"/>
                <a:gd name="connsiteX1" fmla="*/ 44768 w 960755"/>
                <a:gd name="connsiteY1" fmla="*/ 1098102 h 1250502"/>
                <a:gd name="connsiteX2" fmla="*/ 0 w 960755"/>
                <a:gd name="connsiteY2" fmla="*/ 604706 h 1250502"/>
                <a:gd name="connsiteX3" fmla="*/ 916248 w 960755"/>
                <a:gd name="connsiteY3" fmla="*/ 612441 h 1250502"/>
                <a:gd name="connsiteX4" fmla="*/ 901382 w 960755"/>
                <a:gd name="connsiteY4" fmla="*/ 14157 h 1250502"/>
                <a:gd name="connsiteX5" fmla="*/ 960755 w 960755"/>
                <a:gd name="connsiteY5" fmla="*/ 1250502 h 1250502"/>
                <a:gd name="connsiteX0" fmla="*/ 35878 w 916892"/>
                <a:gd name="connsiteY0" fmla="*/ 144649 h 1221927"/>
                <a:gd name="connsiteX1" fmla="*/ 44768 w 916892"/>
                <a:gd name="connsiteY1" fmla="*/ 1098102 h 1221927"/>
                <a:gd name="connsiteX2" fmla="*/ 0 w 916892"/>
                <a:gd name="connsiteY2" fmla="*/ 604706 h 1221927"/>
                <a:gd name="connsiteX3" fmla="*/ 916248 w 916892"/>
                <a:gd name="connsiteY3" fmla="*/ 612441 h 1221927"/>
                <a:gd name="connsiteX4" fmla="*/ 901382 w 916892"/>
                <a:gd name="connsiteY4" fmla="*/ 14157 h 1221927"/>
                <a:gd name="connsiteX5" fmla="*/ 898843 w 916892"/>
                <a:gd name="connsiteY5" fmla="*/ 1221927 h 1221927"/>
                <a:gd name="connsiteX0" fmla="*/ 35878 w 925636"/>
                <a:gd name="connsiteY0" fmla="*/ 144649 h 1221927"/>
                <a:gd name="connsiteX1" fmla="*/ 44768 w 925636"/>
                <a:gd name="connsiteY1" fmla="*/ 1098102 h 1221927"/>
                <a:gd name="connsiteX2" fmla="*/ 0 w 925636"/>
                <a:gd name="connsiteY2" fmla="*/ 604706 h 1221927"/>
                <a:gd name="connsiteX3" fmla="*/ 916248 w 925636"/>
                <a:gd name="connsiteY3" fmla="*/ 612441 h 1221927"/>
                <a:gd name="connsiteX4" fmla="*/ 901382 w 925636"/>
                <a:gd name="connsiteY4" fmla="*/ 14157 h 1221927"/>
                <a:gd name="connsiteX5" fmla="*/ 898843 w 925636"/>
                <a:gd name="connsiteY5" fmla="*/ 1221927 h 1221927"/>
                <a:gd name="connsiteX0" fmla="*/ 35878 w 919449"/>
                <a:gd name="connsiteY0" fmla="*/ 144649 h 1221927"/>
                <a:gd name="connsiteX1" fmla="*/ 44768 w 919449"/>
                <a:gd name="connsiteY1" fmla="*/ 1098102 h 1221927"/>
                <a:gd name="connsiteX2" fmla="*/ 0 w 919449"/>
                <a:gd name="connsiteY2" fmla="*/ 604706 h 1221927"/>
                <a:gd name="connsiteX3" fmla="*/ 916248 w 919449"/>
                <a:gd name="connsiteY3" fmla="*/ 612441 h 1221927"/>
                <a:gd name="connsiteX4" fmla="*/ 901382 w 919449"/>
                <a:gd name="connsiteY4" fmla="*/ 14157 h 1221927"/>
                <a:gd name="connsiteX5" fmla="*/ 898843 w 919449"/>
                <a:gd name="connsiteY5" fmla="*/ 1221927 h 1221927"/>
                <a:gd name="connsiteX0" fmla="*/ 35878 w 923492"/>
                <a:gd name="connsiteY0" fmla="*/ 121367 h 1198645"/>
                <a:gd name="connsiteX1" fmla="*/ 44768 w 923492"/>
                <a:gd name="connsiteY1" fmla="*/ 1074820 h 1198645"/>
                <a:gd name="connsiteX2" fmla="*/ 0 w 923492"/>
                <a:gd name="connsiteY2" fmla="*/ 581424 h 1198645"/>
                <a:gd name="connsiteX3" fmla="*/ 916248 w 923492"/>
                <a:gd name="connsiteY3" fmla="*/ 589159 h 1198645"/>
                <a:gd name="connsiteX4" fmla="*/ 910907 w 923492"/>
                <a:gd name="connsiteY4" fmla="*/ 14687 h 1198645"/>
                <a:gd name="connsiteX5" fmla="*/ 898843 w 923492"/>
                <a:gd name="connsiteY5" fmla="*/ 1198645 h 1198645"/>
                <a:gd name="connsiteX0" fmla="*/ 35878 w 923492"/>
                <a:gd name="connsiteY0" fmla="*/ 106680 h 1183958"/>
                <a:gd name="connsiteX1" fmla="*/ 44768 w 923492"/>
                <a:gd name="connsiteY1" fmla="*/ 1060133 h 1183958"/>
                <a:gd name="connsiteX2" fmla="*/ 0 w 923492"/>
                <a:gd name="connsiteY2" fmla="*/ 566737 h 1183958"/>
                <a:gd name="connsiteX3" fmla="*/ 916248 w 923492"/>
                <a:gd name="connsiteY3" fmla="*/ 574472 h 1183958"/>
                <a:gd name="connsiteX4" fmla="*/ 910907 w 923492"/>
                <a:gd name="connsiteY4" fmla="*/ 0 h 1183958"/>
                <a:gd name="connsiteX5" fmla="*/ 898843 w 923492"/>
                <a:gd name="connsiteY5" fmla="*/ 1183958 h 1183958"/>
                <a:gd name="connsiteX0" fmla="*/ 35878 w 925998"/>
                <a:gd name="connsiteY0" fmla="*/ 87630 h 1164908"/>
                <a:gd name="connsiteX1" fmla="*/ 44768 w 925998"/>
                <a:gd name="connsiteY1" fmla="*/ 1041083 h 1164908"/>
                <a:gd name="connsiteX2" fmla="*/ 0 w 925998"/>
                <a:gd name="connsiteY2" fmla="*/ 547687 h 1164908"/>
                <a:gd name="connsiteX3" fmla="*/ 916248 w 925998"/>
                <a:gd name="connsiteY3" fmla="*/ 555422 h 1164908"/>
                <a:gd name="connsiteX4" fmla="*/ 915669 w 925998"/>
                <a:gd name="connsiteY4" fmla="*/ 0 h 1164908"/>
                <a:gd name="connsiteX5" fmla="*/ 898843 w 925998"/>
                <a:gd name="connsiteY5" fmla="*/ 1164908 h 1164908"/>
                <a:gd name="connsiteX0" fmla="*/ 35878 w 923492"/>
                <a:gd name="connsiteY0" fmla="*/ 101918 h 1179196"/>
                <a:gd name="connsiteX1" fmla="*/ 44768 w 923492"/>
                <a:gd name="connsiteY1" fmla="*/ 1055371 h 1179196"/>
                <a:gd name="connsiteX2" fmla="*/ 0 w 923492"/>
                <a:gd name="connsiteY2" fmla="*/ 561975 h 1179196"/>
                <a:gd name="connsiteX3" fmla="*/ 916248 w 923492"/>
                <a:gd name="connsiteY3" fmla="*/ 569710 h 1179196"/>
                <a:gd name="connsiteX4" fmla="*/ 910907 w 923492"/>
                <a:gd name="connsiteY4" fmla="*/ 0 h 1179196"/>
                <a:gd name="connsiteX5" fmla="*/ 898843 w 923492"/>
                <a:gd name="connsiteY5" fmla="*/ 1179196 h 1179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23492" h="1179196">
                  <a:moveTo>
                    <a:pt x="35878" y="101918"/>
                  </a:moveTo>
                  <a:cubicBezTo>
                    <a:pt x="-13758" y="286808"/>
                    <a:pt x="13970" y="883709"/>
                    <a:pt x="44768" y="1055371"/>
                  </a:cubicBezTo>
                  <a:cubicBezTo>
                    <a:pt x="21590" y="893658"/>
                    <a:pt x="8043" y="717445"/>
                    <a:pt x="0" y="561975"/>
                  </a:cubicBezTo>
                  <a:cubicBezTo>
                    <a:pt x="151596" y="566756"/>
                    <a:pt x="747762" y="556217"/>
                    <a:pt x="916248" y="569710"/>
                  </a:cubicBezTo>
                  <a:cubicBezTo>
                    <a:pt x="922810" y="435565"/>
                    <a:pt x="909839" y="88919"/>
                    <a:pt x="910907" y="0"/>
                  </a:cubicBezTo>
                  <a:cubicBezTo>
                    <a:pt x="922973" y="563351"/>
                    <a:pt x="936413" y="1012403"/>
                    <a:pt x="898843" y="1179196"/>
                  </a:cubicBezTo>
                </a:path>
              </a:pathLst>
            </a:custGeom>
            <a:noFill/>
            <a:ln w="409575" cap="rnd">
              <a:solidFill>
                <a:schemeClr val="bg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CE16CE3B-EBE0-AF4A-3074-1DEE78469DEB}"/>
                </a:ext>
              </a:extLst>
            </p:cNvPr>
            <p:cNvSpPr/>
            <p:nvPr/>
          </p:nvSpPr>
          <p:spPr>
            <a:xfrm>
              <a:off x="5638046" y="4138693"/>
              <a:ext cx="923492" cy="1179196"/>
            </a:xfrm>
            <a:custGeom>
              <a:avLst/>
              <a:gdLst>
                <a:gd name="connsiteX0" fmla="*/ 0 w 1082040"/>
                <a:gd name="connsiteY0" fmla="*/ 0 h 1097280"/>
                <a:gd name="connsiteX1" fmla="*/ 121920 w 1082040"/>
                <a:gd name="connsiteY1" fmla="*/ 1097280 h 1097280"/>
                <a:gd name="connsiteX2" fmla="*/ 929640 w 1082040"/>
                <a:gd name="connsiteY2" fmla="*/ 944880 h 1097280"/>
                <a:gd name="connsiteX3" fmla="*/ 1082040 w 1082040"/>
                <a:gd name="connsiteY3" fmla="*/ 525780 h 1097280"/>
                <a:gd name="connsiteX4" fmla="*/ 746760 w 1082040"/>
                <a:gd name="connsiteY4" fmla="*/ 22860 h 1097280"/>
                <a:gd name="connsiteX5" fmla="*/ 0 w 1082040"/>
                <a:gd name="connsiteY5" fmla="*/ 0 h 1097280"/>
                <a:gd name="connsiteX0" fmla="*/ 0 w 1082040"/>
                <a:gd name="connsiteY0" fmla="*/ 94636 h 1191916"/>
                <a:gd name="connsiteX1" fmla="*/ 121920 w 1082040"/>
                <a:gd name="connsiteY1" fmla="*/ 1191916 h 1191916"/>
                <a:gd name="connsiteX2" fmla="*/ 929640 w 1082040"/>
                <a:gd name="connsiteY2" fmla="*/ 1039516 h 1191916"/>
                <a:gd name="connsiteX3" fmla="*/ 1082040 w 1082040"/>
                <a:gd name="connsiteY3" fmla="*/ 620416 h 1191916"/>
                <a:gd name="connsiteX4" fmla="*/ 746760 w 1082040"/>
                <a:gd name="connsiteY4" fmla="*/ 117496 h 1191916"/>
                <a:gd name="connsiteX5" fmla="*/ 0 w 1082040"/>
                <a:gd name="connsiteY5" fmla="*/ 94636 h 1191916"/>
                <a:gd name="connsiteX0" fmla="*/ 0 w 1082040"/>
                <a:gd name="connsiteY0" fmla="*/ 81612 h 1178892"/>
                <a:gd name="connsiteX1" fmla="*/ 121920 w 1082040"/>
                <a:gd name="connsiteY1" fmla="*/ 1178892 h 1178892"/>
                <a:gd name="connsiteX2" fmla="*/ 929640 w 1082040"/>
                <a:gd name="connsiteY2" fmla="*/ 1026492 h 1178892"/>
                <a:gd name="connsiteX3" fmla="*/ 1082040 w 1082040"/>
                <a:gd name="connsiteY3" fmla="*/ 607392 h 1178892"/>
                <a:gd name="connsiteX4" fmla="*/ 727710 w 1082040"/>
                <a:gd name="connsiteY4" fmla="*/ 148922 h 1178892"/>
                <a:gd name="connsiteX5" fmla="*/ 0 w 1082040"/>
                <a:gd name="connsiteY5" fmla="*/ 81612 h 1178892"/>
                <a:gd name="connsiteX0" fmla="*/ 0 w 1082040"/>
                <a:gd name="connsiteY0" fmla="*/ 80009 h 1177289"/>
                <a:gd name="connsiteX1" fmla="*/ 121920 w 1082040"/>
                <a:gd name="connsiteY1" fmla="*/ 1177289 h 1177289"/>
                <a:gd name="connsiteX2" fmla="*/ 929640 w 1082040"/>
                <a:gd name="connsiteY2" fmla="*/ 1024889 h 1177289"/>
                <a:gd name="connsiteX3" fmla="*/ 1082040 w 1082040"/>
                <a:gd name="connsiteY3" fmla="*/ 605789 h 1177289"/>
                <a:gd name="connsiteX4" fmla="*/ 759460 w 1082040"/>
                <a:gd name="connsiteY4" fmla="*/ 153669 h 1177289"/>
                <a:gd name="connsiteX5" fmla="*/ 0 w 1082040"/>
                <a:gd name="connsiteY5" fmla="*/ 80009 h 1177289"/>
                <a:gd name="connsiteX0" fmla="*/ 0 w 1082040"/>
                <a:gd name="connsiteY0" fmla="*/ 70151 h 1167431"/>
                <a:gd name="connsiteX1" fmla="*/ 121920 w 1082040"/>
                <a:gd name="connsiteY1" fmla="*/ 1167431 h 1167431"/>
                <a:gd name="connsiteX2" fmla="*/ 929640 w 1082040"/>
                <a:gd name="connsiteY2" fmla="*/ 1015031 h 1167431"/>
                <a:gd name="connsiteX3" fmla="*/ 1082040 w 1082040"/>
                <a:gd name="connsiteY3" fmla="*/ 595931 h 1167431"/>
                <a:gd name="connsiteX4" fmla="*/ 759460 w 1082040"/>
                <a:gd name="connsiteY4" fmla="*/ 143811 h 1167431"/>
                <a:gd name="connsiteX5" fmla="*/ 0 w 1082040"/>
                <a:gd name="connsiteY5" fmla="*/ 70151 h 1167431"/>
                <a:gd name="connsiteX0" fmla="*/ 0 w 1082040"/>
                <a:gd name="connsiteY0" fmla="*/ 10997 h 1108277"/>
                <a:gd name="connsiteX1" fmla="*/ 121920 w 1082040"/>
                <a:gd name="connsiteY1" fmla="*/ 1108277 h 1108277"/>
                <a:gd name="connsiteX2" fmla="*/ 929640 w 1082040"/>
                <a:gd name="connsiteY2" fmla="*/ 955877 h 1108277"/>
                <a:gd name="connsiteX3" fmla="*/ 1082040 w 1082040"/>
                <a:gd name="connsiteY3" fmla="*/ 536777 h 1108277"/>
                <a:gd name="connsiteX4" fmla="*/ 759460 w 1082040"/>
                <a:gd name="connsiteY4" fmla="*/ 84657 h 1108277"/>
                <a:gd name="connsiteX5" fmla="*/ 0 w 1082040"/>
                <a:gd name="connsiteY5" fmla="*/ 10997 h 1108277"/>
                <a:gd name="connsiteX0" fmla="*/ 0 w 1082040"/>
                <a:gd name="connsiteY0" fmla="*/ 21102 h 1118382"/>
                <a:gd name="connsiteX1" fmla="*/ 121920 w 1082040"/>
                <a:gd name="connsiteY1" fmla="*/ 1118382 h 1118382"/>
                <a:gd name="connsiteX2" fmla="*/ 929640 w 1082040"/>
                <a:gd name="connsiteY2" fmla="*/ 965982 h 1118382"/>
                <a:gd name="connsiteX3" fmla="*/ 1082040 w 1082040"/>
                <a:gd name="connsiteY3" fmla="*/ 546882 h 1118382"/>
                <a:gd name="connsiteX4" fmla="*/ 759460 w 1082040"/>
                <a:gd name="connsiteY4" fmla="*/ 94762 h 1118382"/>
                <a:gd name="connsiteX5" fmla="*/ 0 w 1082040"/>
                <a:gd name="connsiteY5" fmla="*/ 21102 h 1118382"/>
                <a:gd name="connsiteX0" fmla="*/ 0 w 1082040"/>
                <a:gd name="connsiteY0" fmla="*/ 13447 h 1110727"/>
                <a:gd name="connsiteX1" fmla="*/ 121920 w 1082040"/>
                <a:gd name="connsiteY1" fmla="*/ 1110727 h 1110727"/>
                <a:gd name="connsiteX2" fmla="*/ 929640 w 1082040"/>
                <a:gd name="connsiteY2" fmla="*/ 958327 h 1110727"/>
                <a:gd name="connsiteX3" fmla="*/ 1082040 w 1082040"/>
                <a:gd name="connsiteY3" fmla="*/ 539227 h 1110727"/>
                <a:gd name="connsiteX4" fmla="*/ 759460 w 1082040"/>
                <a:gd name="connsiteY4" fmla="*/ 87107 h 1110727"/>
                <a:gd name="connsiteX5" fmla="*/ 0 w 1082040"/>
                <a:gd name="connsiteY5" fmla="*/ 13447 h 1110727"/>
                <a:gd name="connsiteX0" fmla="*/ 0 w 1082040"/>
                <a:gd name="connsiteY0" fmla="*/ 34409 h 1131689"/>
                <a:gd name="connsiteX1" fmla="*/ 121920 w 1082040"/>
                <a:gd name="connsiteY1" fmla="*/ 1131689 h 1131689"/>
                <a:gd name="connsiteX2" fmla="*/ 929640 w 1082040"/>
                <a:gd name="connsiteY2" fmla="*/ 979289 h 1131689"/>
                <a:gd name="connsiteX3" fmla="*/ 1082040 w 1082040"/>
                <a:gd name="connsiteY3" fmla="*/ 560189 h 1131689"/>
                <a:gd name="connsiteX4" fmla="*/ 759460 w 1082040"/>
                <a:gd name="connsiteY4" fmla="*/ 108069 h 1131689"/>
                <a:gd name="connsiteX5" fmla="*/ 0 w 1082040"/>
                <a:gd name="connsiteY5" fmla="*/ 34409 h 1131689"/>
                <a:gd name="connsiteX0" fmla="*/ 0 w 1082040"/>
                <a:gd name="connsiteY0" fmla="*/ 29033 h 1126313"/>
                <a:gd name="connsiteX1" fmla="*/ 121920 w 1082040"/>
                <a:gd name="connsiteY1" fmla="*/ 1126313 h 1126313"/>
                <a:gd name="connsiteX2" fmla="*/ 929640 w 1082040"/>
                <a:gd name="connsiteY2" fmla="*/ 973913 h 1126313"/>
                <a:gd name="connsiteX3" fmla="*/ 1082040 w 1082040"/>
                <a:gd name="connsiteY3" fmla="*/ 554813 h 1126313"/>
                <a:gd name="connsiteX4" fmla="*/ 759460 w 1082040"/>
                <a:gd name="connsiteY4" fmla="*/ 102693 h 1126313"/>
                <a:gd name="connsiteX5" fmla="*/ 0 w 1082040"/>
                <a:gd name="connsiteY5" fmla="*/ 29033 h 1126313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8690 w 1101090"/>
                <a:gd name="connsiteY2" fmla="*/ 98259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8690 w 1101090"/>
                <a:gd name="connsiteY2" fmla="*/ 98259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8690 w 1101090"/>
                <a:gd name="connsiteY2" fmla="*/ 98259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8690 w 1101090"/>
                <a:gd name="connsiteY2" fmla="*/ 98259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8690 w 1101090"/>
                <a:gd name="connsiteY2" fmla="*/ 98259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98088"/>
                <a:gd name="connsiteX1" fmla="*/ 140970 w 1101090"/>
                <a:gd name="connsiteY1" fmla="*/ 1134995 h 1198088"/>
                <a:gd name="connsiteX2" fmla="*/ 948690 w 1101090"/>
                <a:gd name="connsiteY2" fmla="*/ 982595 h 1198088"/>
                <a:gd name="connsiteX3" fmla="*/ 1101090 w 1101090"/>
                <a:gd name="connsiteY3" fmla="*/ 563495 h 1198088"/>
                <a:gd name="connsiteX4" fmla="*/ 778510 w 1101090"/>
                <a:gd name="connsiteY4" fmla="*/ 111375 h 1198088"/>
                <a:gd name="connsiteX5" fmla="*/ 0 w 1101090"/>
                <a:gd name="connsiteY5" fmla="*/ 37715 h 1198088"/>
                <a:gd name="connsiteX0" fmla="*/ 0 w 1101090"/>
                <a:gd name="connsiteY0" fmla="*/ 37715 h 1189237"/>
                <a:gd name="connsiteX1" fmla="*/ 140970 w 1101090"/>
                <a:gd name="connsiteY1" fmla="*/ 1134995 h 1189237"/>
                <a:gd name="connsiteX2" fmla="*/ 948690 w 1101090"/>
                <a:gd name="connsiteY2" fmla="*/ 982595 h 1189237"/>
                <a:gd name="connsiteX3" fmla="*/ 1101090 w 1101090"/>
                <a:gd name="connsiteY3" fmla="*/ 563495 h 1189237"/>
                <a:gd name="connsiteX4" fmla="*/ 778510 w 1101090"/>
                <a:gd name="connsiteY4" fmla="*/ 111375 h 1189237"/>
                <a:gd name="connsiteX5" fmla="*/ 0 w 1101090"/>
                <a:gd name="connsiteY5" fmla="*/ 37715 h 1189237"/>
                <a:gd name="connsiteX0" fmla="*/ 0 w 1101090"/>
                <a:gd name="connsiteY0" fmla="*/ 37715 h 1186478"/>
                <a:gd name="connsiteX1" fmla="*/ 140970 w 1101090"/>
                <a:gd name="connsiteY1" fmla="*/ 1134995 h 1186478"/>
                <a:gd name="connsiteX2" fmla="*/ 961390 w 1101090"/>
                <a:gd name="connsiteY2" fmla="*/ 963545 h 1186478"/>
                <a:gd name="connsiteX3" fmla="*/ 1101090 w 1101090"/>
                <a:gd name="connsiteY3" fmla="*/ 563495 h 1186478"/>
                <a:gd name="connsiteX4" fmla="*/ 778510 w 1101090"/>
                <a:gd name="connsiteY4" fmla="*/ 111375 h 1186478"/>
                <a:gd name="connsiteX5" fmla="*/ 0 w 1101090"/>
                <a:gd name="connsiteY5" fmla="*/ 37715 h 1186478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61390 w 1101090"/>
                <a:gd name="connsiteY2" fmla="*/ 96354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61390 w 1101090"/>
                <a:gd name="connsiteY2" fmla="*/ 96354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61390 w 1101090"/>
                <a:gd name="connsiteY2" fmla="*/ 96354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2340 w 1101090"/>
                <a:gd name="connsiteY2" fmla="*/ 96354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082040"/>
                <a:gd name="connsiteY0" fmla="*/ 37715 h 1134995"/>
                <a:gd name="connsiteX1" fmla="*/ 140970 w 1082040"/>
                <a:gd name="connsiteY1" fmla="*/ 1134995 h 1134995"/>
                <a:gd name="connsiteX2" fmla="*/ 942340 w 1082040"/>
                <a:gd name="connsiteY2" fmla="*/ 963545 h 1134995"/>
                <a:gd name="connsiteX3" fmla="*/ 1082040 w 1082040"/>
                <a:gd name="connsiteY3" fmla="*/ 563495 h 1134995"/>
                <a:gd name="connsiteX4" fmla="*/ 778510 w 1082040"/>
                <a:gd name="connsiteY4" fmla="*/ 111375 h 1134995"/>
                <a:gd name="connsiteX5" fmla="*/ 0 w 1082040"/>
                <a:gd name="connsiteY5" fmla="*/ 37715 h 1134995"/>
                <a:gd name="connsiteX0" fmla="*/ 0 w 983901"/>
                <a:gd name="connsiteY0" fmla="*/ 37715 h 1134995"/>
                <a:gd name="connsiteX1" fmla="*/ 140970 w 983901"/>
                <a:gd name="connsiteY1" fmla="*/ 1134995 h 1134995"/>
                <a:gd name="connsiteX2" fmla="*/ 942340 w 983901"/>
                <a:gd name="connsiteY2" fmla="*/ 963545 h 1134995"/>
                <a:gd name="connsiteX3" fmla="*/ 778510 w 983901"/>
                <a:gd name="connsiteY3" fmla="*/ 111375 h 1134995"/>
                <a:gd name="connsiteX4" fmla="*/ 0 w 983901"/>
                <a:gd name="connsiteY4" fmla="*/ 37715 h 1134995"/>
                <a:gd name="connsiteX0" fmla="*/ 0 w 1033650"/>
                <a:gd name="connsiteY0" fmla="*/ 52605 h 1149885"/>
                <a:gd name="connsiteX1" fmla="*/ 140970 w 1033650"/>
                <a:gd name="connsiteY1" fmla="*/ 1149885 h 1149885"/>
                <a:gd name="connsiteX2" fmla="*/ 999490 w 1033650"/>
                <a:gd name="connsiteY2" fmla="*/ 933985 h 1149885"/>
                <a:gd name="connsiteX3" fmla="*/ 778510 w 1033650"/>
                <a:gd name="connsiteY3" fmla="*/ 126265 h 1149885"/>
                <a:gd name="connsiteX4" fmla="*/ 0 w 1033650"/>
                <a:gd name="connsiteY4" fmla="*/ 52605 h 1149885"/>
                <a:gd name="connsiteX0" fmla="*/ 0 w 1056496"/>
                <a:gd name="connsiteY0" fmla="*/ 51985 h 1149265"/>
                <a:gd name="connsiteX1" fmla="*/ 140970 w 1056496"/>
                <a:gd name="connsiteY1" fmla="*/ 1149265 h 1149265"/>
                <a:gd name="connsiteX2" fmla="*/ 1024890 w 1056496"/>
                <a:gd name="connsiteY2" fmla="*/ 920665 h 1149265"/>
                <a:gd name="connsiteX3" fmla="*/ 778510 w 1056496"/>
                <a:gd name="connsiteY3" fmla="*/ 125645 h 1149265"/>
                <a:gd name="connsiteX4" fmla="*/ 0 w 1056496"/>
                <a:gd name="connsiteY4" fmla="*/ 51985 h 1149265"/>
                <a:gd name="connsiteX0" fmla="*/ 0 w 1058985"/>
                <a:gd name="connsiteY0" fmla="*/ 51985 h 1149265"/>
                <a:gd name="connsiteX1" fmla="*/ 140970 w 1058985"/>
                <a:gd name="connsiteY1" fmla="*/ 1149265 h 1149265"/>
                <a:gd name="connsiteX2" fmla="*/ 1024890 w 1058985"/>
                <a:gd name="connsiteY2" fmla="*/ 920665 h 1149265"/>
                <a:gd name="connsiteX3" fmla="*/ 778510 w 1058985"/>
                <a:gd name="connsiteY3" fmla="*/ 125645 h 1149265"/>
                <a:gd name="connsiteX4" fmla="*/ 0 w 1058985"/>
                <a:gd name="connsiteY4" fmla="*/ 51985 h 1149265"/>
                <a:gd name="connsiteX0" fmla="*/ 0 w 1058802"/>
                <a:gd name="connsiteY0" fmla="*/ 45717 h 1142997"/>
                <a:gd name="connsiteX1" fmla="*/ 140970 w 1058802"/>
                <a:gd name="connsiteY1" fmla="*/ 1142997 h 1142997"/>
                <a:gd name="connsiteX2" fmla="*/ 1024890 w 1058802"/>
                <a:gd name="connsiteY2" fmla="*/ 914397 h 1142997"/>
                <a:gd name="connsiteX3" fmla="*/ 791210 w 1058802"/>
                <a:gd name="connsiteY3" fmla="*/ 138427 h 1142997"/>
                <a:gd name="connsiteX4" fmla="*/ 0 w 1058802"/>
                <a:gd name="connsiteY4" fmla="*/ 45717 h 1142997"/>
                <a:gd name="connsiteX0" fmla="*/ 0 w 1064369"/>
                <a:gd name="connsiteY0" fmla="*/ 37131 h 1134411"/>
                <a:gd name="connsiteX1" fmla="*/ 140970 w 1064369"/>
                <a:gd name="connsiteY1" fmla="*/ 1134411 h 1134411"/>
                <a:gd name="connsiteX2" fmla="*/ 1024890 w 1064369"/>
                <a:gd name="connsiteY2" fmla="*/ 905811 h 1134411"/>
                <a:gd name="connsiteX3" fmla="*/ 791210 w 1064369"/>
                <a:gd name="connsiteY3" fmla="*/ 129841 h 1134411"/>
                <a:gd name="connsiteX4" fmla="*/ 0 w 1064369"/>
                <a:gd name="connsiteY4" fmla="*/ 37131 h 1134411"/>
                <a:gd name="connsiteX0" fmla="*/ 0 w 1072221"/>
                <a:gd name="connsiteY0" fmla="*/ 30947 h 1128227"/>
                <a:gd name="connsiteX1" fmla="*/ 140970 w 1072221"/>
                <a:gd name="connsiteY1" fmla="*/ 1128227 h 1128227"/>
                <a:gd name="connsiteX2" fmla="*/ 1024890 w 1072221"/>
                <a:gd name="connsiteY2" fmla="*/ 899627 h 1128227"/>
                <a:gd name="connsiteX3" fmla="*/ 822960 w 1072221"/>
                <a:gd name="connsiteY3" fmla="*/ 155407 h 1128227"/>
                <a:gd name="connsiteX4" fmla="*/ 0 w 1072221"/>
                <a:gd name="connsiteY4" fmla="*/ 30947 h 1128227"/>
                <a:gd name="connsiteX0" fmla="*/ 0 w 1072221"/>
                <a:gd name="connsiteY0" fmla="*/ 30947 h 1128227"/>
                <a:gd name="connsiteX1" fmla="*/ 140970 w 1072221"/>
                <a:gd name="connsiteY1" fmla="*/ 1128227 h 1128227"/>
                <a:gd name="connsiteX2" fmla="*/ 1024890 w 1072221"/>
                <a:gd name="connsiteY2" fmla="*/ 899627 h 1128227"/>
                <a:gd name="connsiteX3" fmla="*/ 822960 w 1072221"/>
                <a:gd name="connsiteY3" fmla="*/ 155407 h 1128227"/>
                <a:gd name="connsiteX4" fmla="*/ 0 w 1072221"/>
                <a:gd name="connsiteY4" fmla="*/ 30947 h 1128227"/>
                <a:gd name="connsiteX0" fmla="*/ 0 w 1061159"/>
                <a:gd name="connsiteY0" fmla="*/ 30947 h 1128227"/>
                <a:gd name="connsiteX1" fmla="*/ 140970 w 1061159"/>
                <a:gd name="connsiteY1" fmla="*/ 1128227 h 1128227"/>
                <a:gd name="connsiteX2" fmla="*/ 1024890 w 1061159"/>
                <a:gd name="connsiteY2" fmla="*/ 899627 h 1128227"/>
                <a:gd name="connsiteX3" fmla="*/ 822960 w 1061159"/>
                <a:gd name="connsiteY3" fmla="*/ 155407 h 1128227"/>
                <a:gd name="connsiteX4" fmla="*/ 0 w 1061159"/>
                <a:gd name="connsiteY4" fmla="*/ 30947 h 1128227"/>
                <a:gd name="connsiteX0" fmla="*/ 0 w 1061159"/>
                <a:gd name="connsiteY0" fmla="*/ 30947 h 1184617"/>
                <a:gd name="connsiteX1" fmla="*/ 140970 w 1061159"/>
                <a:gd name="connsiteY1" fmla="*/ 1128227 h 1184617"/>
                <a:gd name="connsiteX2" fmla="*/ 1024890 w 1061159"/>
                <a:gd name="connsiteY2" fmla="*/ 899627 h 1184617"/>
                <a:gd name="connsiteX3" fmla="*/ 822960 w 1061159"/>
                <a:gd name="connsiteY3" fmla="*/ 155407 h 1184617"/>
                <a:gd name="connsiteX4" fmla="*/ 0 w 1061159"/>
                <a:gd name="connsiteY4" fmla="*/ 30947 h 1184617"/>
                <a:gd name="connsiteX0" fmla="*/ 0 w 925273"/>
                <a:gd name="connsiteY0" fmla="*/ 60201 h 1131321"/>
                <a:gd name="connsiteX1" fmla="*/ 13970 w 925273"/>
                <a:gd name="connsiteY1" fmla="*/ 1074931 h 1131321"/>
                <a:gd name="connsiteX2" fmla="*/ 897890 w 925273"/>
                <a:gd name="connsiteY2" fmla="*/ 846331 h 1131321"/>
                <a:gd name="connsiteX3" fmla="*/ 695960 w 925273"/>
                <a:gd name="connsiteY3" fmla="*/ 102111 h 1131321"/>
                <a:gd name="connsiteX4" fmla="*/ 0 w 925273"/>
                <a:gd name="connsiteY4" fmla="*/ 60201 h 1131321"/>
                <a:gd name="connsiteX0" fmla="*/ 29 w 925302"/>
                <a:gd name="connsiteY0" fmla="*/ 169950 h 1241070"/>
                <a:gd name="connsiteX1" fmla="*/ 13999 w 925302"/>
                <a:gd name="connsiteY1" fmla="*/ 1184680 h 1241070"/>
                <a:gd name="connsiteX2" fmla="*/ 897919 w 925302"/>
                <a:gd name="connsiteY2" fmla="*/ 956080 h 1241070"/>
                <a:gd name="connsiteX3" fmla="*/ 695989 w 925302"/>
                <a:gd name="connsiteY3" fmla="*/ 211860 h 1241070"/>
                <a:gd name="connsiteX4" fmla="*/ 29 w 925302"/>
                <a:gd name="connsiteY4" fmla="*/ 169950 h 1241070"/>
                <a:gd name="connsiteX0" fmla="*/ 74455 w 999728"/>
                <a:gd name="connsiteY0" fmla="*/ 111525 h 1182645"/>
                <a:gd name="connsiteX1" fmla="*/ 88425 w 999728"/>
                <a:gd name="connsiteY1" fmla="*/ 1126255 h 1182645"/>
                <a:gd name="connsiteX2" fmla="*/ 972345 w 999728"/>
                <a:gd name="connsiteY2" fmla="*/ 897655 h 1182645"/>
                <a:gd name="connsiteX3" fmla="*/ 770415 w 999728"/>
                <a:gd name="connsiteY3" fmla="*/ 153435 h 1182645"/>
                <a:gd name="connsiteX4" fmla="*/ 74455 w 999728"/>
                <a:gd name="connsiteY4" fmla="*/ 111525 h 1182645"/>
                <a:gd name="connsiteX0" fmla="*/ 79369 w 985250"/>
                <a:gd name="connsiteY0" fmla="*/ 119473 h 1165193"/>
                <a:gd name="connsiteX1" fmla="*/ 74289 w 985250"/>
                <a:gd name="connsiteY1" fmla="*/ 1108803 h 1165193"/>
                <a:gd name="connsiteX2" fmla="*/ 958209 w 985250"/>
                <a:gd name="connsiteY2" fmla="*/ 880203 h 1165193"/>
                <a:gd name="connsiteX3" fmla="*/ 756279 w 985250"/>
                <a:gd name="connsiteY3" fmla="*/ 135983 h 1165193"/>
                <a:gd name="connsiteX4" fmla="*/ 79369 w 985250"/>
                <a:gd name="connsiteY4" fmla="*/ 119473 h 1165193"/>
                <a:gd name="connsiteX0" fmla="*/ 85008 w 990889"/>
                <a:gd name="connsiteY0" fmla="*/ 111446 h 1157166"/>
                <a:gd name="connsiteX1" fmla="*/ 79928 w 990889"/>
                <a:gd name="connsiteY1" fmla="*/ 1100776 h 1157166"/>
                <a:gd name="connsiteX2" fmla="*/ 963848 w 990889"/>
                <a:gd name="connsiteY2" fmla="*/ 872176 h 1157166"/>
                <a:gd name="connsiteX3" fmla="*/ 761918 w 990889"/>
                <a:gd name="connsiteY3" fmla="*/ 127956 h 1157166"/>
                <a:gd name="connsiteX4" fmla="*/ 85008 w 990889"/>
                <a:gd name="connsiteY4" fmla="*/ 111446 h 1157166"/>
                <a:gd name="connsiteX0" fmla="*/ 48659 w 963901"/>
                <a:gd name="connsiteY0" fmla="*/ 97233 h 1077983"/>
                <a:gd name="connsiteX1" fmla="*/ 56279 w 963901"/>
                <a:gd name="connsiteY1" fmla="*/ 1023063 h 1077983"/>
                <a:gd name="connsiteX2" fmla="*/ 927499 w 963901"/>
                <a:gd name="connsiteY2" fmla="*/ 857963 h 1077983"/>
                <a:gd name="connsiteX3" fmla="*/ 725569 w 963901"/>
                <a:gd name="connsiteY3" fmla="*/ 113743 h 1077983"/>
                <a:gd name="connsiteX4" fmla="*/ 48659 w 963901"/>
                <a:gd name="connsiteY4" fmla="*/ 97233 h 1077983"/>
                <a:gd name="connsiteX0" fmla="*/ 89820 w 1005062"/>
                <a:gd name="connsiteY0" fmla="*/ 97233 h 1077983"/>
                <a:gd name="connsiteX1" fmla="*/ 97440 w 1005062"/>
                <a:gd name="connsiteY1" fmla="*/ 1023063 h 1077983"/>
                <a:gd name="connsiteX2" fmla="*/ 968660 w 1005062"/>
                <a:gd name="connsiteY2" fmla="*/ 857963 h 1077983"/>
                <a:gd name="connsiteX3" fmla="*/ 766730 w 1005062"/>
                <a:gd name="connsiteY3" fmla="*/ 113743 h 1077983"/>
                <a:gd name="connsiteX4" fmla="*/ 89820 w 1005062"/>
                <a:gd name="connsiteY4" fmla="*/ 97233 h 1077983"/>
                <a:gd name="connsiteX0" fmla="*/ 117822 w 1036097"/>
                <a:gd name="connsiteY0" fmla="*/ 94215 h 1038565"/>
                <a:gd name="connsiteX1" fmla="*/ 80992 w 1036097"/>
                <a:gd name="connsiteY1" fmla="*/ 975595 h 1038565"/>
                <a:gd name="connsiteX2" fmla="*/ 996662 w 1036097"/>
                <a:gd name="connsiteY2" fmla="*/ 854945 h 1038565"/>
                <a:gd name="connsiteX3" fmla="*/ 794732 w 1036097"/>
                <a:gd name="connsiteY3" fmla="*/ 110725 h 1038565"/>
                <a:gd name="connsiteX4" fmla="*/ 117822 w 1036097"/>
                <a:gd name="connsiteY4" fmla="*/ 94215 h 1038565"/>
                <a:gd name="connsiteX0" fmla="*/ 97358 w 1013465"/>
                <a:gd name="connsiteY0" fmla="*/ 92501 h 1017048"/>
                <a:gd name="connsiteX1" fmla="*/ 92278 w 1013465"/>
                <a:gd name="connsiteY1" fmla="*/ 948481 h 1017048"/>
                <a:gd name="connsiteX2" fmla="*/ 976198 w 1013465"/>
                <a:gd name="connsiteY2" fmla="*/ 853231 h 1017048"/>
                <a:gd name="connsiteX3" fmla="*/ 774268 w 1013465"/>
                <a:gd name="connsiteY3" fmla="*/ 109011 h 1017048"/>
                <a:gd name="connsiteX4" fmla="*/ 97358 w 1013465"/>
                <a:gd name="connsiteY4" fmla="*/ 92501 h 1017048"/>
                <a:gd name="connsiteX0" fmla="*/ 97358 w 908526"/>
                <a:gd name="connsiteY0" fmla="*/ 95782 h 1039479"/>
                <a:gd name="connsiteX1" fmla="*/ 92278 w 908526"/>
                <a:gd name="connsiteY1" fmla="*/ 951762 h 1039479"/>
                <a:gd name="connsiteX2" fmla="*/ 849198 w 908526"/>
                <a:gd name="connsiteY2" fmla="*/ 913662 h 1039479"/>
                <a:gd name="connsiteX3" fmla="*/ 774268 w 908526"/>
                <a:gd name="connsiteY3" fmla="*/ 112292 h 1039479"/>
                <a:gd name="connsiteX4" fmla="*/ 97358 w 908526"/>
                <a:gd name="connsiteY4" fmla="*/ 95782 h 1039479"/>
                <a:gd name="connsiteX0" fmla="*/ 99959 w 930166"/>
                <a:gd name="connsiteY0" fmla="*/ 117126 h 1062869"/>
                <a:gd name="connsiteX1" fmla="*/ 94879 w 930166"/>
                <a:gd name="connsiteY1" fmla="*/ 973106 h 1062869"/>
                <a:gd name="connsiteX2" fmla="*/ 851799 w 930166"/>
                <a:gd name="connsiteY2" fmla="*/ 935006 h 1062869"/>
                <a:gd name="connsiteX3" fmla="*/ 821319 w 930166"/>
                <a:gd name="connsiteY3" fmla="*/ 95536 h 1062869"/>
                <a:gd name="connsiteX4" fmla="*/ 99959 w 930166"/>
                <a:gd name="connsiteY4" fmla="*/ 117126 h 1062869"/>
                <a:gd name="connsiteX0" fmla="*/ 99959 w 930166"/>
                <a:gd name="connsiteY0" fmla="*/ 108427 h 1073220"/>
                <a:gd name="connsiteX1" fmla="*/ 94879 w 930166"/>
                <a:gd name="connsiteY1" fmla="*/ 983457 h 1073220"/>
                <a:gd name="connsiteX2" fmla="*/ 851799 w 930166"/>
                <a:gd name="connsiteY2" fmla="*/ 945357 h 1073220"/>
                <a:gd name="connsiteX3" fmla="*/ 821319 w 930166"/>
                <a:gd name="connsiteY3" fmla="*/ 105887 h 1073220"/>
                <a:gd name="connsiteX4" fmla="*/ 99959 w 930166"/>
                <a:gd name="connsiteY4" fmla="*/ 108427 h 1073220"/>
                <a:gd name="connsiteX0" fmla="*/ 192550 w 882391"/>
                <a:gd name="connsiteY0" fmla="*/ 83027 h 1117670"/>
                <a:gd name="connsiteX1" fmla="*/ 54120 w 882391"/>
                <a:gd name="connsiteY1" fmla="*/ 1027907 h 1117670"/>
                <a:gd name="connsiteX2" fmla="*/ 811040 w 882391"/>
                <a:gd name="connsiteY2" fmla="*/ 989807 h 1117670"/>
                <a:gd name="connsiteX3" fmla="*/ 780560 w 882391"/>
                <a:gd name="connsiteY3" fmla="*/ 150337 h 1117670"/>
                <a:gd name="connsiteX4" fmla="*/ 192550 w 882391"/>
                <a:gd name="connsiteY4" fmla="*/ 83027 h 1117670"/>
                <a:gd name="connsiteX0" fmla="*/ 210830 w 900671"/>
                <a:gd name="connsiteY0" fmla="*/ 69332 h 1103975"/>
                <a:gd name="connsiteX1" fmla="*/ 72400 w 900671"/>
                <a:gd name="connsiteY1" fmla="*/ 1014212 h 1103975"/>
                <a:gd name="connsiteX2" fmla="*/ 829320 w 900671"/>
                <a:gd name="connsiteY2" fmla="*/ 976112 h 1103975"/>
                <a:gd name="connsiteX3" fmla="*/ 798840 w 900671"/>
                <a:gd name="connsiteY3" fmla="*/ 136642 h 1103975"/>
                <a:gd name="connsiteX4" fmla="*/ 210830 w 900671"/>
                <a:gd name="connsiteY4" fmla="*/ 69332 h 1103975"/>
                <a:gd name="connsiteX0" fmla="*/ 242162 w 932003"/>
                <a:gd name="connsiteY0" fmla="*/ 85783 h 1120426"/>
                <a:gd name="connsiteX1" fmla="*/ 103732 w 932003"/>
                <a:gd name="connsiteY1" fmla="*/ 1030663 h 1120426"/>
                <a:gd name="connsiteX2" fmla="*/ 860652 w 932003"/>
                <a:gd name="connsiteY2" fmla="*/ 992563 h 1120426"/>
                <a:gd name="connsiteX3" fmla="*/ 830172 w 932003"/>
                <a:gd name="connsiteY3" fmla="*/ 153093 h 1120426"/>
                <a:gd name="connsiteX4" fmla="*/ 242162 w 932003"/>
                <a:gd name="connsiteY4" fmla="*/ 85783 h 1120426"/>
                <a:gd name="connsiteX0" fmla="*/ 235996 w 925837"/>
                <a:gd name="connsiteY0" fmla="*/ 58516 h 1093159"/>
                <a:gd name="connsiteX1" fmla="*/ 97566 w 925837"/>
                <a:gd name="connsiteY1" fmla="*/ 1003396 h 1093159"/>
                <a:gd name="connsiteX2" fmla="*/ 854486 w 925837"/>
                <a:gd name="connsiteY2" fmla="*/ 965296 h 1093159"/>
                <a:gd name="connsiteX3" fmla="*/ 824006 w 925837"/>
                <a:gd name="connsiteY3" fmla="*/ 125826 h 1093159"/>
                <a:gd name="connsiteX4" fmla="*/ 235996 w 925837"/>
                <a:gd name="connsiteY4" fmla="*/ 58516 h 1093159"/>
                <a:gd name="connsiteX0" fmla="*/ 255997 w 912503"/>
                <a:gd name="connsiteY0" fmla="*/ 47464 h 1120207"/>
                <a:gd name="connsiteX1" fmla="*/ 85817 w 912503"/>
                <a:gd name="connsiteY1" fmla="*/ 1030444 h 1120207"/>
                <a:gd name="connsiteX2" fmla="*/ 842737 w 912503"/>
                <a:gd name="connsiteY2" fmla="*/ 992344 h 1120207"/>
                <a:gd name="connsiteX3" fmla="*/ 812257 w 912503"/>
                <a:gd name="connsiteY3" fmla="*/ 152874 h 1120207"/>
                <a:gd name="connsiteX4" fmla="*/ 255997 w 912503"/>
                <a:gd name="connsiteY4" fmla="*/ 47464 h 1120207"/>
                <a:gd name="connsiteX0" fmla="*/ 273220 w 903082"/>
                <a:gd name="connsiteY0" fmla="*/ 43056 h 1134849"/>
                <a:gd name="connsiteX1" fmla="*/ 77640 w 903082"/>
                <a:gd name="connsiteY1" fmla="*/ 1045086 h 1134849"/>
                <a:gd name="connsiteX2" fmla="*/ 834560 w 903082"/>
                <a:gd name="connsiteY2" fmla="*/ 1006986 h 1134849"/>
                <a:gd name="connsiteX3" fmla="*/ 804080 w 903082"/>
                <a:gd name="connsiteY3" fmla="*/ 167516 h 1134849"/>
                <a:gd name="connsiteX4" fmla="*/ 273220 w 903082"/>
                <a:gd name="connsiteY4" fmla="*/ 43056 h 1134849"/>
                <a:gd name="connsiteX0" fmla="*/ 249550 w 879412"/>
                <a:gd name="connsiteY0" fmla="*/ 14852 h 1106645"/>
                <a:gd name="connsiteX1" fmla="*/ 53970 w 879412"/>
                <a:gd name="connsiteY1" fmla="*/ 1016882 h 1106645"/>
                <a:gd name="connsiteX2" fmla="*/ 810890 w 879412"/>
                <a:gd name="connsiteY2" fmla="*/ 978782 h 1106645"/>
                <a:gd name="connsiteX3" fmla="*/ 780410 w 879412"/>
                <a:gd name="connsiteY3" fmla="*/ 139312 h 1106645"/>
                <a:gd name="connsiteX4" fmla="*/ 249550 w 879412"/>
                <a:gd name="connsiteY4" fmla="*/ 14852 h 1106645"/>
                <a:gd name="connsiteX0" fmla="*/ 250597 w 880459"/>
                <a:gd name="connsiteY0" fmla="*/ 14852 h 1106645"/>
                <a:gd name="connsiteX1" fmla="*/ 55017 w 880459"/>
                <a:gd name="connsiteY1" fmla="*/ 1016882 h 1106645"/>
                <a:gd name="connsiteX2" fmla="*/ 811937 w 880459"/>
                <a:gd name="connsiteY2" fmla="*/ 978782 h 1106645"/>
                <a:gd name="connsiteX3" fmla="*/ 781457 w 880459"/>
                <a:gd name="connsiteY3" fmla="*/ 139312 h 1106645"/>
                <a:gd name="connsiteX4" fmla="*/ 250597 w 880459"/>
                <a:gd name="connsiteY4" fmla="*/ 14852 h 1106645"/>
                <a:gd name="connsiteX0" fmla="*/ 303593 w 938483"/>
                <a:gd name="connsiteY0" fmla="*/ 66099 h 1138498"/>
                <a:gd name="connsiteX1" fmla="*/ 38163 w 938483"/>
                <a:gd name="connsiteY1" fmla="*/ 1036379 h 1138498"/>
                <a:gd name="connsiteX2" fmla="*/ 864933 w 938483"/>
                <a:gd name="connsiteY2" fmla="*/ 1030029 h 1138498"/>
                <a:gd name="connsiteX3" fmla="*/ 834453 w 938483"/>
                <a:gd name="connsiteY3" fmla="*/ 190559 h 1138498"/>
                <a:gd name="connsiteX4" fmla="*/ 303593 w 938483"/>
                <a:gd name="connsiteY4" fmla="*/ 66099 h 1138498"/>
                <a:gd name="connsiteX0" fmla="*/ 251848 w 882623"/>
                <a:gd name="connsiteY0" fmla="*/ 68451 h 1160244"/>
                <a:gd name="connsiteX1" fmla="*/ 43568 w 882623"/>
                <a:gd name="connsiteY1" fmla="*/ 1070481 h 1160244"/>
                <a:gd name="connsiteX2" fmla="*/ 813188 w 882623"/>
                <a:gd name="connsiteY2" fmla="*/ 1032381 h 1160244"/>
                <a:gd name="connsiteX3" fmla="*/ 782708 w 882623"/>
                <a:gd name="connsiteY3" fmla="*/ 192911 h 1160244"/>
                <a:gd name="connsiteX4" fmla="*/ 251848 w 882623"/>
                <a:gd name="connsiteY4" fmla="*/ 68451 h 1160244"/>
                <a:gd name="connsiteX0" fmla="*/ 265552 w 896327"/>
                <a:gd name="connsiteY0" fmla="*/ 62808 h 1154601"/>
                <a:gd name="connsiteX1" fmla="*/ 57272 w 896327"/>
                <a:gd name="connsiteY1" fmla="*/ 1064838 h 1154601"/>
                <a:gd name="connsiteX2" fmla="*/ 826892 w 896327"/>
                <a:gd name="connsiteY2" fmla="*/ 1026738 h 1154601"/>
                <a:gd name="connsiteX3" fmla="*/ 796412 w 896327"/>
                <a:gd name="connsiteY3" fmla="*/ 187268 h 1154601"/>
                <a:gd name="connsiteX4" fmla="*/ 265552 w 896327"/>
                <a:gd name="connsiteY4" fmla="*/ 62808 h 1154601"/>
                <a:gd name="connsiteX0" fmla="*/ 255481 w 899572"/>
                <a:gd name="connsiteY0" fmla="*/ 73812 h 1121155"/>
                <a:gd name="connsiteX1" fmla="*/ 59901 w 899572"/>
                <a:gd name="connsiteY1" fmla="*/ 1031392 h 1121155"/>
                <a:gd name="connsiteX2" fmla="*/ 829521 w 899572"/>
                <a:gd name="connsiteY2" fmla="*/ 993292 h 1121155"/>
                <a:gd name="connsiteX3" fmla="*/ 799041 w 899572"/>
                <a:gd name="connsiteY3" fmla="*/ 153822 h 1121155"/>
                <a:gd name="connsiteX4" fmla="*/ 255481 w 899572"/>
                <a:gd name="connsiteY4" fmla="*/ 73812 h 1121155"/>
                <a:gd name="connsiteX0" fmla="*/ 255481 w 899572"/>
                <a:gd name="connsiteY0" fmla="*/ 73812 h 1121155"/>
                <a:gd name="connsiteX1" fmla="*/ 59901 w 899572"/>
                <a:gd name="connsiteY1" fmla="*/ 1031392 h 1121155"/>
                <a:gd name="connsiteX2" fmla="*/ 829521 w 899572"/>
                <a:gd name="connsiteY2" fmla="*/ 993292 h 1121155"/>
                <a:gd name="connsiteX3" fmla="*/ 799041 w 899572"/>
                <a:gd name="connsiteY3" fmla="*/ 153822 h 1121155"/>
                <a:gd name="connsiteX4" fmla="*/ 255481 w 899572"/>
                <a:gd name="connsiteY4" fmla="*/ 73812 h 1121155"/>
                <a:gd name="connsiteX0" fmla="*/ 255481 w 899572"/>
                <a:gd name="connsiteY0" fmla="*/ 73812 h 1121155"/>
                <a:gd name="connsiteX1" fmla="*/ 59901 w 899572"/>
                <a:gd name="connsiteY1" fmla="*/ 1031392 h 1121155"/>
                <a:gd name="connsiteX2" fmla="*/ 829521 w 899572"/>
                <a:gd name="connsiteY2" fmla="*/ 993292 h 1121155"/>
                <a:gd name="connsiteX3" fmla="*/ 799041 w 899572"/>
                <a:gd name="connsiteY3" fmla="*/ 153822 h 1121155"/>
                <a:gd name="connsiteX4" fmla="*/ 255481 w 899572"/>
                <a:gd name="connsiteY4" fmla="*/ 73812 h 1121155"/>
                <a:gd name="connsiteX0" fmla="*/ 255481 w 899572"/>
                <a:gd name="connsiteY0" fmla="*/ 73812 h 1121155"/>
                <a:gd name="connsiteX1" fmla="*/ 59901 w 899572"/>
                <a:gd name="connsiteY1" fmla="*/ 1031392 h 1121155"/>
                <a:gd name="connsiteX2" fmla="*/ 829521 w 899572"/>
                <a:gd name="connsiteY2" fmla="*/ 993292 h 1121155"/>
                <a:gd name="connsiteX3" fmla="*/ 799041 w 899572"/>
                <a:gd name="connsiteY3" fmla="*/ 153822 h 1121155"/>
                <a:gd name="connsiteX4" fmla="*/ 255481 w 899572"/>
                <a:gd name="connsiteY4" fmla="*/ 73812 h 1121155"/>
                <a:gd name="connsiteX0" fmla="*/ 212939 w 914180"/>
                <a:gd name="connsiteY0" fmla="*/ 82846 h 1104789"/>
                <a:gd name="connsiteX1" fmla="*/ 74509 w 914180"/>
                <a:gd name="connsiteY1" fmla="*/ 1015026 h 1104789"/>
                <a:gd name="connsiteX2" fmla="*/ 844129 w 914180"/>
                <a:gd name="connsiteY2" fmla="*/ 976926 h 1104789"/>
                <a:gd name="connsiteX3" fmla="*/ 813649 w 914180"/>
                <a:gd name="connsiteY3" fmla="*/ 137456 h 1104789"/>
                <a:gd name="connsiteX4" fmla="*/ 212939 w 914180"/>
                <a:gd name="connsiteY4" fmla="*/ 82846 h 1104789"/>
                <a:gd name="connsiteX0" fmla="*/ 212939 w 914180"/>
                <a:gd name="connsiteY0" fmla="*/ 69578 h 1091521"/>
                <a:gd name="connsiteX1" fmla="*/ 74509 w 914180"/>
                <a:gd name="connsiteY1" fmla="*/ 1001758 h 1091521"/>
                <a:gd name="connsiteX2" fmla="*/ 844129 w 914180"/>
                <a:gd name="connsiteY2" fmla="*/ 963658 h 1091521"/>
                <a:gd name="connsiteX3" fmla="*/ 813649 w 914180"/>
                <a:gd name="connsiteY3" fmla="*/ 124188 h 1091521"/>
                <a:gd name="connsiteX4" fmla="*/ 212939 w 914180"/>
                <a:gd name="connsiteY4" fmla="*/ 69578 h 1091521"/>
                <a:gd name="connsiteX0" fmla="*/ 260493 w 898234"/>
                <a:gd name="connsiteY0" fmla="*/ 52074 h 1124817"/>
                <a:gd name="connsiteX1" fmla="*/ 58563 w 898234"/>
                <a:gd name="connsiteY1" fmla="*/ 1035054 h 1124817"/>
                <a:gd name="connsiteX2" fmla="*/ 828183 w 898234"/>
                <a:gd name="connsiteY2" fmla="*/ 996954 h 1124817"/>
                <a:gd name="connsiteX3" fmla="*/ 797703 w 898234"/>
                <a:gd name="connsiteY3" fmla="*/ 157484 h 1124817"/>
                <a:gd name="connsiteX4" fmla="*/ 260493 w 898234"/>
                <a:gd name="connsiteY4" fmla="*/ 52074 h 1124817"/>
                <a:gd name="connsiteX0" fmla="*/ 235968 w 905459"/>
                <a:gd name="connsiteY0" fmla="*/ 55822 h 1115865"/>
                <a:gd name="connsiteX1" fmla="*/ 65788 w 905459"/>
                <a:gd name="connsiteY1" fmla="*/ 1026102 h 1115865"/>
                <a:gd name="connsiteX2" fmla="*/ 835408 w 905459"/>
                <a:gd name="connsiteY2" fmla="*/ 988002 h 1115865"/>
                <a:gd name="connsiteX3" fmla="*/ 804928 w 905459"/>
                <a:gd name="connsiteY3" fmla="*/ 148532 h 1115865"/>
                <a:gd name="connsiteX4" fmla="*/ 235968 w 905459"/>
                <a:gd name="connsiteY4" fmla="*/ 55822 h 1115865"/>
                <a:gd name="connsiteX0" fmla="*/ 235968 w 905459"/>
                <a:gd name="connsiteY0" fmla="*/ 41876 h 1101919"/>
                <a:gd name="connsiteX1" fmla="*/ 65788 w 905459"/>
                <a:gd name="connsiteY1" fmla="*/ 1012156 h 1101919"/>
                <a:gd name="connsiteX2" fmla="*/ 835408 w 905459"/>
                <a:gd name="connsiteY2" fmla="*/ 974056 h 1101919"/>
                <a:gd name="connsiteX3" fmla="*/ 804928 w 905459"/>
                <a:gd name="connsiteY3" fmla="*/ 134586 h 1101919"/>
                <a:gd name="connsiteX4" fmla="*/ 235968 w 905459"/>
                <a:gd name="connsiteY4" fmla="*/ 41876 h 1101919"/>
                <a:gd name="connsiteX0" fmla="*/ 235968 w 905459"/>
                <a:gd name="connsiteY0" fmla="*/ 41876 h 1101919"/>
                <a:gd name="connsiteX1" fmla="*/ 65788 w 905459"/>
                <a:gd name="connsiteY1" fmla="*/ 1012156 h 1101919"/>
                <a:gd name="connsiteX2" fmla="*/ 835408 w 905459"/>
                <a:gd name="connsiteY2" fmla="*/ 974056 h 1101919"/>
                <a:gd name="connsiteX3" fmla="*/ 804928 w 905459"/>
                <a:gd name="connsiteY3" fmla="*/ 134586 h 1101919"/>
                <a:gd name="connsiteX4" fmla="*/ 235968 w 905459"/>
                <a:gd name="connsiteY4" fmla="*/ 41876 h 1101919"/>
                <a:gd name="connsiteX0" fmla="*/ 235968 w 905459"/>
                <a:gd name="connsiteY0" fmla="*/ 28053 h 1088096"/>
                <a:gd name="connsiteX1" fmla="*/ 65788 w 905459"/>
                <a:gd name="connsiteY1" fmla="*/ 998333 h 1088096"/>
                <a:gd name="connsiteX2" fmla="*/ 835408 w 905459"/>
                <a:gd name="connsiteY2" fmla="*/ 960233 h 1088096"/>
                <a:gd name="connsiteX3" fmla="*/ 804928 w 905459"/>
                <a:gd name="connsiteY3" fmla="*/ 120763 h 1088096"/>
                <a:gd name="connsiteX4" fmla="*/ 235968 w 905459"/>
                <a:gd name="connsiteY4" fmla="*/ 28053 h 1088096"/>
                <a:gd name="connsiteX0" fmla="*/ 250521 w 920012"/>
                <a:gd name="connsiteY0" fmla="*/ 28053 h 1067482"/>
                <a:gd name="connsiteX1" fmla="*/ 61291 w 920012"/>
                <a:gd name="connsiteY1" fmla="*/ 960233 h 1067482"/>
                <a:gd name="connsiteX2" fmla="*/ 849961 w 920012"/>
                <a:gd name="connsiteY2" fmla="*/ 960233 h 1067482"/>
                <a:gd name="connsiteX3" fmla="*/ 819481 w 920012"/>
                <a:gd name="connsiteY3" fmla="*/ 120763 h 1067482"/>
                <a:gd name="connsiteX4" fmla="*/ 250521 w 920012"/>
                <a:gd name="connsiteY4" fmla="*/ 28053 h 1067482"/>
                <a:gd name="connsiteX0" fmla="*/ 293470 w 962961"/>
                <a:gd name="connsiteY0" fmla="*/ 28053 h 1067482"/>
                <a:gd name="connsiteX1" fmla="*/ 104240 w 962961"/>
                <a:gd name="connsiteY1" fmla="*/ 960233 h 1067482"/>
                <a:gd name="connsiteX2" fmla="*/ 892910 w 962961"/>
                <a:gd name="connsiteY2" fmla="*/ 960233 h 1067482"/>
                <a:gd name="connsiteX3" fmla="*/ 862430 w 962961"/>
                <a:gd name="connsiteY3" fmla="*/ 120763 h 1067482"/>
                <a:gd name="connsiteX4" fmla="*/ 293470 w 962961"/>
                <a:gd name="connsiteY4" fmla="*/ 28053 h 1067482"/>
                <a:gd name="connsiteX0" fmla="*/ 301756 w 971247"/>
                <a:gd name="connsiteY0" fmla="*/ 28053 h 1067482"/>
                <a:gd name="connsiteX1" fmla="*/ 112526 w 971247"/>
                <a:gd name="connsiteY1" fmla="*/ 960233 h 1067482"/>
                <a:gd name="connsiteX2" fmla="*/ 901196 w 971247"/>
                <a:gd name="connsiteY2" fmla="*/ 960233 h 1067482"/>
                <a:gd name="connsiteX3" fmla="*/ 870716 w 971247"/>
                <a:gd name="connsiteY3" fmla="*/ 120763 h 1067482"/>
                <a:gd name="connsiteX4" fmla="*/ 301756 w 971247"/>
                <a:gd name="connsiteY4" fmla="*/ 28053 h 1067482"/>
                <a:gd name="connsiteX0" fmla="*/ 301756 w 963093"/>
                <a:gd name="connsiteY0" fmla="*/ 28053 h 1067482"/>
                <a:gd name="connsiteX1" fmla="*/ 112526 w 963093"/>
                <a:gd name="connsiteY1" fmla="*/ 960233 h 1067482"/>
                <a:gd name="connsiteX2" fmla="*/ 901196 w 963093"/>
                <a:gd name="connsiteY2" fmla="*/ 960233 h 1067482"/>
                <a:gd name="connsiteX3" fmla="*/ 870716 w 963093"/>
                <a:gd name="connsiteY3" fmla="*/ 120763 h 1067482"/>
                <a:gd name="connsiteX4" fmla="*/ 301756 w 963093"/>
                <a:gd name="connsiteY4" fmla="*/ 28053 h 1067482"/>
                <a:gd name="connsiteX0" fmla="*/ 870716 w 972761"/>
                <a:gd name="connsiteY0" fmla="*/ 120763 h 1067482"/>
                <a:gd name="connsiteX1" fmla="*/ 301756 w 972761"/>
                <a:gd name="connsiteY1" fmla="*/ 28053 h 1067482"/>
                <a:gd name="connsiteX2" fmla="*/ 112526 w 972761"/>
                <a:gd name="connsiteY2" fmla="*/ 960233 h 1067482"/>
                <a:gd name="connsiteX3" fmla="*/ 901196 w 972761"/>
                <a:gd name="connsiteY3" fmla="*/ 960233 h 1067482"/>
                <a:gd name="connsiteX4" fmla="*/ 962156 w 972761"/>
                <a:gd name="connsiteY4" fmla="*/ 212203 h 1067482"/>
                <a:gd name="connsiteX0" fmla="*/ 870716 w 969217"/>
                <a:gd name="connsiteY0" fmla="*/ 120763 h 1067482"/>
                <a:gd name="connsiteX1" fmla="*/ 301756 w 969217"/>
                <a:gd name="connsiteY1" fmla="*/ 28053 h 1067482"/>
                <a:gd name="connsiteX2" fmla="*/ 112526 w 969217"/>
                <a:gd name="connsiteY2" fmla="*/ 960233 h 1067482"/>
                <a:gd name="connsiteX3" fmla="*/ 901196 w 969217"/>
                <a:gd name="connsiteY3" fmla="*/ 960233 h 1067482"/>
                <a:gd name="connsiteX4" fmla="*/ 955806 w 969217"/>
                <a:gd name="connsiteY4" fmla="*/ 650353 h 1067482"/>
                <a:gd name="connsiteX0" fmla="*/ 870716 w 915722"/>
                <a:gd name="connsiteY0" fmla="*/ 120763 h 1067482"/>
                <a:gd name="connsiteX1" fmla="*/ 301756 w 915722"/>
                <a:gd name="connsiteY1" fmla="*/ 28053 h 1067482"/>
                <a:gd name="connsiteX2" fmla="*/ 112526 w 915722"/>
                <a:gd name="connsiteY2" fmla="*/ 960233 h 1067482"/>
                <a:gd name="connsiteX3" fmla="*/ 901196 w 915722"/>
                <a:gd name="connsiteY3" fmla="*/ 960233 h 1067482"/>
                <a:gd name="connsiteX4" fmla="*/ 511306 w 915722"/>
                <a:gd name="connsiteY4" fmla="*/ 624953 h 1067482"/>
                <a:gd name="connsiteX0" fmla="*/ 870716 w 933401"/>
                <a:gd name="connsiteY0" fmla="*/ 120763 h 1067482"/>
                <a:gd name="connsiteX1" fmla="*/ 301756 w 933401"/>
                <a:gd name="connsiteY1" fmla="*/ 28053 h 1067482"/>
                <a:gd name="connsiteX2" fmla="*/ 112526 w 933401"/>
                <a:gd name="connsiteY2" fmla="*/ 960233 h 1067482"/>
                <a:gd name="connsiteX3" fmla="*/ 901196 w 933401"/>
                <a:gd name="connsiteY3" fmla="*/ 960233 h 1067482"/>
                <a:gd name="connsiteX4" fmla="*/ 511306 w 933401"/>
                <a:gd name="connsiteY4" fmla="*/ 624953 h 1067482"/>
                <a:gd name="connsiteX0" fmla="*/ 870716 w 938513"/>
                <a:gd name="connsiteY0" fmla="*/ 120763 h 1067482"/>
                <a:gd name="connsiteX1" fmla="*/ 301756 w 938513"/>
                <a:gd name="connsiteY1" fmla="*/ 28053 h 1067482"/>
                <a:gd name="connsiteX2" fmla="*/ 112526 w 938513"/>
                <a:gd name="connsiteY2" fmla="*/ 960233 h 1067482"/>
                <a:gd name="connsiteX3" fmla="*/ 901196 w 938513"/>
                <a:gd name="connsiteY3" fmla="*/ 960233 h 1067482"/>
                <a:gd name="connsiteX4" fmla="*/ 511306 w 938513"/>
                <a:gd name="connsiteY4" fmla="*/ 624953 h 1067482"/>
                <a:gd name="connsiteX0" fmla="*/ 870716 w 916988"/>
                <a:gd name="connsiteY0" fmla="*/ 120763 h 1058269"/>
                <a:gd name="connsiteX1" fmla="*/ 301756 w 916988"/>
                <a:gd name="connsiteY1" fmla="*/ 28053 h 1058269"/>
                <a:gd name="connsiteX2" fmla="*/ 112526 w 916988"/>
                <a:gd name="connsiteY2" fmla="*/ 960233 h 1058269"/>
                <a:gd name="connsiteX3" fmla="*/ 875796 w 916988"/>
                <a:gd name="connsiteY3" fmla="*/ 941183 h 1058269"/>
                <a:gd name="connsiteX4" fmla="*/ 511306 w 916988"/>
                <a:gd name="connsiteY4" fmla="*/ 624953 h 1058269"/>
                <a:gd name="connsiteX0" fmla="*/ 870716 w 938819"/>
                <a:gd name="connsiteY0" fmla="*/ 120763 h 1058269"/>
                <a:gd name="connsiteX1" fmla="*/ 301756 w 938819"/>
                <a:gd name="connsiteY1" fmla="*/ 28053 h 1058269"/>
                <a:gd name="connsiteX2" fmla="*/ 112526 w 938819"/>
                <a:gd name="connsiteY2" fmla="*/ 960233 h 1058269"/>
                <a:gd name="connsiteX3" fmla="*/ 875796 w 938819"/>
                <a:gd name="connsiteY3" fmla="*/ 941183 h 1058269"/>
                <a:gd name="connsiteX4" fmla="*/ 511306 w 938819"/>
                <a:gd name="connsiteY4" fmla="*/ 624953 h 1058269"/>
                <a:gd name="connsiteX0" fmla="*/ 870716 w 938819"/>
                <a:gd name="connsiteY0" fmla="*/ 120763 h 1074659"/>
                <a:gd name="connsiteX1" fmla="*/ 301756 w 938819"/>
                <a:gd name="connsiteY1" fmla="*/ 28053 h 1074659"/>
                <a:gd name="connsiteX2" fmla="*/ 112526 w 938819"/>
                <a:gd name="connsiteY2" fmla="*/ 960233 h 1074659"/>
                <a:gd name="connsiteX3" fmla="*/ 875796 w 938819"/>
                <a:gd name="connsiteY3" fmla="*/ 941183 h 1074659"/>
                <a:gd name="connsiteX4" fmla="*/ 511306 w 938819"/>
                <a:gd name="connsiteY4" fmla="*/ 624953 h 1074659"/>
                <a:gd name="connsiteX0" fmla="*/ 870716 w 938819"/>
                <a:gd name="connsiteY0" fmla="*/ 120763 h 1087029"/>
                <a:gd name="connsiteX1" fmla="*/ 301756 w 938819"/>
                <a:gd name="connsiteY1" fmla="*/ 28053 h 1087029"/>
                <a:gd name="connsiteX2" fmla="*/ 112526 w 938819"/>
                <a:gd name="connsiteY2" fmla="*/ 960233 h 1087029"/>
                <a:gd name="connsiteX3" fmla="*/ 875796 w 938819"/>
                <a:gd name="connsiteY3" fmla="*/ 941183 h 1087029"/>
                <a:gd name="connsiteX4" fmla="*/ 511306 w 938819"/>
                <a:gd name="connsiteY4" fmla="*/ 624953 h 1087029"/>
                <a:gd name="connsiteX0" fmla="*/ 881173 w 949276"/>
                <a:gd name="connsiteY0" fmla="*/ 120763 h 1087029"/>
                <a:gd name="connsiteX1" fmla="*/ 312213 w 949276"/>
                <a:gd name="connsiteY1" fmla="*/ 28053 h 1087029"/>
                <a:gd name="connsiteX2" fmla="*/ 122983 w 949276"/>
                <a:gd name="connsiteY2" fmla="*/ 960233 h 1087029"/>
                <a:gd name="connsiteX3" fmla="*/ 886253 w 949276"/>
                <a:gd name="connsiteY3" fmla="*/ 941183 h 1087029"/>
                <a:gd name="connsiteX4" fmla="*/ 521763 w 949276"/>
                <a:gd name="connsiteY4" fmla="*/ 624953 h 1087029"/>
                <a:gd name="connsiteX0" fmla="*/ 868850 w 936953"/>
                <a:gd name="connsiteY0" fmla="*/ 105683 h 1071949"/>
                <a:gd name="connsiteX1" fmla="*/ 331640 w 936953"/>
                <a:gd name="connsiteY1" fmla="*/ 38373 h 1071949"/>
                <a:gd name="connsiteX2" fmla="*/ 110660 w 936953"/>
                <a:gd name="connsiteY2" fmla="*/ 945153 h 1071949"/>
                <a:gd name="connsiteX3" fmla="*/ 873930 w 936953"/>
                <a:gd name="connsiteY3" fmla="*/ 926103 h 1071949"/>
                <a:gd name="connsiteX4" fmla="*/ 509440 w 936953"/>
                <a:gd name="connsiteY4" fmla="*/ 609873 h 1071949"/>
                <a:gd name="connsiteX0" fmla="*/ 868850 w 936953"/>
                <a:gd name="connsiteY0" fmla="*/ 88297 h 1054563"/>
                <a:gd name="connsiteX1" fmla="*/ 331640 w 936953"/>
                <a:gd name="connsiteY1" fmla="*/ 20987 h 1054563"/>
                <a:gd name="connsiteX2" fmla="*/ 110660 w 936953"/>
                <a:gd name="connsiteY2" fmla="*/ 927767 h 1054563"/>
                <a:gd name="connsiteX3" fmla="*/ 873930 w 936953"/>
                <a:gd name="connsiteY3" fmla="*/ 908717 h 1054563"/>
                <a:gd name="connsiteX4" fmla="*/ 509440 w 936953"/>
                <a:gd name="connsiteY4" fmla="*/ 592487 h 1054563"/>
                <a:gd name="connsiteX0" fmla="*/ 875200 w 936953"/>
                <a:gd name="connsiteY0" fmla="*/ 113259 h 1047775"/>
                <a:gd name="connsiteX1" fmla="*/ 331640 w 936953"/>
                <a:gd name="connsiteY1" fmla="*/ 14199 h 1047775"/>
                <a:gd name="connsiteX2" fmla="*/ 110660 w 936953"/>
                <a:gd name="connsiteY2" fmla="*/ 920979 h 1047775"/>
                <a:gd name="connsiteX3" fmla="*/ 873930 w 936953"/>
                <a:gd name="connsiteY3" fmla="*/ 901929 h 1047775"/>
                <a:gd name="connsiteX4" fmla="*/ 509440 w 936953"/>
                <a:gd name="connsiteY4" fmla="*/ 585699 h 1047775"/>
                <a:gd name="connsiteX0" fmla="*/ 875200 w 1187337"/>
                <a:gd name="connsiteY0" fmla="*/ 113259 h 1047775"/>
                <a:gd name="connsiteX1" fmla="*/ 331640 w 1187337"/>
                <a:gd name="connsiteY1" fmla="*/ 14199 h 1047775"/>
                <a:gd name="connsiteX2" fmla="*/ 110660 w 1187337"/>
                <a:gd name="connsiteY2" fmla="*/ 920979 h 1047775"/>
                <a:gd name="connsiteX3" fmla="*/ 873930 w 1187337"/>
                <a:gd name="connsiteY3" fmla="*/ 901929 h 1047775"/>
                <a:gd name="connsiteX4" fmla="*/ 1019028 w 1187337"/>
                <a:gd name="connsiteY4" fmla="*/ 647612 h 1047775"/>
                <a:gd name="connsiteX0" fmla="*/ 875200 w 1019028"/>
                <a:gd name="connsiteY0" fmla="*/ 113259 h 1047775"/>
                <a:gd name="connsiteX1" fmla="*/ 331640 w 1019028"/>
                <a:gd name="connsiteY1" fmla="*/ 14199 h 1047775"/>
                <a:gd name="connsiteX2" fmla="*/ 110660 w 1019028"/>
                <a:gd name="connsiteY2" fmla="*/ 920979 h 1047775"/>
                <a:gd name="connsiteX3" fmla="*/ 873930 w 1019028"/>
                <a:gd name="connsiteY3" fmla="*/ 901929 h 1047775"/>
                <a:gd name="connsiteX4" fmla="*/ 1019028 w 1019028"/>
                <a:gd name="connsiteY4" fmla="*/ 647612 h 1047775"/>
                <a:gd name="connsiteX0" fmla="*/ 875200 w 953383"/>
                <a:gd name="connsiteY0" fmla="*/ 113259 h 1102653"/>
                <a:gd name="connsiteX1" fmla="*/ 331640 w 953383"/>
                <a:gd name="connsiteY1" fmla="*/ 14199 h 1102653"/>
                <a:gd name="connsiteX2" fmla="*/ 110660 w 953383"/>
                <a:gd name="connsiteY2" fmla="*/ 920979 h 1102653"/>
                <a:gd name="connsiteX3" fmla="*/ 873930 w 953383"/>
                <a:gd name="connsiteY3" fmla="*/ 901929 h 1102653"/>
                <a:gd name="connsiteX4" fmla="*/ 933303 w 953383"/>
                <a:gd name="connsiteY4" fmla="*/ 1100049 h 1102653"/>
                <a:gd name="connsiteX0" fmla="*/ 875200 w 953383"/>
                <a:gd name="connsiteY0" fmla="*/ 279274 h 1266938"/>
                <a:gd name="connsiteX1" fmla="*/ 331640 w 953383"/>
                <a:gd name="connsiteY1" fmla="*/ 180214 h 1266938"/>
                <a:gd name="connsiteX2" fmla="*/ 110660 w 953383"/>
                <a:gd name="connsiteY2" fmla="*/ 1086994 h 1266938"/>
                <a:gd name="connsiteX3" fmla="*/ 873930 w 953383"/>
                <a:gd name="connsiteY3" fmla="*/ 29719 h 1266938"/>
                <a:gd name="connsiteX4" fmla="*/ 933303 w 953383"/>
                <a:gd name="connsiteY4" fmla="*/ 1266064 h 1266938"/>
                <a:gd name="connsiteX0" fmla="*/ 875200 w 953383"/>
                <a:gd name="connsiteY0" fmla="*/ 279274 h 1266938"/>
                <a:gd name="connsiteX1" fmla="*/ 331640 w 953383"/>
                <a:gd name="connsiteY1" fmla="*/ 180214 h 1266938"/>
                <a:gd name="connsiteX2" fmla="*/ 110660 w 953383"/>
                <a:gd name="connsiteY2" fmla="*/ 1086994 h 1266938"/>
                <a:gd name="connsiteX3" fmla="*/ 873930 w 953383"/>
                <a:gd name="connsiteY3" fmla="*/ 29719 h 1266938"/>
                <a:gd name="connsiteX4" fmla="*/ 933303 w 953383"/>
                <a:gd name="connsiteY4" fmla="*/ 1266064 h 1266938"/>
                <a:gd name="connsiteX0" fmla="*/ 952195 w 1030378"/>
                <a:gd name="connsiteY0" fmla="*/ 279274 h 1266938"/>
                <a:gd name="connsiteX1" fmla="*/ 408635 w 1030378"/>
                <a:gd name="connsiteY1" fmla="*/ 180214 h 1266938"/>
                <a:gd name="connsiteX2" fmla="*/ 78118 w 1030378"/>
                <a:gd name="connsiteY2" fmla="*/ 1158431 h 1266938"/>
                <a:gd name="connsiteX3" fmla="*/ 950925 w 1030378"/>
                <a:gd name="connsiteY3" fmla="*/ 29719 h 1266938"/>
                <a:gd name="connsiteX4" fmla="*/ 1010298 w 1030378"/>
                <a:gd name="connsiteY4" fmla="*/ 1266064 h 1266938"/>
                <a:gd name="connsiteX0" fmla="*/ 944945 w 1023128"/>
                <a:gd name="connsiteY0" fmla="*/ 279274 h 1266938"/>
                <a:gd name="connsiteX1" fmla="*/ 401385 w 1023128"/>
                <a:gd name="connsiteY1" fmla="*/ 180214 h 1266938"/>
                <a:gd name="connsiteX2" fmla="*/ 80393 w 1023128"/>
                <a:gd name="connsiteY2" fmla="*/ 667893 h 1266938"/>
                <a:gd name="connsiteX3" fmla="*/ 943675 w 1023128"/>
                <a:gd name="connsiteY3" fmla="*/ 29719 h 1266938"/>
                <a:gd name="connsiteX4" fmla="*/ 1003048 w 1023128"/>
                <a:gd name="connsiteY4" fmla="*/ 1266064 h 1266938"/>
                <a:gd name="connsiteX0" fmla="*/ 1069210 w 1147393"/>
                <a:gd name="connsiteY0" fmla="*/ 279274 h 1266938"/>
                <a:gd name="connsiteX1" fmla="*/ 235138 w 1147393"/>
                <a:gd name="connsiteY1" fmla="*/ 1118427 h 1266938"/>
                <a:gd name="connsiteX2" fmla="*/ 204658 w 1147393"/>
                <a:gd name="connsiteY2" fmla="*/ 667893 h 1266938"/>
                <a:gd name="connsiteX3" fmla="*/ 1067940 w 1147393"/>
                <a:gd name="connsiteY3" fmla="*/ 29719 h 1266938"/>
                <a:gd name="connsiteX4" fmla="*/ 1127313 w 1147393"/>
                <a:gd name="connsiteY4" fmla="*/ 1266064 h 1266938"/>
                <a:gd name="connsiteX0" fmla="*/ 226248 w 1147393"/>
                <a:gd name="connsiteY0" fmla="*/ 131636 h 1266938"/>
                <a:gd name="connsiteX1" fmla="*/ 235138 w 1147393"/>
                <a:gd name="connsiteY1" fmla="*/ 1118427 h 1266938"/>
                <a:gd name="connsiteX2" fmla="*/ 204658 w 1147393"/>
                <a:gd name="connsiteY2" fmla="*/ 667893 h 1266938"/>
                <a:gd name="connsiteX3" fmla="*/ 1067940 w 1147393"/>
                <a:gd name="connsiteY3" fmla="*/ 29719 h 1266938"/>
                <a:gd name="connsiteX4" fmla="*/ 1127313 w 1147393"/>
                <a:gd name="connsiteY4" fmla="*/ 1266064 h 1266938"/>
                <a:gd name="connsiteX0" fmla="*/ 231011 w 1147393"/>
                <a:gd name="connsiteY0" fmla="*/ 155449 h 1266938"/>
                <a:gd name="connsiteX1" fmla="*/ 235138 w 1147393"/>
                <a:gd name="connsiteY1" fmla="*/ 1118427 h 1266938"/>
                <a:gd name="connsiteX2" fmla="*/ 204658 w 1147393"/>
                <a:gd name="connsiteY2" fmla="*/ 667893 h 1266938"/>
                <a:gd name="connsiteX3" fmla="*/ 1067940 w 1147393"/>
                <a:gd name="connsiteY3" fmla="*/ 29719 h 1266938"/>
                <a:gd name="connsiteX4" fmla="*/ 1127313 w 1147393"/>
                <a:gd name="connsiteY4" fmla="*/ 1266064 h 1266938"/>
                <a:gd name="connsiteX0" fmla="*/ 216723 w 1147393"/>
                <a:gd name="connsiteY0" fmla="*/ 164974 h 1266938"/>
                <a:gd name="connsiteX1" fmla="*/ 235138 w 1147393"/>
                <a:gd name="connsiteY1" fmla="*/ 1118427 h 1266938"/>
                <a:gd name="connsiteX2" fmla="*/ 204658 w 1147393"/>
                <a:gd name="connsiteY2" fmla="*/ 667893 h 1266938"/>
                <a:gd name="connsiteX3" fmla="*/ 1067940 w 1147393"/>
                <a:gd name="connsiteY3" fmla="*/ 29719 h 1266938"/>
                <a:gd name="connsiteX4" fmla="*/ 1127313 w 1147393"/>
                <a:gd name="connsiteY4" fmla="*/ 1266064 h 1266938"/>
                <a:gd name="connsiteX0" fmla="*/ 216723 w 1147393"/>
                <a:gd name="connsiteY0" fmla="*/ 164974 h 1266938"/>
                <a:gd name="connsiteX1" fmla="*/ 235138 w 1147393"/>
                <a:gd name="connsiteY1" fmla="*/ 1147002 h 1266938"/>
                <a:gd name="connsiteX2" fmla="*/ 204658 w 1147393"/>
                <a:gd name="connsiteY2" fmla="*/ 667893 h 1266938"/>
                <a:gd name="connsiteX3" fmla="*/ 1067940 w 1147393"/>
                <a:gd name="connsiteY3" fmla="*/ 29719 h 1266938"/>
                <a:gd name="connsiteX4" fmla="*/ 1127313 w 1147393"/>
                <a:gd name="connsiteY4" fmla="*/ 1266064 h 1266938"/>
                <a:gd name="connsiteX0" fmla="*/ 82083 w 1012753"/>
                <a:gd name="connsiteY0" fmla="*/ 164974 h 1266938"/>
                <a:gd name="connsiteX1" fmla="*/ 100498 w 1012753"/>
                <a:gd name="connsiteY1" fmla="*/ 1147002 h 1266938"/>
                <a:gd name="connsiteX2" fmla="*/ 70018 w 1012753"/>
                <a:gd name="connsiteY2" fmla="*/ 667893 h 1266938"/>
                <a:gd name="connsiteX3" fmla="*/ 933300 w 1012753"/>
                <a:gd name="connsiteY3" fmla="*/ 29719 h 1266938"/>
                <a:gd name="connsiteX4" fmla="*/ 992673 w 1012753"/>
                <a:gd name="connsiteY4" fmla="*/ 1266064 h 1266938"/>
                <a:gd name="connsiteX0" fmla="*/ 90964 w 1021634"/>
                <a:gd name="connsiteY0" fmla="*/ 164974 h 1266938"/>
                <a:gd name="connsiteX1" fmla="*/ 76042 w 1021634"/>
                <a:gd name="connsiteY1" fmla="*/ 1132714 h 1266938"/>
                <a:gd name="connsiteX2" fmla="*/ 78899 w 1021634"/>
                <a:gd name="connsiteY2" fmla="*/ 667893 h 1266938"/>
                <a:gd name="connsiteX3" fmla="*/ 942181 w 1021634"/>
                <a:gd name="connsiteY3" fmla="*/ 29719 h 1266938"/>
                <a:gd name="connsiteX4" fmla="*/ 1001554 w 1021634"/>
                <a:gd name="connsiteY4" fmla="*/ 1266064 h 1266938"/>
                <a:gd name="connsiteX0" fmla="*/ 97741 w 1028411"/>
                <a:gd name="connsiteY0" fmla="*/ 164974 h 1266938"/>
                <a:gd name="connsiteX1" fmla="*/ 82819 w 1028411"/>
                <a:gd name="connsiteY1" fmla="*/ 1132714 h 1266938"/>
                <a:gd name="connsiteX2" fmla="*/ 76151 w 1028411"/>
                <a:gd name="connsiteY2" fmla="*/ 653606 h 1266938"/>
                <a:gd name="connsiteX3" fmla="*/ 948958 w 1028411"/>
                <a:gd name="connsiteY3" fmla="*/ 29719 h 1266938"/>
                <a:gd name="connsiteX4" fmla="*/ 1008331 w 1028411"/>
                <a:gd name="connsiteY4" fmla="*/ 1266064 h 1266938"/>
                <a:gd name="connsiteX0" fmla="*/ 97741 w 1028411"/>
                <a:gd name="connsiteY0" fmla="*/ 164974 h 1266938"/>
                <a:gd name="connsiteX1" fmla="*/ 82819 w 1028411"/>
                <a:gd name="connsiteY1" fmla="*/ 1132714 h 1266938"/>
                <a:gd name="connsiteX2" fmla="*/ 76151 w 1028411"/>
                <a:gd name="connsiteY2" fmla="*/ 653606 h 1266938"/>
                <a:gd name="connsiteX3" fmla="*/ 948958 w 1028411"/>
                <a:gd name="connsiteY3" fmla="*/ 29719 h 1266938"/>
                <a:gd name="connsiteX4" fmla="*/ 1008331 w 1028411"/>
                <a:gd name="connsiteY4" fmla="*/ 1266064 h 1266938"/>
                <a:gd name="connsiteX0" fmla="*/ 83454 w 1028411"/>
                <a:gd name="connsiteY0" fmla="*/ 160211 h 1266938"/>
                <a:gd name="connsiteX1" fmla="*/ 82819 w 1028411"/>
                <a:gd name="connsiteY1" fmla="*/ 1132714 h 1266938"/>
                <a:gd name="connsiteX2" fmla="*/ 76151 w 1028411"/>
                <a:gd name="connsiteY2" fmla="*/ 653606 h 1266938"/>
                <a:gd name="connsiteX3" fmla="*/ 948958 w 1028411"/>
                <a:gd name="connsiteY3" fmla="*/ 29719 h 1266938"/>
                <a:gd name="connsiteX4" fmla="*/ 1008331 w 1028411"/>
                <a:gd name="connsiteY4" fmla="*/ 1266064 h 1266938"/>
                <a:gd name="connsiteX0" fmla="*/ 83454 w 1028411"/>
                <a:gd name="connsiteY0" fmla="*/ 160211 h 1266938"/>
                <a:gd name="connsiteX1" fmla="*/ 82819 w 1028411"/>
                <a:gd name="connsiteY1" fmla="*/ 1132714 h 1266938"/>
                <a:gd name="connsiteX2" fmla="*/ 76151 w 1028411"/>
                <a:gd name="connsiteY2" fmla="*/ 653606 h 1266938"/>
                <a:gd name="connsiteX3" fmla="*/ 948958 w 1028411"/>
                <a:gd name="connsiteY3" fmla="*/ 29719 h 1266938"/>
                <a:gd name="connsiteX4" fmla="*/ 1008331 w 1028411"/>
                <a:gd name="connsiteY4" fmla="*/ 1266064 h 1266938"/>
                <a:gd name="connsiteX0" fmla="*/ 63723 w 1008680"/>
                <a:gd name="connsiteY0" fmla="*/ 160211 h 1266938"/>
                <a:gd name="connsiteX1" fmla="*/ 63088 w 1008680"/>
                <a:gd name="connsiteY1" fmla="*/ 1132714 h 1266938"/>
                <a:gd name="connsiteX2" fmla="*/ 84995 w 1008680"/>
                <a:gd name="connsiteY2" fmla="*/ 663131 h 1266938"/>
                <a:gd name="connsiteX3" fmla="*/ 929227 w 1008680"/>
                <a:gd name="connsiteY3" fmla="*/ 29719 h 1266938"/>
                <a:gd name="connsiteX4" fmla="*/ 988600 w 1008680"/>
                <a:gd name="connsiteY4" fmla="*/ 1266064 h 1266938"/>
                <a:gd name="connsiteX0" fmla="*/ 8706 w 953663"/>
                <a:gd name="connsiteY0" fmla="*/ 160211 h 1266938"/>
                <a:gd name="connsiteX1" fmla="*/ 8071 w 953663"/>
                <a:gd name="connsiteY1" fmla="*/ 1132714 h 1266938"/>
                <a:gd name="connsiteX2" fmla="*/ 29978 w 953663"/>
                <a:gd name="connsiteY2" fmla="*/ 663131 h 1266938"/>
                <a:gd name="connsiteX3" fmla="*/ 874210 w 953663"/>
                <a:gd name="connsiteY3" fmla="*/ 29719 h 1266938"/>
                <a:gd name="connsiteX4" fmla="*/ 933583 w 953663"/>
                <a:gd name="connsiteY4" fmla="*/ 1266064 h 1266938"/>
                <a:gd name="connsiteX0" fmla="*/ 31115 w 976072"/>
                <a:gd name="connsiteY0" fmla="*/ 160211 h 1266938"/>
                <a:gd name="connsiteX1" fmla="*/ 30480 w 976072"/>
                <a:gd name="connsiteY1" fmla="*/ 1132714 h 1266938"/>
                <a:gd name="connsiteX2" fmla="*/ 0 w 976072"/>
                <a:gd name="connsiteY2" fmla="*/ 634556 h 1266938"/>
                <a:gd name="connsiteX3" fmla="*/ 896619 w 976072"/>
                <a:gd name="connsiteY3" fmla="*/ 29719 h 1266938"/>
                <a:gd name="connsiteX4" fmla="*/ 955992 w 976072"/>
                <a:gd name="connsiteY4" fmla="*/ 1266064 h 1266938"/>
                <a:gd name="connsiteX0" fmla="*/ 31115 w 976072"/>
                <a:gd name="connsiteY0" fmla="*/ 160211 h 1266938"/>
                <a:gd name="connsiteX1" fmla="*/ 30480 w 976072"/>
                <a:gd name="connsiteY1" fmla="*/ 1132714 h 1266938"/>
                <a:gd name="connsiteX2" fmla="*/ 0 w 976072"/>
                <a:gd name="connsiteY2" fmla="*/ 634556 h 1266938"/>
                <a:gd name="connsiteX3" fmla="*/ 896619 w 976072"/>
                <a:gd name="connsiteY3" fmla="*/ 29719 h 1266938"/>
                <a:gd name="connsiteX4" fmla="*/ 955992 w 976072"/>
                <a:gd name="connsiteY4" fmla="*/ 1266064 h 1266938"/>
                <a:gd name="connsiteX0" fmla="*/ 31115 w 976072"/>
                <a:gd name="connsiteY0" fmla="*/ 160211 h 1266938"/>
                <a:gd name="connsiteX1" fmla="*/ 40005 w 976072"/>
                <a:gd name="connsiteY1" fmla="*/ 1113664 h 1266938"/>
                <a:gd name="connsiteX2" fmla="*/ 0 w 976072"/>
                <a:gd name="connsiteY2" fmla="*/ 634556 h 1266938"/>
                <a:gd name="connsiteX3" fmla="*/ 896619 w 976072"/>
                <a:gd name="connsiteY3" fmla="*/ 29719 h 1266938"/>
                <a:gd name="connsiteX4" fmla="*/ 955992 w 976072"/>
                <a:gd name="connsiteY4" fmla="*/ 1266064 h 1266938"/>
                <a:gd name="connsiteX0" fmla="*/ 31115 w 976072"/>
                <a:gd name="connsiteY0" fmla="*/ 160211 h 1266938"/>
                <a:gd name="connsiteX1" fmla="*/ 40005 w 976072"/>
                <a:gd name="connsiteY1" fmla="*/ 1113664 h 1266938"/>
                <a:gd name="connsiteX2" fmla="*/ 0 w 976072"/>
                <a:gd name="connsiteY2" fmla="*/ 634556 h 1266938"/>
                <a:gd name="connsiteX3" fmla="*/ 896619 w 976072"/>
                <a:gd name="connsiteY3" fmla="*/ 29719 h 1266938"/>
                <a:gd name="connsiteX4" fmla="*/ 955992 w 976072"/>
                <a:gd name="connsiteY4" fmla="*/ 1266064 h 1266938"/>
                <a:gd name="connsiteX0" fmla="*/ 31115 w 976072"/>
                <a:gd name="connsiteY0" fmla="*/ 160211 h 1266938"/>
                <a:gd name="connsiteX1" fmla="*/ 40005 w 976072"/>
                <a:gd name="connsiteY1" fmla="*/ 1113664 h 1266938"/>
                <a:gd name="connsiteX2" fmla="*/ 0 w 976072"/>
                <a:gd name="connsiteY2" fmla="*/ 634556 h 1266938"/>
                <a:gd name="connsiteX3" fmla="*/ 896619 w 976072"/>
                <a:gd name="connsiteY3" fmla="*/ 29719 h 1266938"/>
                <a:gd name="connsiteX4" fmla="*/ 955992 w 976072"/>
                <a:gd name="connsiteY4" fmla="*/ 1266064 h 1266938"/>
                <a:gd name="connsiteX0" fmla="*/ 31115 w 976072"/>
                <a:gd name="connsiteY0" fmla="*/ 160211 h 1266938"/>
                <a:gd name="connsiteX1" fmla="*/ 40005 w 976072"/>
                <a:gd name="connsiteY1" fmla="*/ 1113664 h 1266938"/>
                <a:gd name="connsiteX2" fmla="*/ 0 w 976072"/>
                <a:gd name="connsiteY2" fmla="*/ 620268 h 1266938"/>
                <a:gd name="connsiteX3" fmla="*/ 896619 w 976072"/>
                <a:gd name="connsiteY3" fmla="*/ 29719 h 1266938"/>
                <a:gd name="connsiteX4" fmla="*/ 955992 w 976072"/>
                <a:gd name="connsiteY4" fmla="*/ 1266064 h 1266938"/>
                <a:gd name="connsiteX0" fmla="*/ 31115 w 976072"/>
                <a:gd name="connsiteY0" fmla="*/ 160211 h 1266938"/>
                <a:gd name="connsiteX1" fmla="*/ 40005 w 976072"/>
                <a:gd name="connsiteY1" fmla="*/ 1113664 h 1266938"/>
                <a:gd name="connsiteX2" fmla="*/ 0 w 976072"/>
                <a:gd name="connsiteY2" fmla="*/ 605981 h 1266938"/>
                <a:gd name="connsiteX3" fmla="*/ 896619 w 976072"/>
                <a:gd name="connsiteY3" fmla="*/ 29719 h 1266938"/>
                <a:gd name="connsiteX4" fmla="*/ 955992 w 976072"/>
                <a:gd name="connsiteY4" fmla="*/ 1266064 h 1266938"/>
                <a:gd name="connsiteX0" fmla="*/ 31115 w 976072"/>
                <a:gd name="connsiteY0" fmla="*/ 160211 h 1266938"/>
                <a:gd name="connsiteX1" fmla="*/ 40005 w 976072"/>
                <a:gd name="connsiteY1" fmla="*/ 1113664 h 1266938"/>
                <a:gd name="connsiteX2" fmla="*/ 0 w 976072"/>
                <a:gd name="connsiteY2" fmla="*/ 605981 h 1266938"/>
                <a:gd name="connsiteX3" fmla="*/ 896619 w 976072"/>
                <a:gd name="connsiteY3" fmla="*/ 29719 h 1266938"/>
                <a:gd name="connsiteX4" fmla="*/ 955992 w 976072"/>
                <a:gd name="connsiteY4" fmla="*/ 1266064 h 1266938"/>
                <a:gd name="connsiteX0" fmla="*/ 31115 w 976072"/>
                <a:gd name="connsiteY0" fmla="*/ 160211 h 1266938"/>
                <a:gd name="connsiteX1" fmla="*/ 40005 w 976072"/>
                <a:gd name="connsiteY1" fmla="*/ 1113664 h 1266938"/>
                <a:gd name="connsiteX2" fmla="*/ 0 w 976072"/>
                <a:gd name="connsiteY2" fmla="*/ 605981 h 1266938"/>
                <a:gd name="connsiteX3" fmla="*/ 896619 w 976072"/>
                <a:gd name="connsiteY3" fmla="*/ 29719 h 1266938"/>
                <a:gd name="connsiteX4" fmla="*/ 955992 w 976072"/>
                <a:gd name="connsiteY4" fmla="*/ 1266064 h 1266938"/>
                <a:gd name="connsiteX0" fmla="*/ 31115 w 976072"/>
                <a:gd name="connsiteY0" fmla="*/ 160211 h 1266938"/>
                <a:gd name="connsiteX1" fmla="*/ 40005 w 976072"/>
                <a:gd name="connsiteY1" fmla="*/ 1113664 h 1266938"/>
                <a:gd name="connsiteX2" fmla="*/ 0 w 976072"/>
                <a:gd name="connsiteY2" fmla="*/ 605981 h 1266938"/>
                <a:gd name="connsiteX3" fmla="*/ 896619 w 976072"/>
                <a:gd name="connsiteY3" fmla="*/ 29719 h 1266938"/>
                <a:gd name="connsiteX4" fmla="*/ 955992 w 976072"/>
                <a:gd name="connsiteY4" fmla="*/ 1266064 h 1266938"/>
                <a:gd name="connsiteX0" fmla="*/ 31115 w 955992"/>
                <a:gd name="connsiteY0" fmla="*/ 130492 h 1238086"/>
                <a:gd name="connsiteX1" fmla="*/ 40005 w 955992"/>
                <a:gd name="connsiteY1" fmla="*/ 1083945 h 1238086"/>
                <a:gd name="connsiteX2" fmla="*/ 0 w 955992"/>
                <a:gd name="connsiteY2" fmla="*/ 576262 h 1238086"/>
                <a:gd name="connsiteX3" fmla="*/ 896619 w 955992"/>
                <a:gd name="connsiteY3" fmla="*/ 0 h 1238086"/>
                <a:gd name="connsiteX4" fmla="*/ 955992 w 955992"/>
                <a:gd name="connsiteY4" fmla="*/ 1236345 h 1238086"/>
                <a:gd name="connsiteX0" fmla="*/ 31115 w 955992"/>
                <a:gd name="connsiteY0" fmla="*/ 130492 h 1238173"/>
                <a:gd name="connsiteX1" fmla="*/ 40005 w 955992"/>
                <a:gd name="connsiteY1" fmla="*/ 1083945 h 1238173"/>
                <a:gd name="connsiteX2" fmla="*/ 0 w 955992"/>
                <a:gd name="connsiteY2" fmla="*/ 576262 h 1238173"/>
                <a:gd name="connsiteX3" fmla="*/ 896619 w 955992"/>
                <a:gd name="connsiteY3" fmla="*/ 0 h 1238173"/>
                <a:gd name="connsiteX4" fmla="*/ 955992 w 955992"/>
                <a:gd name="connsiteY4" fmla="*/ 1236345 h 1238173"/>
                <a:gd name="connsiteX0" fmla="*/ 31115 w 955992"/>
                <a:gd name="connsiteY0" fmla="*/ 130492 h 1238173"/>
                <a:gd name="connsiteX1" fmla="*/ 40005 w 955992"/>
                <a:gd name="connsiteY1" fmla="*/ 1083945 h 1238173"/>
                <a:gd name="connsiteX2" fmla="*/ 0 w 955992"/>
                <a:gd name="connsiteY2" fmla="*/ 576262 h 1238173"/>
                <a:gd name="connsiteX3" fmla="*/ 896619 w 955992"/>
                <a:gd name="connsiteY3" fmla="*/ 0 h 1238173"/>
                <a:gd name="connsiteX4" fmla="*/ 955992 w 955992"/>
                <a:gd name="connsiteY4" fmla="*/ 1236345 h 1238173"/>
                <a:gd name="connsiteX0" fmla="*/ 31115 w 955992"/>
                <a:gd name="connsiteY0" fmla="*/ 130492 h 1238173"/>
                <a:gd name="connsiteX1" fmla="*/ 40005 w 955992"/>
                <a:gd name="connsiteY1" fmla="*/ 1083945 h 1238173"/>
                <a:gd name="connsiteX2" fmla="*/ 0 w 955992"/>
                <a:gd name="connsiteY2" fmla="*/ 576262 h 1238173"/>
                <a:gd name="connsiteX3" fmla="*/ 896619 w 955992"/>
                <a:gd name="connsiteY3" fmla="*/ 0 h 1238173"/>
                <a:gd name="connsiteX4" fmla="*/ 955992 w 955992"/>
                <a:gd name="connsiteY4" fmla="*/ 1236345 h 1238173"/>
                <a:gd name="connsiteX0" fmla="*/ 31115 w 955992"/>
                <a:gd name="connsiteY0" fmla="*/ 130492 h 1238173"/>
                <a:gd name="connsiteX1" fmla="*/ 40005 w 955992"/>
                <a:gd name="connsiteY1" fmla="*/ 1083945 h 1238173"/>
                <a:gd name="connsiteX2" fmla="*/ 0 w 955992"/>
                <a:gd name="connsiteY2" fmla="*/ 576262 h 1238173"/>
                <a:gd name="connsiteX3" fmla="*/ 896619 w 955992"/>
                <a:gd name="connsiteY3" fmla="*/ 0 h 1238173"/>
                <a:gd name="connsiteX4" fmla="*/ 955992 w 955992"/>
                <a:gd name="connsiteY4" fmla="*/ 1236345 h 1238173"/>
                <a:gd name="connsiteX0" fmla="*/ 31115 w 955992"/>
                <a:gd name="connsiteY0" fmla="*/ 144470 h 1252151"/>
                <a:gd name="connsiteX1" fmla="*/ 40005 w 955992"/>
                <a:gd name="connsiteY1" fmla="*/ 1097923 h 1252151"/>
                <a:gd name="connsiteX2" fmla="*/ 0 w 955992"/>
                <a:gd name="connsiteY2" fmla="*/ 590240 h 1252151"/>
                <a:gd name="connsiteX3" fmla="*/ 806710 w 955992"/>
                <a:gd name="connsiteY3" fmla="*/ 583686 h 1252151"/>
                <a:gd name="connsiteX4" fmla="*/ 896619 w 955992"/>
                <a:gd name="connsiteY4" fmla="*/ 13978 h 1252151"/>
                <a:gd name="connsiteX5" fmla="*/ 955992 w 955992"/>
                <a:gd name="connsiteY5" fmla="*/ 1250323 h 1252151"/>
                <a:gd name="connsiteX0" fmla="*/ 31115 w 955992"/>
                <a:gd name="connsiteY0" fmla="*/ 144274 h 1251955"/>
                <a:gd name="connsiteX1" fmla="*/ 40005 w 955992"/>
                <a:gd name="connsiteY1" fmla="*/ 1097727 h 1251955"/>
                <a:gd name="connsiteX2" fmla="*/ 0 w 955992"/>
                <a:gd name="connsiteY2" fmla="*/ 590044 h 1251955"/>
                <a:gd name="connsiteX3" fmla="*/ 887673 w 955992"/>
                <a:gd name="connsiteY3" fmla="*/ 593015 h 1251955"/>
                <a:gd name="connsiteX4" fmla="*/ 896619 w 955992"/>
                <a:gd name="connsiteY4" fmla="*/ 13782 h 1251955"/>
                <a:gd name="connsiteX5" fmla="*/ 955992 w 955992"/>
                <a:gd name="connsiteY5" fmla="*/ 1250127 h 1251955"/>
                <a:gd name="connsiteX0" fmla="*/ 31115 w 955992"/>
                <a:gd name="connsiteY0" fmla="*/ 144965 h 1252646"/>
                <a:gd name="connsiteX1" fmla="*/ 40005 w 955992"/>
                <a:gd name="connsiteY1" fmla="*/ 1098418 h 1252646"/>
                <a:gd name="connsiteX2" fmla="*/ 0 w 955992"/>
                <a:gd name="connsiteY2" fmla="*/ 590735 h 1252646"/>
                <a:gd name="connsiteX3" fmla="*/ 887673 w 955992"/>
                <a:gd name="connsiteY3" fmla="*/ 593706 h 1252646"/>
                <a:gd name="connsiteX4" fmla="*/ 896619 w 955992"/>
                <a:gd name="connsiteY4" fmla="*/ 14473 h 1252646"/>
                <a:gd name="connsiteX5" fmla="*/ 955992 w 955992"/>
                <a:gd name="connsiteY5" fmla="*/ 1250818 h 1252646"/>
                <a:gd name="connsiteX0" fmla="*/ 31115 w 955992"/>
                <a:gd name="connsiteY0" fmla="*/ 144965 h 1252646"/>
                <a:gd name="connsiteX1" fmla="*/ 40005 w 955992"/>
                <a:gd name="connsiteY1" fmla="*/ 1098418 h 1252646"/>
                <a:gd name="connsiteX2" fmla="*/ 0 w 955992"/>
                <a:gd name="connsiteY2" fmla="*/ 590735 h 1252646"/>
                <a:gd name="connsiteX3" fmla="*/ 887673 w 955992"/>
                <a:gd name="connsiteY3" fmla="*/ 593706 h 1252646"/>
                <a:gd name="connsiteX4" fmla="*/ 896619 w 955992"/>
                <a:gd name="connsiteY4" fmla="*/ 14473 h 1252646"/>
                <a:gd name="connsiteX5" fmla="*/ 955992 w 955992"/>
                <a:gd name="connsiteY5" fmla="*/ 1250818 h 1252646"/>
                <a:gd name="connsiteX0" fmla="*/ 31115 w 955992"/>
                <a:gd name="connsiteY0" fmla="*/ 144965 h 1252646"/>
                <a:gd name="connsiteX1" fmla="*/ 40005 w 955992"/>
                <a:gd name="connsiteY1" fmla="*/ 1098418 h 1252646"/>
                <a:gd name="connsiteX2" fmla="*/ 0 w 955992"/>
                <a:gd name="connsiteY2" fmla="*/ 590735 h 1252646"/>
                <a:gd name="connsiteX3" fmla="*/ 887673 w 955992"/>
                <a:gd name="connsiteY3" fmla="*/ 593706 h 1252646"/>
                <a:gd name="connsiteX4" fmla="*/ 896619 w 955992"/>
                <a:gd name="connsiteY4" fmla="*/ 14473 h 1252646"/>
                <a:gd name="connsiteX5" fmla="*/ 955992 w 955992"/>
                <a:gd name="connsiteY5" fmla="*/ 1250818 h 1252646"/>
                <a:gd name="connsiteX0" fmla="*/ 31115 w 955992"/>
                <a:gd name="connsiteY0" fmla="*/ 144965 h 1252646"/>
                <a:gd name="connsiteX1" fmla="*/ 40005 w 955992"/>
                <a:gd name="connsiteY1" fmla="*/ 1098418 h 1252646"/>
                <a:gd name="connsiteX2" fmla="*/ 0 w 955992"/>
                <a:gd name="connsiteY2" fmla="*/ 619310 h 1252646"/>
                <a:gd name="connsiteX3" fmla="*/ 887673 w 955992"/>
                <a:gd name="connsiteY3" fmla="*/ 593706 h 1252646"/>
                <a:gd name="connsiteX4" fmla="*/ 896619 w 955992"/>
                <a:gd name="connsiteY4" fmla="*/ 14473 h 1252646"/>
                <a:gd name="connsiteX5" fmla="*/ 955992 w 955992"/>
                <a:gd name="connsiteY5" fmla="*/ 1250818 h 1252646"/>
                <a:gd name="connsiteX0" fmla="*/ 27186 w 952063"/>
                <a:gd name="connsiteY0" fmla="*/ 144965 h 1252646"/>
                <a:gd name="connsiteX1" fmla="*/ 36076 w 952063"/>
                <a:gd name="connsiteY1" fmla="*/ 1098418 h 1252646"/>
                <a:gd name="connsiteX2" fmla="*/ 5596 w 952063"/>
                <a:gd name="connsiteY2" fmla="*/ 605022 h 1252646"/>
                <a:gd name="connsiteX3" fmla="*/ 883744 w 952063"/>
                <a:gd name="connsiteY3" fmla="*/ 593706 h 1252646"/>
                <a:gd name="connsiteX4" fmla="*/ 892690 w 952063"/>
                <a:gd name="connsiteY4" fmla="*/ 14473 h 1252646"/>
                <a:gd name="connsiteX5" fmla="*/ 952063 w 952063"/>
                <a:gd name="connsiteY5" fmla="*/ 1250818 h 1252646"/>
                <a:gd name="connsiteX0" fmla="*/ 35878 w 960755"/>
                <a:gd name="connsiteY0" fmla="*/ 144965 h 1252646"/>
                <a:gd name="connsiteX1" fmla="*/ 44768 w 960755"/>
                <a:gd name="connsiteY1" fmla="*/ 1098418 h 1252646"/>
                <a:gd name="connsiteX2" fmla="*/ 0 w 960755"/>
                <a:gd name="connsiteY2" fmla="*/ 605022 h 1252646"/>
                <a:gd name="connsiteX3" fmla="*/ 892436 w 960755"/>
                <a:gd name="connsiteY3" fmla="*/ 593706 h 1252646"/>
                <a:gd name="connsiteX4" fmla="*/ 901382 w 960755"/>
                <a:gd name="connsiteY4" fmla="*/ 14473 h 1252646"/>
                <a:gd name="connsiteX5" fmla="*/ 960755 w 960755"/>
                <a:gd name="connsiteY5" fmla="*/ 1250818 h 1252646"/>
                <a:gd name="connsiteX0" fmla="*/ 35878 w 960755"/>
                <a:gd name="connsiteY0" fmla="*/ 144652 h 1252333"/>
                <a:gd name="connsiteX1" fmla="*/ 44768 w 960755"/>
                <a:gd name="connsiteY1" fmla="*/ 1098105 h 1252333"/>
                <a:gd name="connsiteX2" fmla="*/ 0 w 960755"/>
                <a:gd name="connsiteY2" fmla="*/ 604709 h 1252333"/>
                <a:gd name="connsiteX3" fmla="*/ 916248 w 960755"/>
                <a:gd name="connsiteY3" fmla="*/ 607681 h 1252333"/>
                <a:gd name="connsiteX4" fmla="*/ 901382 w 960755"/>
                <a:gd name="connsiteY4" fmla="*/ 14160 h 1252333"/>
                <a:gd name="connsiteX5" fmla="*/ 960755 w 960755"/>
                <a:gd name="connsiteY5" fmla="*/ 1250505 h 1252333"/>
                <a:gd name="connsiteX0" fmla="*/ 35878 w 960755"/>
                <a:gd name="connsiteY0" fmla="*/ 144751 h 1252432"/>
                <a:gd name="connsiteX1" fmla="*/ 44768 w 960755"/>
                <a:gd name="connsiteY1" fmla="*/ 1098204 h 1252432"/>
                <a:gd name="connsiteX2" fmla="*/ 0 w 960755"/>
                <a:gd name="connsiteY2" fmla="*/ 604808 h 1252432"/>
                <a:gd name="connsiteX3" fmla="*/ 916248 w 960755"/>
                <a:gd name="connsiteY3" fmla="*/ 607780 h 1252432"/>
                <a:gd name="connsiteX4" fmla="*/ 901382 w 960755"/>
                <a:gd name="connsiteY4" fmla="*/ 14259 h 1252432"/>
                <a:gd name="connsiteX5" fmla="*/ 960755 w 960755"/>
                <a:gd name="connsiteY5" fmla="*/ 1250604 h 1252432"/>
                <a:gd name="connsiteX0" fmla="*/ 35878 w 960755"/>
                <a:gd name="connsiteY0" fmla="*/ 144649 h 1252330"/>
                <a:gd name="connsiteX1" fmla="*/ 44768 w 960755"/>
                <a:gd name="connsiteY1" fmla="*/ 1098102 h 1252330"/>
                <a:gd name="connsiteX2" fmla="*/ 0 w 960755"/>
                <a:gd name="connsiteY2" fmla="*/ 604706 h 1252330"/>
                <a:gd name="connsiteX3" fmla="*/ 949586 w 960755"/>
                <a:gd name="connsiteY3" fmla="*/ 612441 h 1252330"/>
                <a:gd name="connsiteX4" fmla="*/ 901382 w 960755"/>
                <a:gd name="connsiteY4" fmla="*/ 14157 h 1252330"/>
                <a:gd name="connsiteX5" fmla="*/ 960755 w 960755"/>
                <a:gd name="connsiteY5" fmla="*/ 1250502 h 1252330"/>
                <a:gd name="connsiteX0" fmla="*/ 35878 w 960755"/>
                <a:gd name="connsiteY0" fmla="*/ 144649 h 1252330"/>
                <a:gd name="connsiteX1" fmla="*/ 44768 w 960755"/>
                <a:gd name="connsiteY1" fmla="*/ 1098102 h 1252330"/>
                <a:gd name="connsiteX2" fmla="*/ 0 w 960755"/>
                <a:gd name="connsiteY2" fmla="*/ 604706 h 1252330"/>
                <a:gd name="connsiteX3" fmla="*/ 916248 w 960755"/>
                <a:gd name="connsiteY3" fmla="*/ 612441 h 1252330"/>
                <a:gd name="connsiteX4" fmla="*/ 901382 w 960755"/>
                <a:gd name="connsiteY4" fmla="*/ 14157 h 1252330"/>
                <a:gd name="connsiteX5" fmla="*/ 960755 w 960755"/>
                <a:gd name="connsiteY5" fmla="*/ 1250502 h 1252330"/>
                <a:gd name="connsiteX0" fmla="*/ 35878 w 960755"/>
                <a:gd name="connsiteY0" fmla="*/ 144649 h 1250502"/>
                <a:gd name="connsiteX1" fmla="*/ 44768 w 960755"/>
                <a:gd name="connsiteY1" fmla="*/ 1098102 h 1250502"/>
                <a:gd name="connsiteX2" fmla="*/ 0 w 960755"/>
                <a:gd name="connsiteY2" fmla="*/ 604706 h 1250502"/>
                <a:gd name="connsiteX3" fmla="*/ 916248 w 960755"/>
                <a:gd name="connsiteY3" fmla="*/ 612441 h 1250502"/>
                <a:gd name="connsiteX4" fmla="*/ 901382 w 960755"/>
                <a:gd name="connsiteY4" fmla="*/ 14157 h 1250502"/>
                <a:gd name="connsiteX5" fmla="*/ 960755 w 960755"/>
                <a:gd name="connsiteY5" fmla="*/ 1250502 h 1250502"/>
                <a:gd name="connsiteX0" fmla="*/ 35878 w 916892"/>
                <a:gd name="connsiteY0" fmla="*/ 144649 h 1221927"/>
                <a:gd name="connsiteX1" fmla="*/ 44768 w 916892"/>
                <a:gd name="connsiteY1" fmla="*/ 1098102 h 1221927"/>
                <a:gd name="connsiteX2" fmla="*/ 0 w 916892"/>
                <a:gd name="connsiteY2" fmla="*/ 604706 h 1221927"/>
                <a:gd name="connsiteX3" fmla="*/ 916248 w 916892"/>
                <a:gd name="connsiteY3" fmla="*/ 612441 h 1221927"/>
                <a:gd name="connsiteX4" fmla="*/ 901382 w 916892"/>
                <a:gd name="connsiteY4" fmla="*/ 14157 h 1221927"/>
                <a:gd name="connsiteX5" fmla="*/ 898843 w 916892"/>
                <a:gd name="connsiteY5" fmla="*/ 1221927 h 1221927"/>
                <a:gd name="connsiteX0" fmla="*/ 35878 w 925636"/>
                <a:gd name="connsiteY0" fmla="*/ 144649 h 1221927"/>
                <a:gd name="connsiteX1" fmla="*/ 44768 w 925636"/>
                <a:gd name="connsiteY1" fmla="*/ 1098102 h 1221927"/>
                <a:gd name="connsiteX2" fmla="*/ 0 w 925636"/>
                <a:gd name="connsiteY2" fmla="*/ 604706 h 1221927"/>
                <a:gd name="connsiteX3" fmla="*/ 916248 w 925636"/>
                <a:gd name="connsiteY3" fmla="*/ 612441 h 1221927"/>
                <a:gd name="connsiteX4" fmla="*/ 901382 w 925636"/>
                <a:gd name="connsiteY4" fmla="*/ 14157 h 1221927"/>
                <a:gd name="connsiteX5" fmla="*/ 898843 w 925636"/>
                <a:gd name="connsiteY5" fmla="*/ 1221927 h 1221927"/>
                <a:gd name="connsiteX0" fmla="*/ 35878 w 919449"/>
                <a:gd name="connsiteY0" fmla="*/ 144649 h 1221927"/>
                <a:gd name="connsiteX1" fmla="*/ 44768 w 919449"/>
                <a:gd name="connsiteY1" fmla="*/ 1098102 h 1221927"/>
                <a:gd name="connsiteX2" fmla="*/ 0 w 919449"/>
                <a:gd name="connsiteY2" fmla="*/ 604706 h 1221927"/>
                <a:gd name="connsiteX3" fmla="*/ 916248 w 919449"/>
                <a:gd name="connsiteY3" fmla="*/ 612441 h 1221927"/>
                <a:gd name="connsiteX4" fmla="*/ 901382 w 919449"/>
                <a:gd name="connsiteY4" fmla="*/ 14157 h 1221927"/>
                <a:gd name="connsiteX5" fmla="*/ 898843 w 919449"/>
                <a:gd name="connsiteY5" fmla="*/ 1221927 h 1221927"/>
                <a:gd name="connsiteX0" fmla="*/ 35878 w 923492"/>
                <a:gd name="connsiteY0" fmla="*/ 121367 h 1198645"/>
                <a:gd name="connsiteX1" fmla="*/ 44768 w 923492"/>
                <a:gd name="connsiteY1" fmla="*/ 1074820 h 1198645"/>
                <a:gd name="connsiteX2" fmla="*/ 0 w 923492"/>
                <a:gd name="connsiteY2" fmla="*/ 581424 h 1198645"/>
                <a:gd name="connsiteX3" fmla="*/ 916248 w 923492"/>
                <a:gd name="connsiteY3" fmla="*/ 589159 h 1198645"/>
                <a:gd name="connsiteX4" fmla="*/ 910907 w 923492"/>
                <a:gd name="connsiteY4" fmla="*/ 14687 h 1198645"/>
                <a:gd name="connsiteX5" fmla="*/ 898843 w 923492"/>
                <a:gd name="connsiteY5" fmla="*/ 1198645 h 1198645"/>
                <a:gd name="connsiteX0" fmla="*/ 35878 w 923492"/>
                <a:gd name="connsiteY0" fmla="*/ 106680 h 1183958"/>
                <a:gd name="connsiteX1" fmla="*/ 44768 w 923492"/>
                <a:gd name="connsiteY1" fmla="*/ 1060133 h 1183958"/>
                <a:gd name="connsiteX2" fmla="*/ 0 w 923492"/>
                <a:gd name="connsiteY2" fmla="*/ 566737 h 1183958"/>
                <a:gd name="connsiteX3" fmla="*/ 916248 w 923492"/>
                <a:gd name="connsiteY3" fmla="*/ 574472 h 1183958"/>
                <a:gd name="connsiteX4" fmla="*/ 910907 w 923492"/>
                <a:gd name="connsiteY4" fmla="*/ 0 h 1183958"/>
                <a:gd name="connsiteX5" fmla="*/ 898843 w 923492"/>
                <a:gd name="connsiteY5" fmla="*/ 1183958 h 1183958"/>
                <a:gd name="connsiteX0" fmla="*/ 35878 w 925998"/>
                <a:gd name="connsiteY0" fmla="*/ 87630 h 1164908"/>
                <a:gd name="connsiteX1" fmla="*/ 44768 w 925998"/>
                <a:gd name="connsiteY1" fmla="*/ 1041083 h 1164908"/>
                <a:gd name="connsiteX2" fmla="*/ 0 w 925998"/>
                <a:gd name="connsiteY2" fmla="*/ 547687 h 1164908"/>
                <a:gd name="connsiteX3" fmla="*/ 916248 w 925998"/>
                <a:gd name="connsiteY3" fmla="*/ 555422 h 1164908"/>
                <a:gd name="connsiteX4" fmla="*/ 915669 w 925998"/>
                <a:gd name="connsiteY4" fmla="*/ 0 h 1164908"/>
                <a:gd name="connsiteX5" fmla="*/ 898843 w 925998"/>
                <a:gd name="connsiteY5" fmla="*/ 1164908 h 1164908"/>
                <a:gd name="connsiteX0" fmla="*/ 35878 w 923492"/>
                <a:gd name="connsiteY0" fmla="*/ 101918 h 1179196"/>
                <a:gd name="connsiteX1" fmla="*/ 44768 w 923492"/>
                <a:gd name="connsiteY1" fmla="*/ 1055371 h 1179196"/>
                <a:gd name="connsiteX2" fmla="*/ 0 w 923492"/>
                <a:gd name="connsiteY2" fmla="*/ 561975 h 1179196"/>
                <a:gd name="connsiteX3" fmla="*/ 916248 w 923492"/>
                <a:gd name="connsiteY3" fmla="*/ 569710 h 1179196"/>
                <a:gd name="connsiteX4" fmla="*/ 910907 w 923492"/>
                <a:gd name="connsiteY4" fmla="*/ 0 h 1179196"/>
                <a:gd name="connsiteX5" fmla="*/ 898843 w 923492"/>
                <a:gd name="connsiteY5" fmla="*/ 1179196 h 1179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23492" h="1179196">
                  <a:moveTo>
                    <a:pt x="35878" y="101918"/>
                  </a:moveTo>
                  <a:cubicBezTo>
                    <a:pt x="-13758" y="286808"/>
                    <a:pt x="13970" y="883709"/>
                    <a:pt x="44768" y="1055371"/>
                  </a:cubicBezTo>
                  <a:cubicBezTo>
                    <a:pt x="21590" y="893658"/>
                    <a:pt x="8043" y="717445"/>
                    <a:pt x="0" y="561975"/>
                  </a:cubicBezTo>
                  <a:cubicBezTo>
                    <a:pt x="151596" y="566756"/>
                    <a:pt x="747762" y="556217"/>
                    <a:pt x="916248" y="569710"/>
                  </a:cubicBezTo>
                  <a:cubicBezTo>
                    <a:pt x="922810" y="435565"/>
                    <a:pt x="909839" y="88919"/>
                    <a:pt x="910907" y="0"/>
                  </a:cubicBezTo>
                  <a:cubicBezTo>
                    <a:pt x="922973" y="563351"/>
                    <a:pt x="936413" y="1012403"/>
                    <a:pt x="898843" y="1179196"/>
                  </a:cubicBezTo>
                </a:path>
              </a:pathLst>
            </a:custGeom>
            <a:noFill/>
            <a:ln w="254000" cap="rnd">
              <a:solidFill>
                <a:srgbClr val="7FFF23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89448641-0E7B-20C7-A8FD-7121A6FC2F25}"/>
                </a:ext>
              </a:extLst>
            </p:cNvPr>
            <p:cNvSpPr/>
            <p:nvPr/>
          </p:nvSpPr>
          <p:spPr>
            <a:xfrm>
              <a:off x="7491620" y="4193204"/>
              <a:ext cx="855230" cy="1079541"/>
            </a:xfrm>
            <a:custGeom>
              <a:avLst/>
              <a:gdLst>
                <a:gd name="connsiteX0" fmla="*/ 0 w 1082040"/>
                <a:gd name="connsiteY0" fmla="*/ 0 h 1097280"/>
                <a:gd name="connsiteX1" fmla="*/ 121920 w 1082040"/>
                <a:gd name="connsiteY1" fmla="*/ 1097280 h 1097280"/>
                <a:gd name="connsiteX2" fmla="*/ 929640 w 1082040"/>
                <a:gd name="connsiteY2" fmla="*/ 944880 h 1097280"/>
                <a:gd name="connsiteX3" fmla="*/ 1082040 w 1082040"/>
                <a:gd name="connsiteY3" fmla="*/ 525780 h 1097280"/>
                <a:gd name="connsiteX4" fmla="*/ 746760 w 1082040"/>
                <a:gd name="connsiteY4" fmla="*/ 22860 h 1097280"/>
                <a:gd name="connsiteX5" fmla="*/ 0 w 1082040"/>
                <a:gd name="connsiteY5" fmla="*/ 0 h 1097280"/>
                <a:gd name="connsiteX0" fmla="*/ 0 w 1082040"/>
                <a:gd name="connsiteY0" fmla="*/ 94636 h 1191916"/>
                <a:gd name="connsiteX1" fmla="*/ 121920 w 1082040"/>
                <a:gd name="connsiteY1" fmla="*/ 1191916 h 1191916"/>
                <a:gd name="connsiteX2" fmla="*/ 929640 w 1082040"/>
                <a:gd name="connsiteY2" fmla="*/ 1039516 h 1191916"/>
                <a:gd name="connsiteX3" fmla="*/ 1082040 w 1082040"/>
                <a:gd name="connsiteY3" fmla="*/ 620416 h 1191916"/>
                <a:gd name="connsiteX4" fmla="*/ 746760 w 1082040"/>
                <a:gd name="connsiteY4" fmla="*/ 117496 h 1191916"/>
                <a:gd name="connsiteX5" fmla="*/ 0 w 1082040"/>
                <a:gd name="connsiteY5" fmla="*/ 94636 h 1191916"/>
                <a:gd name="connsiteX0" fmla="*/ 0 w 1082040"/>
                <a:gd name="connsiteY0" fmla="*/ 81612 h 1178892"/>
                <a:gd name="connsiteX1" fmla="*/ 121920 w 1082040"/>
                <a:gd name="connsiteY1" fmla="*/ 1178892 h 1178892"/>
                <a:gd name="connsiteX2" fmla="*/ 929640 w 1082040"/>
                <a:gd name="connsiteY2" fmla="*/ 1026492 h 1178892"/>
                <a:gd name="connsiteX3" fmla="*/ 1082040 w 1082040"/>
                <a:gd name="connsiteY3" fmla="*/ 607392 h 1178892"/>
                <a:gd name="connsiteX4" fmla="*/ 727710 w 1082040"/>
                <a:gd name="connsiteY4" fmla="*/ 148922 h 1178892"/>
                <a:gd name="connsiteX5" fmla="*/ 0 w 1082040"/>
                <a:gd name="connsiteY5" fmla="*/ 81612 h 1178892"/>
                <a:gd name="connsiteX0" fmla="*/ 0 w 1082040"/>
                <a:gd name="connsiteY0" fmla="*/ 80009 h 1177289"/>
                <a:gd name="connsiteX1" fmla="*/ 121920 w 1082040"/>
                <a:gd name="connsiteY1" fmla="*/ 1177289 h 1177289"/>
                <a:gd name="connsiteX2" fmla="*/ 929640 w 1082040"/>
                <a:gd name="connsiteY2" fmla="*/ 1024889 h 1177289"/>
                <a:gd name="connsiteX3" fmla="*/ 1082040 w 1082040"/>
                <a:gd name="connsiteY3" fmla="*/ 605789 h 1177289"/>
                <a:gd name="connsiteX4" fmla="*/ 759460 w 1082040"/>
                <a:gd name="connsiteY4" fmla="*/ 153669 h 1177289"/>
                <a:gd name="connsiteX5" fmla="*/ 0 w 1082040"/>
                <a:gd name="connsiteY5" fmla="*/ 80009 h 1177289"/>
                <a:gd name="connsiteX0" fmla="*/ 0 w 1082040"/>
                <a:gd name="connsiteY0" fmla="*/ 70151 h 1167431"/>
                <a:gd name="connsiteX1" fmla="*/ 121920 w 1082040"/>
                <a:gd name="connsiteY1" fmla="*/ 1167431 h 1167431"/>
                <a:gd name="connsiteX2" fmla="*/ 929640 w 1082040"/>
                <a:gd name="connsiteY2" fmla="*/ 1015031 h 1167431"/>
                <a:gd name="connsiteX3" fmla="*/ 1082040 w 1082040"/>
                <a:gd name="connsiteY3" fmla="*/ 595931 h 1167431"/>
                <a:gd name="connsiteX4" fmla="*/ 759460 w 1082040"/>
                <a:gd name="connsiteY4" fmla="*/ 143811 h 1167431"/>
                <a:gd name="connsiteX5" fmla="*/ 0 w 1082040"/>
                <a:gd name="connsiteY5" fmla="*/ 70151 h 1167431"/>
                <a:gd name="connsiteX0" fmla="*/ 0 w 1082040"/>
                <a:gd name="connsiteY0" fmla="*/ 10997 h 1108277"/>
                <a:gd name="connsiteX1" fmla="*/ 121920 w 1082040"/>
                <a:gd name="connsiteY1" fmla="*/ 1108277 h 1108277"/>
                <a:gd name="connsiteX2" fmla="*/ 929640 w 1082040"/>
                <a:gd name="connsiteY2" fmla="*/ 955877 h 1108277"/>
                <a:gd name="connsiteX3" fmla="*/ 1082040 w 1082040"/>
                <a:gd name="connsiteY3" fmla="*/ 536777 h 1108277"/>
                <a:gd name="connsiteX4" fmla="*/ 759460 w 1082040"/>
                <a:gd name="connsiteY4" fmla="*/ 84657 h 1108277"/>
                <a:gd name="connsiteX5" fmla="*/ 0 w 1082040"/>
                <a:gd name="connsiteY5" fmla="*/ 10997 h 1108277"/>
                <a:gd name="connsiteX0" fmla="*/ 0 w 1082040"/>
                <a:gd name="connsiteY0" fmla="*/ 21102 h 1118382"/>
                <a:gd name="connsiteX1" fmla="*/ 121920 w 1082040"/>
                <a:gd name="connsiteY1" fmla="*/ 1118382 h 1118382"/>
                <a:gd name="connsiteX2" fmla="*/ 929640 w 1082040"/>
                <a:gd name="connsiteY2" fmla="*/ 965982 h 1118382"/>
                <a:gd name="connsiteX3" fmla="*/ 1082040 w 1082040"/>
                <a:gd name="connsiteY3" fmla="*/ 546882 h 1118382"/>
                <a:gd name="connsiteX4" fmla="*/ 759460 w 1082040"/>
                <a:gd name="connsiteY4" fmla="*/ 94762 h 1118382"/>
                <a:gd name="connsiteX5" fmla="*/ 0 w 1082040"/>
                <a:gd name="connsiteY5" fmla="*/ 21102 h 1118382"/>
                <a:gd name="connsiteX0" fmla="*/ 0 w 1082040"/>
                <a:gd name="connsiteY0" fmla="*/ 13447 h 1110727"/>
                <a:gd name="connsiteX1" fmla="*/ 121920 w 1082040"/>
                <a:gd name="connsiteY1" fmla="*/ 1110727 h 1110727"/>
                <a:gd name="connsiteX2" fmla="*/ 929640 w 1082040"/>
                <a:gd name="connsiteY2" fmla="*/ 958327 h 1110727"/>
                <a:gd name="connsiteX3" fmla="*/ 1082040 w 1082040"/>
                <a:gd name="connsiteY3" fmla="*/ 539227 h 1110727"/>
                <a:gd name="connsiteX4" fmla="*/ 759460 w 1082040"/>
                <a:gd name="connsiteY4" fmla="*/ 87107 h 1110727"/>
                <a:gd name="connsiteX5" fmla="*/ 0 w 1082040"/>
                <a:gd name="connsiteY5" fmla="*/ 13447 h 1110727"/>
                <a:gd name="connsiteX0" fmla="*/ 0 w 1082040"/>
                <a:gd name="connsiteY0" fmla="*/ 34409 h 1131689"/>
                <a:gd name="connsiteX1" fmla="*/ 121920 w 1082040"/>
                <a:gd name="connsiteY1" fmla="*/ 1131689 h 1131689"/>
                <a:gd name="connsiteX2" fmla="*/ 929640 w 1082040"/>
                <a:gd name="connsiteY2" fmla="*/ 979289 h 1131689"/>
                <a:gd name="connsiteX3" fmla="*/ 1082040 w 1082040"/>
                <a:gd name="connsiteY3" fmla="*/ 560189 h 1131689"/>
                <a:gd name="connsiteX4" fmla="*/ 759460 w 1082040"/>
                <a:gd name="connsiteY4" fmla="*/ 108069 h 1131689"/>
                <a:gd name="connsiteX5" fmla="*/ 0 w 1082040"/>
                <a:gd name="connsiteY5" fmla="*/ 34409 h 1131689"/>
                <a:gd name="connsiteX0" fmla="*/ 0 w 1082040"/>
                <a:gd name="connsiteY0" fmla="*/ 29033 h 1126313"/>
                <a:gd name="connsiteX1" fmla="*/ 121920 w 1082040"/>
                <a:gd name="connsiteY1" fmla="*/ 1126313 h 1126313"/>
                <a:gd name="connsiteX2" fmla="*/ 929640 w 1082040"/>
                <a:gd name="connsiteY2" fmla="*/ 973913 h 1126313"/>
                <a:gd name="connsiteX3" fmla="*/ 1082040 w 1082040"/>
                <a:gd name="connsiteY3" fmla="*/ 554813 h 1126313"/>
                <a:gd name="connsiteX4" fmla="*/ 759460 w 1082040"/>
                <a:gd name="connsiteY4" fmla="*/ 102693 h 1126313"/>
                <a:gd name="connsiteX5" fmla="*/ 0 w 1082040"/>
                <a:gd name="connsiteY5" fmla="*/ 29033 h 1126313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8690 w 1101090"/>
                <a:gd name="connsiteY2" fmla="*/ 98259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8690 w 1101090"/>
                <a:gd name="connsiteY2" fmla="*/ 98259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8690 w 1101090"/>
                <a:gd name="connsiteY2" fmla="*/ 98259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8690 w 1101090"/>
                <a:gd name="connsiteY2" fmla="*/ 98259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8690 w 1101090"/>
                <a:gd name="connsiteY2" fmla="*/ 98259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98088"/>
                <a:gd name="connsiteX1" fmla="*/ 140970 w 1101090"/>
                <a:gd name="connsiteY1" fmla="*/ 1134995 h 1198088"/>
                <a:gd name="connsiteX2" fmla="*/ 948690 w 1101090"/>
                <a:gd name="connsiteY2" fmla="*/ 982595 h 1198088"/>
                <a:gd name="connsiteX3" fmla="*/ 1101090 w 1101090"/>
                <a:gd name="connsiteY3" fmla="*/ 563495 h 1198088"/>
                <a:gd name="connsiteX4" fmla="*/ 778510 w 1101090"/>
                <a:gd name="connsiteY4" fmla="*/ 111375 h 1198088"/>
                <a:gd name="connsiteX5" fmla="*/ 0 w 1101090"/>
                <a:gd name="connsiteY5" fmla="*/ 37715 h 1198088"/>
                <a:gd name="connsiteX0" fmla="*/ 0 w 1101090"/>
                <a:gd name="connsiteY0" fmla="*/ 37715 h 1189237"/>
                <a:gd name="connsiteX1" fmla="*/ 140970 w 1101090"/>
                <a:gd name="connsiteY1" fmla="*/ 1134995 h 1189237"/>
                <a:gd name="connsiteX2" fmla="*/ 948690 w 1101090"/>
                <a:gd name="connsiteY2" fmla="*/ 982595 h 1189237"/>
                <a:gd name="connsiteX3" fmla="*/ 1101090 w 1101090"/>
                <a:gd name="connsiteY3" fmla="*/ 563495 h 1189237"/>
                <a:gd name="connsiteX4" fmla="*/ 778510 w 1101090"/>
                <a:gd name="connsiteY4" fmla="*/ 111375 h 1189237"/>
                <a:gd name="connsiteX5" fmla="*/ 0 w 1101090"/>
                <a:gd name="connsiteY5" fmla="*/ 37715 h 1189237"/>
                <a:gd name="connsiteX0" fmla="*/ 0 w 1101090"/>
                <a:gd name="connsiteY0" fmla="*/ 37715 h 1186478"/>
                <a:gd name="connsiteX1" fmla="*/ 140970 w 1101090"/>
                <a:gd name="connsiteY1" fmla="*/ 1134995 h 1186478"/>
                <a:gd name="connsiteX2" fmla="*/ 961390 w 1101090"/>
                <a:gd name="connsiteY2" fmla="*/ 963545 h 1186478"/>
                <a:gd name="connsiteX3" fmla="*/ 1101090 w 1101090"/>
                <a:gd name="connsiteY3" fmla="*/ 563495 h 1186478"/>
                <a:gd name="connsiteX4" fmla="*/ 778510 w 1101090"/>
                <a:gd name="connsiteY4" fmla="*/ 111375 h 1186478"/>
                <a:gd name="connsiteX5" fmla="*/ 0 w 1101090"/>
                <a:gd name="connsiteY5" fmla="*/ 37715 h 1186478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61390 w 1101090"/>
                <a:gd name="connsiteY2" fmla="*/ 96354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61390 w 1101090"/>
                <a:gd name="connsiteY2" fmla="*/ 96354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61390 w 1101090"/>
                <a:gd name="connsiteY2" fmla="*/ 96354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2340 w 1101090"/>
                <a:gd name="connsiteY2" fmla="*/ 96354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082040"/>
                <a:gd name="connsiteY0" fmla="*/ 37715 h 1134995"/>
                <a:gd name="connsiteX1" fmla="*/ 140970 w 1082040"/>
                <a:gd name="connsiteY1" fmla="*/ 1134995 h 1134995"/>
                <a:gd name="connsiteX2" fmla="*/ 942340 w 1082040"/>
                <a:gd name="connsiteY2" fmla="*/ 963545 h 1134995"/>
                <a:gd name="connsiteX3" fmla="*/ 1082040 w 1082040"/>
                <a:gd name="connsiteY3" fmla="*/ 563495 h 1134995"/>
                <a:gd name="connsiteX4" fmla="*/ 778510 w 1082040"/>
                <a:gd name="connsiteY4" fmla="*/ 111375 h 1134995"/>
                <a:gd name="connsiteX5" fmla="*/ 0 w 1082040"/>
                <a:gd name="connsiteY5" fmla="*/ 37715 h 1134995"/>
                <a:gd name="connsiteX0" fmla="*/ 0 w 983901"/>
                <a:gd name="connsiteY0" fmla="*/ 37715 h 1134995"/>
                <a:gd name="connsiteX1" fmla="*/ 140970 w 983901"/>
                <a:gd name="connsiteY1" fmla="*/ 1134995 h 1134995"/>
                <a:gd name="connsiteX2" fmla="*/ 942340 w 983901"/>
                <a:gd name="connsiteY2" fmla="*/ 963545 h 1134995"/>
                <a:gd name="connsiteX3" fmla="*/ 778510 w 983901"/>
                <a:gd name="connsiteY3" fmla="*/ 111375 h 1134995"/>
                <a:gd name="connsiteX4" fmla="*/ 0 w 983901"/>
                <a:gd name="connsiteY4" fmla="*/ 37715 h 1134995"/>
                <a:gd name="connsiteX0" fmla="*/ 0 w 1033650"/>
                <a:gd name="connsiteY0" fmla="*/ 52605 h 1149885"/>
                <a:gd name="connsiteX1" fmla="*/ 140970 w 1033650"/>
                <a:gd name="connsiteY1" fmla="*/ 1149885 h 1149885"/>
                <a:gd name="connsiteX2" fmla="*/ 999490 w 1033650"/>
                <a:gd name="connsiteY2" fmla="*/ 933985 h 1149885"/>
                <a:gd name="connsiteX3" fmla="*/ 778510 w 1033650"/>
                <a:gd name="connsiteY3" fmla="*/ 126265 h 1149885"/>
                <a:gd name="connsiteX4" fmla="*/ 0 w 1033650"/>
                <a:gd name="connsiteY4" fmla="*/ 52605 h 1149885"/>
                <a:gd name="connsiteX0" fmla="*/ 0 w 1056496"/>
                <a:gd name="connsiteY0" fmla="*/ 51985 h 1149265"/>
                <a:gd name="connsiteX1" fmla="*/ 140970 w 1056496"/>
                <a:gd name="connsiteY1" fmla="*/ 1149265 h 1149265"/>
                <a:gd name="connsiteX2" fmla="*/ 1024890 w 1056496"/>
                <a:gd name="connsiteY2" fmla="*/ 920665 h 1149265"/>
                <a:gd name="connsiteX3" fmla="*/ 778510 w 1056496"/>
                <a:gd name="connsiteY3" fmla="*/ 125645 h 1149265"/>
                <a:gd name="connsiteX4" fmla="*/ 0 w 1056496"/>
                <a:gd name="connsiteY4" fmla="*/ 51985 h 1149265"/>
                <a:gd name="connsiteX0" fmla="*/ 0 w 1058985"/>
                <a:gd name="connsiteY0" fmla="*/ 51985 h 1149265"/>
                <a:gd name="connsiteX1" fmla="*/ 140970 w 1058985"/>
                <a:gd name="connsiteY1" fmla="*/ 1149265 h 1149265"/>
                <a:gd name="connsiteX2" fmla="*/ 1024890 w 1058985"/>
                <a:gd name="connsiteY2" fmla="*/ 920665 h 1149265"/>
                <a:gd name="connsiteX3" fmla="*/ 778510 w 1058985"/>
                <a:gd name="connsiteY3" fmla="*/ 125645 h 1149265"/>
                <a:gd name="connsiteX4" fmla="*/ 0 w 1058985"/>
                <a:gd name="connsiteY4" fmla="*/ 51985 h 1149265"/>
                <a:gd name="connsiteX0" fmla="*/ 0 w 1058802"/>
                <a:gd name="connsiteY0" fmla="*/ 45717 h 1142997"/>
                <a:gd name="connsiteX1" fmla="*/ 140970 w 1058802"/>
                <a:gd name="connsiteY1" fmla="*/ 1142997 h 1142997"/>
                <a:gd name="connsiteX2" fmla="*/ 1024890 w 1058802"/>
                <a:gd name="connsiteY2" fmla="*/ 914397 h 1142997"/>
                <a:gd name="connsiteX3" fmla="*/ 791210 w 1058802"/>
                <a:gd name="connsiteY3" fmla="*/ 138427 h 1142997"/>
                <a:gd name="connsiteX4" fmla="*/ 0 w 1058802"/>
                <a:gd name="connsiteY4" fmla="*/ 45717 h 1142997"/>
                <a:gd name="connsiteX0" fmla="*/ 0 w 1064369"/>
                <a:gd name="connsiteY0" fmla="*/ 37131 h 1134411"/>
                <a:gd name="connsiteX1" fmla="*/ 140970 w 1064369"/>
                <a:gd name="connsiteY1" fmla="*/ 1134411 h 1134411"/>
                <a:gd name="connsiteX2" fmla="*/ 1024890 w 1064369"/>
                <a:gd name="connsiteY2" fmla="*/ 905811 h 1134411"/>
                <a:gd name="connsiteX3" fmla="*/ 791210 w 1064369"/>
                <a:gd name="connsiteY3" fmla="*/ 129841 h 1134411"/>
                <a:gd name="connsiteX4" fmla="*/ 0 w 1064369"/>
                <a:gd name="connsiteY4" fmla="*/ 37131 h 1134411"/>
                <a:gd name="connsiteX0" fmla="*/ 0 w 1072221"/>
                <a:gd name="connsiteY0" fmla="*/ 30947 h 1128227"/>
                <a:gd name="connsiteX1" fmla="*/ 140970 w 1072221"/>
                <a:gd name="connsiteY1" fmla="*/ 1128227 h 1128227"/>
                <a:gd name="connsiteX2" fmla="*/ 1024890 w 1072221"/>
                <a:gd name="connsiteY2" fmla="*/ 899627 h 1128227"/>
                <a:gd name="connsiteX3" fmla="*/ 822960 w 1072221"/>
                <a:gd name="connsiteY3" fmla="*/ 155407 h 1128227"/>
                <a:gd name="connsiteX4" fmla="*/ 0 w 1072221"/>
                <a:gd name="connsiteY4" fmla="*/ 30947 h 1128227"/>
                <a:gd name="connsiteX0" fmla="*/ 0 w 1072221"/>
                <a:gd name="connsiteY0" fmla="*/ 30947 h 1128227"/>
                <a:gd name="connsiteX1" fmla="*/ 140970 w 1072221"/>
                <a:gd name="connsiteY1" fmla="*/ 1128227 h 1128227"/>
                <a:gd name="connsiteX2" fmla="*/ 1024890 w 1072221"/>
                <a:gd name="connsiteY2" fmla="*/ 899627 h 1128227"/>
                <a:gd name="connsiteX3" fmla="*/ 822960 w 1072221"/>
                <a:gd name="connsiteY3" fmla="*/ 155407 h 1128227"/>
                <a:gd name="connsiteX4" fmla="*/ 0 w 1072221"/>
                <a:gd name="connsiteY4" fmla="*/ 30947 h 1128227"/>
                <a:gd name="connsiteX0" fmla="*/ 0 w 1061159"/>
                <a:gd name="connsiteY0" fmla="*/ 30947 h 1128227"/>
                <a:gd name="connsiteX1" fmla="*/ 140970 w 1061159"/>
                <a:gd name="connsiteY1" fmla="*/ 1128227 h 1128227"/>
                <a:gd name="connsiteX2" fmla="*/ 1024890 w 1061159"/>
                <a:gd name="connsiteY2" fmla="*/ 899627 h 1128227"/>
                <a:gd name="connsiteX3" fmla="*/ 822960 w 1061159"/>
                <a:gd name="connsiteY3" fmla="*/ 155407 h 1128227"/>
                <a:gd name="connsiteX4" fmla="*/ 0 w 1061159"/>
                <a:gd name="connsiteY4" fmla="*/ 30947 h 1128227"/>
                <a:gd name="connsiteX0" fmla="*/ 0 w 1061159"/>
                <a:gd name="connsiteY0" fmla="*/ 30947 h 1184617"/>
                <a:gd name="connsiteX1" fmla="*/ 140970 w 1061159"/>
                <a:gd name="connsiteY1" fmla="*/ 1128227 h 1184617"/>
                <a:gd name="connsiteX2" fmla="*/ 1024890 w 1061159"/>
                <a:gd name="connsiteY2" fmla="*/ 899627 h 1184617"/>
                <a:gd name="connsiteX3" fmla="*/ 822960 w 1061159"/>
                <a:gd name="connsiteY3" fmla="*/ 155407 h 1184617"/>
                <a:gd name="connsiteX4" fmla="*/ 0 w 1061159"/>
                <a:gd name="connsiteY4" fmla="*/ 30947 h 1184617"/>
                <a:gd name="connsiteX0" fmla="*/ 0 w 925273"/>
                <a:gd name="connsiteY0" fmla="*/ 60201 h 1131321"/>
                <a:gd name="connsiteX1" fmla="*/ 13970 w 925273"/>
                <a:gd name="connsiteY1" fmla="*/ 1074931 h 1131321"/>
                <a:gd name="connsiteX2" fmla="*/ 897890 w 925273"/>
                <a:gd name="connsiteY2" fmla="*/ 846331 h 1131321"/>
                <a:gd name="connsiteX3" fmla="*/ 695960 w 925273"/>
                <a:gd name="connsiteY3" fmla="*/ 102111 h 1131321"/>
                <a:gd name="connsiteX4" fmla="*/ 0 w 925273"/>
                <a:gd name="connsiteY4" fmla="*/ 60201 h 1131321"/>
                <a:gd name="connsiteX0" fmla="*/ 29 w 925302"/>
                <a:gd name="connsiteY0" fmla="*/ 169950 h 1241070"/>
                <a:gd name="connsiteX1" fmla="*/ 13999 w 925302"/>
                <a:gd name="connsiteY1" fmla="*/ 1184680 h 1241070"/>
                <a:gd name="connsiteX2" fmla="*/ 897919 w 925302"/>
                <a:gd name="connsiteY2" fmla="*/ 956080 h 1241070"/>
                <a:gd name="connsiteX3" fmla="*/ 695989 w 925302"/>
                <a:gd name="connsiteY3" fmla="*/ 211860 h 1241070"/>
                <a:gd name="connsiteX4" fmla="*/ 29 w 925302"/>
                <a:gd name="connsiteY4" fmla="*/ 169950 h 1241070"/>
                <a:gd name="connsiteX0" fmla="*/ 74455 w 999728"/>
                <a:gd name="connsiteY0" fmla="*/ 111525 h 1182645"/>
                <a:gd name="connsiteX1" fmla="*/ 88425 w 999728"/>
                <a:gd name="connsiteY1" fmla="*/ 1126255 h 1182645"/>
                <a:gd name="connsiteX2" fmla="*/ 972345 w 999728"/>
                <a:gd name="connsiteY2" fmla="*/ 897655 h 1182645"/>
                <a:gd name="connsiteX3" fmla="*/ 770415 w 999728"/>
                <a:gd name="connsiteY3" fmla="*/ 153435 h 1182645"/>
                <a:gd name="connsiteX4" fmla="*/ 74455 w 999728"/>
                <a:gd name="connsiteY4" fmla="*/ 111525 h 1182645"/>
                <a:gd name="connsiteX0" fmla="*/ 79369 w 985250"/>
                <a:gd name="connsiteY0" fmla="*/ 119473 h 1165193"/>
                <a:gd name="connsiteX1" fmla="*/ 74289 w 985250"/>
                <a:gd name="connsiteY1" fmla="*/ 1108803 h 1165193"/>
                <a:gd name="connsiteX2" fmla="*/ 958209 w 985250"/>
                <a:gd name="connsiteY2" fmla="*/ 880203 h 1165193"/>
                <a:gd name="connsiteX3" fmla="*/ 756279 w 985250"/>
                <a:gd name="connsiteY3" fmla="*/ 135983 h 1165193"/>
                <a:gd name="connsiteX4" fmla="*/ 79369 w 985250"/>
                <a:gd name="connsiteY4" fmla="*/ 119473 h 1165193"/>
                <a:gd name="connsiteX0" fmla="*/ 85008 w 990889"/>
                <a:gd name="connsiteY0" fmla="*/ 111446 h 1157166"/>
                <a:gd name="connsiteX1" fmla="*/ 79928 w 990889"/>
                <a:gd name="connsiteY1" fmla="*/ 1100776 h 1157166"/>
                <a:gd name="connsiteX2" fmla="*/ 963848 w 990889"/>
                <a:gd name="connsiteY2" fmla="*/ 872176 h 1157166"/>
                <a:gd name="connsiteX3" fmla="*/ 761918 w 990889"/>
                <a:gd name="connsiteY3" fmla="*/ 127956 h 1157166"/>
                <a:gd name="connsiteX4" fmla="*/ 85008 w 990889"/>
                <a:gd name="connsiteY4" fmla="*/ 111446 h 1157166"/>
                <a:gd name="connsiteX0" fmla="*/ 48659 w 963901"/>
                <a:gd name="connsiteY0" fmla="*/ 97233 h 1077983"/>
                <a:gd name="connsiteX1" fmla="*/ 56279 w 963901"/>
                <a:gd name="connsiteY1" fmla="*/ 1023063 h 1077983"/>
                <a:gd name="connsiteX2" fmla="*/ 927499 w 963901"/>
                <a:gd name="connsiteY2" fmla="*/ 857963 h 1077983"/>
                <a:gd name="connsiteX3" fmla="*/ 725569 w 963901"/>
                <a:gd name="connsiteY3" fmla="*/ 113743 h 1077983"/>
                <a:gd name="connsiteX4" fmla="*/ 48659 w 963901"/>
                <a:gd name="connsiteY4" fmla="*/ 97233 h 1077983"/>
                <a:gd name="connsiteX0" fmla="*/ 89820 w 1005062"/>
                <a:gd name="connsiteY0" fmla="*/ 97233 h 1077983"/>
                <a:gd name="connsiteX1" fmla="*/ 97440 w 1005062"/>
                <a:gd name="connsiteY1" fmla="*/ 1023063 h 1077983"/>
                <a:gd name="connsiteX2" fmla="*/ 968660 w 1005062"/>
                <a:gd name="connsiteY2" fmla="*/ 857963 h 1077983"/>
                <a:gd name="connsiteX3" fmla="*/ 766730 w 1005062"/>
                <a:gd name="connsiteY3" fmla="*/ 113743 h 1077983"/>
                <a:gd name="connsiteX4" fmla="*/ 89820 w 1005062"/>
                <a:gd name="connsiteY4" fmla="*/ 97233 h 1077983"/>
                <a:gd name="connsiteX0" fmla="*/ 117822 w 1036097"/>
                <a:gd name="connsiteY0" fmla="*/ 94215 h 1038565"/>
                <a:gd name="connsiteX1" fmla="*/ 80992 w 1036097"/>
                <a:gd name="connsiteY1" fmla="*/ 975595 h 1038565"/>
                <a:gd name="connsiteX2" fmla="*/ 996662 w 1036097"/>
                <a:gd name="connsiteY2" fmla="*/ 854945 h 1038565"/>
                <a:gd name="connsiteX3" fmla="*/ 794732 w 1036097"/>
                <a:gd name="connsiteY3" fmla="*/ 110725 h 1038565"/>
                <a:gd name="connsiteX4" fmla="*/ 117822 w 1036097"/>
                <a:gd name="connsiteY4" fmla="*/ 94215 h 1038565"/>
                <a:gd name="connsiteX0" fmla="*/ 97358 w 1013465"/>
                <a:gd name="connsiteY0" fmla="*/ 92501 h 1017048"/>
                <a:gd name="connsiteX1" fmla="*/ 92278 w 1013465"/>
                <a:gd name="connsiteY1" fmla="*/ 948481 h 1017048"/>
                <a:gd name="connsiteX2" fmla="*/ 976198 w 1013465"/>
                <a:gd name="connsiteY2" fmla="*/ 853231 h 1017048"/>
                <a:gd name="connsiteX3" fmla="*/ 774268 w 1013465"/>
                <a:gd name="connsiteY3" fmla="*/ 109011 h 1017048"/>
                <a:gd name="connsiteX4" fmla="*/ 97358 w 1013465"/>
                <a:gd name="connsiteY4" fmla="*/ 92501 h 1017048"/>
                <a:gd name="connsiteX0" fmla="*/ 97358 w 908526"/>
                <a:gd name="connsiteY0" fmla="*/ 95782 h 1039479"/>
                <a:gd name="connsiteX1" fmla="*/ 92278 w 908526"/>
                <a:gd name="connsiteY1" fmla="*/ 951762 h 1039479"/>
                <a:gd name="connsiteX2" fmla="*/ 849198 w 908526"/>
                <a:gd name="connsiteY2" fmla="*/ 913662 h 1039479"/>
                <a:gd name="connsiteX3" fmla="*/ 774268 w 908526"/>
                <a:gd name="connsiteY3" fmla="*/ 112292 h 1039479"/>
                <a:gd name="connsiteX4" fmla="*/ 97358 w 908526"/>
                <a:gd name="connsiteY4" fmla="*/ 95782 h 1039479"/>
                <a:gd name="connsiteX0" fmla="*/ 99959 w 930166"/>
                <a:gd name="connsiteY0" fmla="*/ 117126 h 1062869"/>
                <a:gd name="connsiteX1" fmla="*/ 94879 w 930166"/>
                <a:gd name="connsiteY1" fmla="*/ 973106 h 1062869"/>
                <a:gd name="connsiteX2" fmla="*/ 851799 w 930166"/>
                <a:gd name="connsiteY2" fmla="*/ 935006 h 1062869"/>
                <a:gd name="connsiteX3" fmla="*/ 821319 w 930166"/>
                <a:gd name="connsiteY3" fmla="*/ 95536 h 1062869"/>
                <a:gd name="connsiteX4" fmla="*/ 99959 w 930166"/>
                <a:gd name="connsiteY4" fmla="*/ 117126 h 1062869"/>
                <a:gd name="connsiteX0" fmla="*/ 99959 w 930166"/>
                <a:gd name="connsiteY0" fmla="*/ 108427 h 1073220"/>
                <a:gd name="connsiteX1" fmla="*/ 94879 w 930166"/>
                <a:gd name="connsiteY1" fmla="*/ 983457 h 1073220"/>
                <a:gd name="connsiteX2" fmla="*/ 851799 w 930166"/>
                <a:gd name="connsiteY2" fmla="*/ 945357 h 1073220"/>
                <a:gd name="connsiteX3" fmla="*/ 821319 w 930166"/>
                <a:gd name="connsiteY3" fmla="*/ 105887 h 1073220"/>
                <a:gd name="connsiteX4" fmla="*/ 99959 w 930166"/>
                <a:gd name="connsiteY4" fmla="*/ 108427 h 1073220"/>
                <a:gd name="connsiteX0" fmla="*/ 192550 w 882391"/>
                <a:gd name="connsiteY0" fmla="*/ 83027 h 1117670"/>
                <a:gd name="connsiteX1" fmla="*/ 54120 w 882391"/>
                <a:gd name="connsiteY1" fmla="*/ 1027907 h 1117670"/>
                <a:gd name="connsiteX2" fmla="*/ 811040 w 882391"/>
                <a:gd name="connsiteY2" fmla="*/ 989807 h 1117670"/>
                <a:gd name="connsiteX3" fmla="*/ 780560 w 882391"/>
                <a:gd name="connsiteY3" fmla="*/ 150337 h 1117670"/>
                <a:gd name="connsiteX4" fmla="*/ 192550 w 882391"/>
                <a:gd name="connsiteY4" fmla="*/ 83027 h 1117670"/>
                <a:gd name="connsiteX0" fmla="*/ 210830 w 900671"/>
                <a:gd name="connsiteY0" fmla="*/ 69332 h 1103975"/>
                <a:gd name="connsiteX1" fmla="*/ 72400 w 900671"/>
                <a:gd name="connsiteY1" fmla="*/ 1014212 h 1103975"/>
                <a:gd name="connsiteX2" fmla="*/ 829320 w 900671"/>
                <a:gd name="connsiteY2" fmla="*/ 976112 h 1103975"/>
                <a:gd name="connsiteX3" fmla="*/ 798840 w 900671"/>
                <a:gd name="connsiteY3" fmla="*/ 136642 h 1103975"/>
                <a:gd name="connsiteX4" fmla="*/ 210830 w 900671"/>
                <a:gd name="connsiteY4" fmla="*/ 69332 h 1103975"/>
                <a:gd name="connsiteX0" fmla="*/ 242162 w 932003"/>
                <a:gd name="connsiteY0" fmla="*/ 85783 h 1120426"/>
                <a:gd name="connsiteX1" fmla="*/ 103732 w 932003"/>
                <a:gd name="connsiteY1" fmla="*/ 1030663 h 1120426"/>
                <a:gd name="connsiteX2" fmla="*/ 860652 w 932003"/>
                <a:gd name="connsiteY2" fmla="*/ 992563 h 1120426"/>
                <a:gd name="connsiteX3" fmla="*/ 830172 w 932003"/>
                <a:gd name="connsiteY3" fmla="*/ 153093 h 1120426"/>
                <a:gd name="connsiteX4" fmla="*/ 242162 w 932003"/>
                <a:gd name="connsiteY4" fmla="*/ 85783 h 1120426"/>
                <a:gd name="connsiteX0" fmla="*/ 235996 w 925837"/>
                <a:gd name="connsiteY0" fmla="*/ 58516 h 1093159"/>
                <a:gd name="connsiteX1" fmla="*/ 97566 w 925837"/>
                <a:gd name="connsiteY1" fmla="*/ 1003396 h 1093159"/>
                <a:gd name="connsiteX2" fmla="*/ 854486 w 925837"/>
                <a:gd name="connsiteY2" fmla="*/ 965296 h 1093159"/>
                <a:gd name="connsiteX3" fmla="*/ 824006 w 925837"/>
                <a:gd name="connsiteY3" fmla="*/ 125826 h 1093159"/>
                <a:gd name="connsiteX4" fmla="*/ 235996 w 925837"/>
                <a:gd name="connsiteY4" fmla="*/ 58516 h 1093159"/>
                <a:gd name="connsiteX0" fmla="*/ 255997 w 912503"/>
                <a:gd name="connsiteY0" fmla="*/ 47464 h 1120207"/>
                <a:gd name="connsiteX1" fmla="*/ 85817 w 912503"/>
                <a:gd name="connsiteY1" fmla="*/ 1030444 h 1120207"/>
                <a:gd name="connsiteX2" fmla="*/ 842737 w 912503"/>
                <a:gd name="connsiteY2" fmla="*/ 992344 h 1120207"/>
                <a:gd name="connsiteX3" fmla="*/ 812257 w 912503"/>
                <a:gd name="connsiteY3" fmla="*/ 152874 h 1120207"/>
                <a:gd name="connsiteX4" fmla="*/ 255997 w 912503"/>
                <a:gd name="connsiteY4" fmla="*/ 47464 h 1120207"/>
                <a:gd name="connsiteX0" fmla="*/ 273220 w 903082"/>
                <a:gd name="connsiteY0" fmla="*/ 43056 h 1134849"/>
                <a:gd name="connsiteX1" fmla="*/ 77640 w 903082"/>
                <a:gd name="connsiteY1" fmla="*/ 1045086 h 1134849"/>
                <a:gd name="connsiteX2" fmla="*/ 834560 w 903082"/>
                <a:gd name="connsiteY2" fmla="*/ 1006986 h 1134849"/>
                <a:gd name="connsiteX3" fmla="*/ 804080 w 903082"/>
                <a:gd name="connsiteY3" fmla="*/ 167516 h 1134849"/>
                <a:gd name="connsiteX4" fmla="*/ 273220 w 903082"/>
                <a:gd name="connsiteY4" fmla="*/ 43056 h 1134849"/>
                <a:gd name="connsiteX0" fmla="*/ 249550 w 879412"/>
                <a:gd name="connsiteY0" fmla="*/ 14852 h 1106645"/>
                <a:gd name="connsiteX1" fmla="*/ 53970 w 879412"/>
                <a:gd name="connsiteY1" fmla="*/ 1016882 h 1106645"/>
                <a:gd name="connsiteX2" fmla="*/ 810890 w 879412"/>
                <a:gd name="connsiteY2" fmla="*/ 978782 h 1106645"/>
                <a:gd name="connsiteX3" fmla="*/ 780410 w 879412"/>
                <a:gd name="connsiteY3" fmla="*/ 139312 h 1106645"/>
                <a:gd name="connsiteX4" fmla="*/ 249550 w 879412"/>
                <a:gd name="connsiteY4" fmla="*/ 14852 h 1106645"/>
                <a:gd name="connsiteX0" fmla="*/ 250597 w 880459"/>
                <a:gd name="connsiteY0" fmla="*/ 14852 h 1106645"/>
                <a:gd name="connsiteX1" fmla="*/ 55017 w 880459"/>
                <a:gd name="connsiteY1" fmla="*/ 1016882 h 1106645"/>
                <a:gd name="connsiteX2" fmla="*/ 811937 w 880459"/>
                <a:gd name="connsiteY2" fmla="*/ 978782 h 1106645"/>
                <a:gd name="connsiteX3" fmla="*/ 781457 w 880459"/>
                <a:gd name="connsiteY3" fmla="*/ 139312 h 1106645"/>
                <a:gd name="connsiteX4" fmla="*/ 250597 w 880459"/>
                <a:gd name="connsiteY4" fmla="*/ 14852 h 1106645"/>
                <a:gd name="connsiteX0" fmla="*/ 303593 w 938483"/>
                <a:gd name="connsiteY0" fmla="*/ 66099 h 1138498"/>
                <a:gd name="connsiteX1" fmla="*/ 38163 w 938483"/>
                <a:gd name="connsiteY1" fmla="*/ 1036379 h 1138498"/>
                <a:gd name="connsiteX2" fmla="*/ 864933 w 938483"/>
                <a:gd name="connsiteY2" fmla="*/ 1030029 h 1138498"/>
                <a:gd name="connsiteX3" fmla="*/ 834453 w 938483"/>
                <a:gd name="connsiteY3" fmla="*/ 190559 h 1138498"/>
                <a:gd name="connsiteX4" fmla="*/ 303593 w 938483"/>
                <a:gd name="connsiteY4" fmla="*/ 66099 h 1138498"/>
                <a:gd name="connsiteX0" fmla="*/ 251848 w 882623"/>
                <a:gd name="connsiteY0" fmla="*/ 68451 h 1160244"/>
                <a:gd name="connsiteX1" fmla="*/ 43568 w 882623"/>
                <a:gd name="connsiteY1" fmla="*/ 1070481 h 1160244"/>
                <a:gd name="connsiteX2" fmla="*/ 813188 w 882623"/>
                <a:gd name="connsiteY2" fmla="*/ 1032381 h 1160244"/>
                <a:gd name="connsiteX3" fmla="*/ 782708 w 882623"/>
                <a:gd name="connsiteY3" fmla="*/ 192911 h 1160244"/>
                <a:gd name="connsiteX4" fmla="*/ 251848 w 882623"/>
                <a:gd name="connsiteY4" fmla="*/ 68451 h 1160244"/>
                <a:gd name="connsiteX0" fmla="*/ 265552 w 896327"/>
                <a:gd name="connsiteY0" fmla="*/ 62808 h 1154601"/>
                <a:gd name="connsiteX1" fmla="*/ 57272 w 896327"/>
                <a:gd name="connsiteY1" fmla="*/ 1064838 h 1154601"/>
                <a:gd name="connsiteX2" fmla="*/ 826892 w 896327"/>
                <a:gd name="connsiteY2" fmla="*/ 1026738 h 1154601"/>
                <a:gd name="connsiteX3" fmla="*/ 796412 w 896327"/>
                <a:gd name="connsiteY3" fmla="*/ 187268 h 1154601"/>
                <a:gd name="connsiteX4" fmla="*/ 265552 w 896327"/>
                <a:gd name="connsiteY4" fmla="*/ 62808 h 1154601"/>
                <a:gd name="connsiteX0" fmla="*/ 255481 w 899572"/>
                <a:gd name="connsiteY0" fmla="*/ 73812 h 1121155"/>
                <a:gd name="connsiteX1" fmla="*/ 59901 w 899572"/>
                <a:gd name="connsiteY1" fmla="*/ 1031392 h 1121155"/>
                <a:gd name="connsiteX2" fmla="*/ 829521 w 899572"/>
                <a:gd name="connsiteY2" fmla="*/ 993292 h 1121155"/>
                <a:gd name="connsiteX3" fmla="*/ 799041 w 899572"/>
                <a:gd name="connsiteY3" fmla="*/ 153822 h 1121155"/>
                <a:gd name="connsiteX4" fmla="*/ 255481 w 899572"/>
                <a:gd name="connsiteY4" fmla="*/ 73812 h 1121155"/>
                <a:gd name="connsiteX0" fmla="*/ 255481 w 899572"/>
                <a:gd name="connsiteY0" fmla="*/ 73812 h 1121155"/>
                <a:gd name="connsiteX1" fmla="*/ 59901 w 899572"/>
                <a:gd name="connsiteY1" fmla="*/ 1031392 h 1121155"/>
                <a:gd name="connsiteX2" fmla="*/ 829521 w 899572"/>
                <a:gd name="connsiteY2" fmla="*/ 993292 h 1121155"/>
                <a:gd name="connsiteX3" fmla="*/ 799041 w 899572"/>
                <a:gd name="connsiteY3" fmla="*/ 153822 h 1121155"/>
                <a:gd name="connsiteX4" fmla="*/ 255481 w 899572"/>
                <a:gd name="connsiteY4" fmla="*/ 73812 h 1121155"/>
                <a:gd name="connsiteX0" fmla="*/ 255481 w 899572"/>
                <a:gd name="connsiteY0" fmla="*/ 73812 h 1121155"/>
                <a:gd name="connsiteX1" fmla="*/ 59901 w 899572"/>
                <a:gd name="connsiteY1" fmla="*/ 1031392 h 1121155"/>
                <a:gd name="connsiteX2" fmla="*/ 829521 w 899572"/>
                <a:gd name="connsiteY2" fmla="*/ 993292 h 1121155"/>
                <a:gd name="connsiteX3" fmla="*/ 799041 w 899572"/>
                <a:gd name="connsiteY3" fmla="*/ 153822 h 1121155"/>
                <a:gd name="connsiteX4" fmla="*/ 255481 w 899572"/>
                <a:gd name="connsiteY4" fmla="*/ 73812 h 1121155"/>
                <a:gd name="connsiteX0" fmla="*/ 255481 w 899572"/>
                <a:gd name="connsiteY0" fmla="*/ 73812 h 1121155"/>
                <a:gd name="connsiteX1" fmla="*/ 59901 w 899572"/>
                <a:gd name="connsiteY1" fmla="*/ 1031392 h 1121155"/>
                <a:gd name="connsiteX2" fmla="*/ 829521 w 899572"/>
                <a:gd name="connsiteY2" fmla="*/ 993292 h 1121155"/>
                <a:gd name="connsiteX3" fmla="*/ 799041 w 899572"/>
                <a:gd name="connsiteY3" fmla="*/ 153822 h 1121155"/>
                <a:gd name="connsiteX4" fmla="*/ 255481 w 899572"/>
                <a:gd name="connsiteY4" fmla="*/ 73812 h 1121155"/>
                <a:gd name="connsiteX0" fmla="*/ 212939 w 914180"/>
                <a:gd name="connsiteY0" fmla="*/ 82846 h 1104789"/>
                <a:gd name="connsiteX1" fmla="*/ 74509 w 914180"/>
                <a:gd name="connsiteY1" fmla="*/ 1015026 h 1104789"/>
                <a:gd name="connsiteX2" fmla="*/ 844129 w 914180"/>
                <a:gd name="connsiteY2" fmla="*/ 976926 h 1104789"/>
                <a:gd name="connsiteX3" fmla="*/ 813649 w 914180"/>
                <a:gd name="connsiteY3" fmla="*/ 137456 h 1104789"/>
                <a:gd name="connsiteX4" fmla="*/ 212939 w 914180"/>
                <a:gd name="connsiteY4" fmla="*/ 82846 h 1104789"/>
                <a:gd name="connsiteX0" fmla="*/ 212939 w 914180"/>
                <a:gd name="connsiteY0" fmla="*/ 69578 h 1091521"/>
                <a:gd name="connsiteX1" fmla="*/ 74509 w 914180"/>
                <a:gd name="connsiteY1" fmla="*/ 1001758 h 1091521"/>
                <a:gd name="connsiteX2" fmla="*/ 844129 w 914180"/>
                <a:gd name="connsiteY2" fmla="*/ 963658 h 1091521"/>
                <a:gd name="connsiteX3" fmla="*/ 813649 w 914180"/>
                <a:gd name="connsiteY3" fmla="*/ 124188 h 1091521"/>
                <a:gd name="connsiteX4" fmla="*/ 212939 w 914180"/>
                <a:gd name="connsiteY4" fmla="*/ 69578 h 1091521"/>
                <a:gd name="connsiteX0" fmla="*/ 260493 w 898234"/>
                <a:gd name="connsiteY0" fmla="*/ 52074 h 1124817"/>
                <a:gd name="connsiteX1" fmla="*/ 58563 w 898234"/>
                <a:gd name="connsiteY1" fmla="*/ 1035054 h 1124817"/>
                <a:gd name="connsiteX2" fmla="*/ 828183 w 898234"/>
                <a:gd name="connsiteY2" fmla="*/ 996954 h 1124817"/>
                <a:gd name="connsiteX3" fmla="*/ 797703 w 898234"/>
                <a:gd name="connsiteY3" fmla="*/ 157484 h 1124817"/>
                <a:gd name="connsiteX4" fmla="*/ 260493 w 898234"/>
                <a:gd name="connsiteY4" fmla="*/ 52074 h 1124817"/>
                <a:gd name="connsiteX0" fmla="*/ 235968 w 905459"/>
                <a:gd name="connsiteY0" fmla="*/ 55822 h 1115865"/>
                <a:gd name="connsiteX1" fmla="*/ 65788 w 905459"/>
                <a:gd name="connsiteY1" fmla="*/ 1026102 h 1115865"/>
                <a:gd name="connsiteX2" fmla="*/ 835408 w 905459"/>
                <a:gd name="connsiteY2" fmla="*/ 988002 h 1115865"/>
                <a:gd name="connsiteX3" fmla="*/ 804928 w 905459"/>
                <a:gd name="connsiteY3" fmla="*/ 148532 h 1115865"/>
                <a:gd name="connsiteX4" fmla="*/ 235968 w 905459"/>
                <a:gd name="connsiteY4" fmla="*/ 55822 h 1115865"/>
                <a:gd name="connsiteX0" fmla="*/ 235968 w 905459"/>
                <a:gd name="connsiteY0" fmla="*/ 41876 h 1101919"/>
                <a:gd name="connsiteX1" fmla="*/ 65788 w 905459"/>
                <a:gd name="connsiteY1" fmla="*/ 1012156 h 1101919"/>
                <a:gd name="connsiteX2" fmla="*/ 835408 w 905459"/>
                <a:gd name="connsiteY2" fmla="*/ 974056 h 1101919"/>
                <a:gd name="connsiteX3" fmla="*/ 804928 w 905459"/>
                <a:gd name="connsiteY3" fmla="*/ 134586 h 1101919"/>
                <a:gd name="connsiteX4" fmla="*/ 235968 w 905459"/>
                <a:gd name="connsiteY4" fmla="*/ 41876 h 1101919"/>
                <a:gd name="connsiteX0" fmla="*/ 235968 w 905459"/>
                <a:gd name="connsiteY0" fmla="*/ 41876 h 1101919"/>
                <a:gd name="connsiteX1" fmla="*/ 65788 w 905459"/>
                <a:gd name="connsiteY1" fmla="*/ 1012156 h 1101919"/>
                <a:gd name="connsiteX2" fmla="*/ 835408 w 905459"/>
                <a:gd name="connsiteY2" fmla="*/ 974056 h 1101919"/>
                <a:gd name="connsiteX3" fmla="*/ 804928 w 905459"/>
                <a:gd name="connsiteY3" fmla="*/ 134586 h 1101919"/>
                <a:gd name="connsiteX4" fmla="*/ 235968 w 905459"/>
                <a:gd name="connsiteY4" fmla="*/ 41876 h 1101919"/>
                <a:gd name="connsiteX0" fmla="*/ 235968 w 905459"/>
                <a:gd name="connsiteY0" fmla="*/ 28053 h 1088096"/>
                <a:gd name="connsiteX1" fmla="*/ 65788 w 905459"/>
                <a:gd name="connsiteY1" fmla="*/ 998333 h 1088096"/>
                <a:gd name="connsiteX2" fmla="*/ 835408 w 905459"/>
                <a:gd name="connsiteY2" fmla="*/ 960233 h 1088096"/>
                <a:gd name="connsiteX3" fmla="*/ 804928 w 905459"/>
                <a:gd name="connsiteY3" fmla="*/ 120763 h 1088096"/>
                <a:gd name="connsiteX4" fmla="*/ 235968 w 905459"/>
                <a:gd name="connsiteY4" fmla="*/ 28053 h 1088096"/>
                <a:gd name="connsiteX0" fmla="*/ 250521 w 920012"/>
                <a:gd name="connsiteY0" fmla="*/ 28053 h 1067482"/>
                <a:gd name="connsiteX1" fmla="*/ 61291 w 920012"/>
                <a:gd name="connsiteY1" fmla="*/ 960233 h 1067482"/>
                <a:gd name="connsiteX2" fmla="*/ 849961 w 920012"/>
                <a:gd name="connsiteY2" fmla="*/ 960233 h 1067482"/>
                <a:gd name="connsiteX3" fmla="*/ 819481 w 920012"/>
                <a:gd name="connsiteY3" fmla="*/ 120763 h 1067482"/>
                <a:gd name="connsiteX4" fmla="*/ 250521 w 920012"/>
                <a:gd name="connsiteY4" fmla="*/ 28053 h 1067482"/>
                <a:gd name="connsiteX0" fmla="*/ 293470 w 962961"/>
                <a:gd name="connsiteY0" fmla="*/ 28053 h 1067482"/>
                <a:gd name="connsiteX1" fmla="*/ 104240 w 962961"/>
                <a:gd name="connsiteY1" fmla="*/ 960233 h 1067482"/>
                <a:gd name="connsiteX2" fmla="*/ 892910 w 962961"/>
                <a:gd name="connsiteY2" fmla="*/ 960233 h 1067482"/>
                <a:gd name="connsiteX3" fmla="*/ 862430 w 962961"/>
                <a:gd name="connsiteY3" fmla="*/ 120763 h 1067482"/>
                <a:gd name="connsiteX4" fmla="*/ 293470 w 962961"/>
                <a:gd name="connsiteY4" fmla="*/ 28053 h 1067482"/>
                <a:gd name="connsiteX0" fmla="*/ 301756 w 971247"/>
                <a:gd name="connsiteY0" fmla="*/ 28053 h 1067482"/>
                <a:gd name="connsiteX1" fmla="*/ 112526 w 971247"/>
                <a:gd name="connsiteY1" fmla="*/ 960233 h 1067482"/>
                <a:gd name="connsiteX2" fmla="*/ 901196 w 971247"/>
                <a:gd name="connsiteY2" fmla="*/ 960233 h 1067482"/>
                <a:gd name="connsiteX3" fmla="*/ 870716 w 971247"/>
                <a:gd name="connsiteY3" fmla="*/ 120763 h 1067482"/>
                <a:gd name="connsiteX4" fmla="*/ 301756 w 971247"/>
                <a:gd name="connsiteY4" fmla="*/ 28053 h 1067482"/>
                <a:gd name="connsiteX0" fmla="*/ 301756 w 963093"/>
                <a:gd name="connsiteY0" fmla="*/ 28053 h 1067482"/>
                <a:gd name="connsiteX1" fmla="*/ 112526 w 963093"/>
                <a:gd name="connsiteY1" fmla="*/ 960233 h 1067482"/>
                <a:gd name="connsiteX2" fmla="*/ 901196 w 963093"/>
                <a:gd name="connsiteY2" fmla="*/ 960233 h 1067482"/>
                <a:gd name="connsiteX3" fmla="*/ 870716 w 963093"/>
                <a:gd name="connsiteY3" fmla="*/ 120763 h 1067482"/>
                <a:gd name="connsiteX4" fmla="*/ 301756 w 963093"/>
                <a:gd name="connsiteY4" fmla="*/ 28053 h 1067482"/>
                <a:gd name="connsiteX0" fmla="*/ 870716 w 972761"/>
                <a:gd name="connsiteY0" fmla="*/ 120763 h 1067482"/>
                <a:gd name="connsiteX1" fmla="*/ 301756 w 972761"/>
                <a:gd name="connsiteY1" fmla="*/ 28053 h 1067482"/>
                <a:gd name="connsiteX2" fmla="*/ 112526 w 972761"/>
                <a:gd name="connsiteY2" fmla="*/ 960233 h 1067482"/>
                <a:gd name="connsiteX3" fmla="*/ 901196 w 972761"/>
                <a:gd name="connsiteY3" fmla="*/ 960233 h 1067482"/>
                <a:gd name="connsiteX4" fmla="*/ 962156 w 972761"/>
                <a:gd name="connsiteY4" fmla="*/ 212203 h 1067482"/>
                <a:gd name="connsiteX0" fmla="*/ 870716 w 969217"/>
                <a:gd name="connsiteY0" fmla="*/ 120763 h 1067482"/>
                <a:gd name="connsiteX1" fmla="*/ 301756 w 969217"/>
                <a:gd name="connsiteY1" fmla="*/ 28053 h 1067482"/>
                <a:gd name="connsiteX2" fmla="*/ 112526 w 969217"/>
                <a:gd name="connsiteY2" fmla="*/ 960233 h 1067482"/>
                <a:gd name="connsiteX3" fmla="*/ 901196 w 969217"/>
                <a:gd name="connsiteY3" fmla="*/ 960233 h 1067482"/>
                <a:gd name="connsiteX4" fmla="*/ 955806 w 969217"/>
                <a:gd name="connsiteY4" fmla="*/ 650353 h 1067482"/>
                <a:gd name="connsiteX0" fmla="*/ 870716 w 915722"/>
                <a:gd name="connsiteY0" fmla="*/ 120763 h 1067482"/>
                <a:gd name="connsiteX1" fmla="*/ 301756 w 915722"/>
                <a:gd name="connsiteY1" fmla="*/ 28053 h 1067482"/>
                <a:gd name="connsiteX2" fmla="*/ 112526 w 915722"/>
                <a:gd name="connsiteY2" fmla="*/ 960233 h 1067482"/>
                <a:gd name="connsiteX3" fmla="*/ 901196 w 915722"/>
                <a:gd name="connsiteY3" fmla="*/ 960233 h 1067482"/>
                <a:gd name="connsiteX4" fmla="*/ 511306 w 915722"/>
                <a:gd name="connsiteY4" fmla="*/ 624953 h 1067482"/>
                <a:gd name="connsiteX0" fmla="*/ 870716 w 933401"/>
                <a:gd name="connsiteY0" fmla="*/ 120763 h 1067482"/>
                <a:gd name="connsiteX1" fmla="*/ 301756 w 933401"/>
                <a:gd name="connsiteY1" fmla="*/ 28053 h 1067482"/>
                <a:gd name="connsiteX2" fmla="*/ 112526 w 933401"/>
                <a:gd name="connsiteY2" fmla="*/ 960233 h 1067482"/>
                <a:gd name="connsiteX3" fmla="*/ 901196 w 933401"/>
                <a:gd name="connsiteY3" fmla="*/ 960233 h 1067482"/>
                <a:gd name="connsiteX4" fmla="*/ 511306 w 933401"/>
                <a:gd name="connsiteY4" fmla="*/ 624953 h 1067482"/>
                <a:gd name="connsiteX0" fmla="*/ 870716 w 938513"/>
                <a:gd name="connsiteY0" fmla="*/ 120763 h 1067482"/>
                <a:gd name="connsiteX1" fmla="*/ 301756 w 938513"/>
                <a:gd name="connsiteY1" fmla="*/ 28053 h 1067482"/>
                <a:gd name="connsiteX2" fmla="*/ 112526 w 938513"/>
                <a:gd name="connsiteY2" fmla="*/ 960233 h 1067482"/>
                <a:gd name="connsiteX3" fmla="*/ 901196 w 938513"/>
                <a:gd name="connsiteY3" fmla="*/ 960233 h 1067482"/>
                <a:gd name="connsiteX4" fmla="*/ 511306 w 938513"/>
                <a:gd name="connsiteY4" fmla="*/ 624953 h 1067482"/>
                <a:gd name="connsiteX0" fmla="*/ 870716 w 916988"/>
                <a:gd name="connsiteY0" fmla="*/ 120763 h 1058269"/>
                <a:gd name="connsiteX1" fmla="*/ 301756 w 916988"/>
                <a:gd name="connsiteY1" fmla="*/ 28053 h 1058269"/>
                <a:gd name="connsiteX2" fmla="*/ 112526 w 916988"/>
                <a:gd name="connsiteY2" fmla="*/ 960233 h 1058269"/>
                <a:gd name="connsiteX3" fmla="*/ 875796 w 916988"/>
                <a:gd name="connsiteY3" fmla="*/ 941183 h 1058269"/>
                <a:gd name="connsiteX4" fmla="*/ 511306 w 916988"/>
                <a:gd name="connsiteY4" fmla="*/ 624953 h 1058269"/>
                <a:gd name="connsiteX0" fmla="*/ 870716 w 938819"/>
                <a:gd name="connsiteY0" fmla="*/ 120763 h 1058269"/>
                <a:gd name="connsiteX1" fmla="*/ 301756 w 938819"/>
                <a:gd name="connsiteY1" fmla="*/ 28053 h 1058269"/>
                <a:gd name="connsiteX2" fmla="*/ 112526 w 938819"/>
                <a:gd name="connsiteY2" fmla="*/ 960233 h 1058269"/>
                <a:gd name="connsiteX3" fmla="*/ 875796 w 938819"/>
                <a:gd name="connsiteY3" fmla="*/ 941183 h 1058269"/>
                <a:gd name="connsiteX4" fmla="*/ 511306 w 938819"/>
                <a:gd name="connsiteY4" fmla="*/ 624953 h 1058269"/>
                <a:gd name="connsiteX0" fmla="*/ 870716 w 938819"/>
                <a:gd name="connsiteY0" fmla="*/ 120763 h 1074659"/>
                <a:gd name="connsiteX1" fmla="*/ 301756 w 938819"/>
                <a:gd name="connsiteY1" fmla="*/ 28053 h 1074659"/>
                <a:gd name="connsiteX2" fmla="*/ 112526 w 938819"/>
                <a:gd name="connsiteY2" fmla="*/ 960233 h 1074659"/>
                <a:gd name="connsiteX3" fmla="*/ 875796 w 938819"/>
                <a:gd name="connsiteY3" fmla="*/ 941183 h 1074659"/>
                <a:gd name="connsiteX4" fmla="*/ 511306 w 938819"/>
                <a:gd name="connsiteY4" fmla="*/ 624953 h 1074659"/>
                <a:gd name="connsiteX0" fmla="*/ 870716 w 938819"/>
                <a:gd name="connsiteY0" fmla="*/ 120763 h 1087029"/>
                <a:gd name="connsiteX1" fmla="*/ 301756 w 938819"/>
                <a:gd name="connsiteY1" fmla="*/ 28053 h 1087029"/>
                <a:gd name="connsiteX2" fmla="*/ 112526 w 938819"/>
                <a:gd name="connsiteY2" fmla="*/ 960233 h 1087029"/>
                <a:gd name="connsiteX3" fmla="*/ 875796 w 938819"/>
                <a:gd name="connsiteY3" fmla="*/ 941183 h 1087029"/>
                <a:gd name="connsiteX4" fmla="*/ 511306 w 938819"/>
                <a:gd name="connsiteY4" fmla="*/ 624953 h 1087029"/>
                <a:gd name="connsiteX0" fmla="*/ 881173 w 949276"/>
                <a:gd name="connsiteY0" fmla="*/ 120763 h 1087029"/>
                <a:gd name="connsiteX1" fmla="*/ 312213 w 949276"/>
                <a:gd name="connsiteY1" fmla="*/ 28053 h 1087029"/>
                <a:gd name="connsiteX2" fmla="*/ 122983 w 949276"/>
                <a:gd name="connsiteY2" fmla="*/ 960233 h 1087029"/>
                <a:gd name="connsiteX3" fmla="*/ 886253 w 949276"/>
                <a:gd name="connsiteY3" fmla="*/ 941183 h 1087029"/>
                <a:gd name="connsiteX4" fmla="*/ 521763 w 949276"/>
                <a:gd name="connsiteY4" fmla="*/ 624953 h 1087029"/>
                <a:gd name="connsiteX0" fmla="*/ 868850 w 936953"/>
                <a:gd name="connsiteY0" fmla="*/ 105683 h 1071949"/>
                <a:gd name="connsiteX1" fmla="*/ 331640 w 936953"/>
                <a:gd name="connsiteY1" fmla="*/ 38373 h 1071949"/>
                <a:gd name="connsiteX2" fmla="*/ 110660 w 936953"/>
                <a:gd name="connsiteY2" fmla="*/ 945153 h 1071949"/>
                <a:gd name="connsiteX3" fmla="*/ 873930 w 936953"/>
                <a:gd name="connsiteY3" fmla="*/ 926103 h 1071949"/>
                <a:gd name="connsiteX4" fmla="*/ 509440 w 936953"/>
                <a:gd name="connsiteY4" fmla="*/ 609873 h 1071949"/>
                <a:gd name="connsiteX0" fmla="*/ 868850 w 936953"/>
                <a:gd name="connsiteY0" fmla="*/ 88297 h 1054563"/>
                <a:gd name="connsiteX1" fmla="*/ 331640 w 936953"/>
                <a:gd name="connsiteY1" fmla="*/ 20987 h 1054563"/>
                <a:gd name="connsiteX2" fmla="*/ 110660 w 936953"/>
                <a:gd name="connsiteY2" fmla="*/ 927767 h 1054563"/>
                <a:gd name="connsiteX3" fmla="*/ 873930 w 936953"/>
                <a:gd name="connsiteY3" fmla="*/ 908717 h 1054563"/>
                <a:gd name="connsiteX4" fmla="*/ 509440 w 936953"/>
                <a:gd name="connsiteY4" fmla="*/ 592487 h 1054563"/>
                <a:gd name="connsiteX0" fmla="*/ 875200 w 936953"/>
                <a:gd name="connsiteY0" fmla="*/ 113259 h 1047775"/>
                <a:gd name="connsiteX1" fmla="*/ 331640 w 936953"/>
                <a:gd name="connsiteY1" fmla="*/ 14199 h 1047775"/>
                <a:gd name="connsiteX2" fmla="*/ 110660 w 936953"/>
                <a:gd name="connsiteY2" fmla="*/ 920979 h 1047775"/>
                <a:gd name="connsiteX3" fmla="*/ 873930 w 936953"/>
                <a:gd name="connsiteY3" fmla="*/ 901929 h 1047775"/>
                <a:gd name="connsiteX4" fmla="*/ 509440 w 936953"/>
                <a:gd name="connsiteY4" fmla="*/ 585699 h 1047775"/>
                <a:gd name="connsiteX0" fmla="*/ 764540 w 826293"/>
                <a:gd name="connsiteY0" fmla="*/ 0 h 934516"/>
                <a:gd name="connsiteX1" fmla="*/ 0 w 826293"/>
                <a:gd name="connsiteY1" fmla="*/ 807720 h 934516"/>
                <a:gd name="connsiteX2" fmla="*/ 763270 w 826293"/>
                <a:gd name="connsiteY2" fmla="*/ 788670 h 934516"/>
                <a:gd name="connsiteX3" fmla="*/ 398780 w 826293"/>
                <a:gd name="connsiteY3" fmla="*/ 472440 h 934516"/>
                <a:gd name="connsiteX0" fmla="*/ 80863 w 872866"/>
                <a:gd name="connsiteY0" fmla="*/ 0 h 1004366"/>
                <a:gd name="connsiteX1" fmla="*/ 46573 w 872866"/>
                <a:gd name="connsiteY1" fmla="*/ 877570 h 1004366"/>
                <a:gd name="connsiteX2" fmla="*/ 809843 w 872866"/>
                <a:gd name="connsiteY2" fmla="*/ 858520 h 1004366"/>
                <a:gd name="connsiteX3" fmla="*/ 445353 w 872866"/>
                <a:gd name="connsiteY3" fmla="*/ 542290 h 1004366"/>
                <a:gd name="connsiteX0" fmla="*/ 75341 w 867344"/>
                <a:gd name="connsiteY0" fmla="*/ 0 h 1004366"/>
                <a:gd name="connsiteX1" fmla="*/ 41051 w 867344"/>
                <a:gd name="connsiteY1" fmla="*/ 877570 h 1004366"/>
                <a:gd name="connsiteX2" fmla="*/ 804321 w 867344"/>
                <a:gd name="connsiteY2" fmla="*/ 858520 h 1004366"/>
                <a:gd name="connsiteX3" fmla="*/ 439831 w 867344"/>
                <a:gd name="connsiteY3" fmla="*/ 542290 h 1004366"/>
                <a:gd name="connsiteX0" fmla="*/ 82500 w 874503"/>
                <a:gd name="connsiteY0" fmla="*/ 0 h 996060"/>
                <a:gd name="connsiteX1" fmla="*/ 29160 w 874503"/>
                <a:gd name="connsiteY1" fmla="*/ 858520 h 996060"/>
                <a:gd name="connsiteX2" fmla="*/ 811480 w 874503"/>
                <a:gd name="connsiteY2" fmla="*/ 858520 h 996060"/>
                <a:gd name="connsiteX3" fmla="*/ 446990 w 874503"/>
                <a:gd name="connsiteY3" fmla="*/ 542290 h 996060"/>
                <a:gd name="connsiteX0" fmla="*/ 126396 w 918399"/>
                <a:gd name="connsiteY0" fmla="*/ 0 h 996060"/>
                <a:gd name="connsiteX1" fmla="*/ 73056 w 918399"/>
                <a:gd name="connsiteY1" fmla="*/ 858520 h 996060"/>
                <a:gd name="connsiteX2" fmla="*/ 855376 w 918399"/>
                <a:gd name="connsiteY2" fmla="*/ 858520 h 996060"/>
                <a:gd name="connsiteX3" fmla="*/ 490886 w 918399"/>
                <a:gd name="connsiteY3" fmla="*/ 542290 h 996060"/>
                <a:gd name="connsiteX0" fmla="*/ 115854 w 907857"/>
                <a:gd name="connsiteY0" fmla="*/ 0 h 996060"/>
                <a:gd name="connsiteX1" fmla="*/ 62514 w 907857"/>
                <a:gd name="connsiteY1" fmla="*/ 858520 h 996060"/>
                <a:gd name="connsiteX2" fmla="*/ 844834 w 907857"/>
                <a:gd name="connsiteY2" fmla="*/ 858520 h 996060"/>
                <a:gd name="connsiteX3" fmla="*/ 480344 w 907857"/>
                <a:gd name="connsiteY3" fmla="*/ 542290 h 996060"/>
                <a:gd name="connsiteX0" fmla="*/ 115854 w 907857"/>
                <a:gd name="connsiteY0" fmla="*/ 0 h 1004643"/>
                <a:gd name="connsiteX1" fmla="*/ 62514 w 907857"/>
                <a:gd name="connsiteY1" fmla="*/ 858520 h 1004643"/>
                <a:gd name="connsiteX2" fmla="*/ 844834 w 907857"/>
                <a:gd name="connsiteY2" fmla="*/ 858520 h 1004643"/>
                <a:gd name="connsiteX3" fmla="*/ 480344 w 907857"/>
                <a:gd name="connsiteY3" fmla="*/ 542290 h 1004643"/>
                <a:gd name="connsiteX0" fmla="*/ 115854 w 907857"/>
                <a:gd name="connsiteY0" fmla="*/ 0 h 1018224"/>
                <a:gd name="connsiteX1" fmla="*/ 62514 w 907857"/>
                <a:gd name="connsiteY1" fmla="*/ 858520 h 1018224"/>
                <a:gd name="connsiteX2" fmla="*/ 844834 w 907857"/>
                <a:gd name="connsiteY2" fmla="*/ 858520 h 1018224"/>
                <a:gd name="connsiteX3" fmla="*/ 480344 w 907857"/>
                <a:gd name="connsiteY3" fmla="*/ 542290 h 1018224"/>
                <a:gd name="connsiteX0" fmla="*/ 115854 w 843687"/>
                <a:gd name="connsiteY0" fmla="*/ 0 h 1024931"/>
                <a:gd name="connsiteX1" fmla="*/ 62514 w 843687"/>
                <a:gd name="connsiteY1" fmla="*/ 858520 h 1024931"/>
                <a:gd name="connsiteX2" fmla="*/ 762284 w 843687"/>
                <a:gd name="connsiteY2" fmla="*/ 871220 h 1024931"/>
                <a:gd name="connsiteX3" fmla="*/ 480344 w 843687"/>
                <a:gd name="connsiteY3" fmla="*/ 542290 h 1024931"/>
                <a:gd name="connsiteX0" fmla="*/ 115854 w 959764"/>
                <a:gd name="connsiteY0" fmla="*/ 54610 h 1079541"/>
                <a:gd name="connsiteX1" fmla="*/ 62514 w 959764"/>
                <a:gd name="connsiteY1" fmla="*/ 913130 h 1079541"/>
                <a:gd name="connsiteX2" fmla="*/ 762284 w 959764"/>
                <a:gd name="connsiteY2" fmla="*/ 925830 h 1079541"/>
                <a:gd name="connsiteX3" fmla="*/ 740694 w 959764"/>
                <a:gd name="connsiteY3" fmla="*/ 0 h 1079541"/>
                <a:gd name="connsiteX0" fmla="*/ 115854 w 841400"/>
                <a:gd name="connsiteY0" fmla="*/ 54610 h 1079541"/>
                <a:gd name="connsiteX1" fmla="*/ 62514 w 841400"/>
                <a:gd name="connsiteY1" fmla="*/ 913130 h 1079541"/>
                <a:gd name="connsiteX2" fmla="*/ 762284 w 841400"/>
                <a:gd name="connsiteY2" fmla="*/ 925830 h 1079541"/>
                <a:gd name="connsiteX3" fmla="*/ 740694 w 841400"/>
                <a:gd name="connsiteY3" fmla="*/ 0 h 1079541"/>
                <a:gd name="connsiteX0" fmla="*/ 115854 w 852658"/>
                <a:gd name="connsiteY0" fmla="*/ 29210 h 1054141"/>
                <a:gd name="connsiteX1" fmla="*/ 62514 w 852658"/>
                <a:gd name="connsiteY1" fmla="*/ 887730 h 1054141"/>
                <a:gd name="connsiteX2" fmla="*/ 762284 w 852658"/>
                <a:gd name="connsiteY2" fmla="*/ 900430 h 1054141"/>
                <a:gd name="connsiteX3" fmla="*/ 772444 w 852658"/>
                <a:gd name="connsiteY3" fmla="*/ 0 h 1054141"/>
                <a:gd name="connsiteX0" fmla="*/ 115854 w 855230"/>
                <a:gd name="connsiteY0" fmla="*/ 54610 h 1079541"/>
                <a:gd name="connsiteX1" fmla="*/ 62514 w 855230"/>
                <a:gd name="connsiteY1" fmla="*/ 913130 h 1079541"/>
                <a:gd name="connsiteX2" fmla="*/ 762284 w 855230"/>
                <a:gd name="connsiteY2" fmla="*/ 925830 h 1079541"/>
                <a:gd name="connsiteX3" fmla="*/ 778794 w 855230"/>
                <a:gd name="connsiteY3" fmla="*/ 0 h 10795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55230" h="1079541">
                  <a:moveTo>
                    <a:pt x="115854" y="54610"/>
                  </a:moveTo>
                  <a:cubicBezTo>
                    <a:pt x="-30725" y="273685"/>
                    <a:pt x="-26174" y="762635"/>
                    <a:pt x="62514" y="913130"/>
                  </a:cubicBezTo>
                  <a:cubicBezTo>
                    <a:pt x="223169" y="1116330"/>
                    <a:pt x="531144" y="1148292"/>
                    <a:pt x="762284" y="925830"/>
                  </a:cubicBezTo>
                  <a:cubicBezTo>
                    <a:pt x="917224" y="665268"/>
                    <a:pt x="846527" y="245957"/>
                    <a:pt x="778794" y="0"/>
                  </a:cubicBezTo>
                </a:path>
              </a:pathLst>
            </a:custGeom>
            <a:noFill/>
            <a:ln w="409575" cap="rnd">
              <a:solidFill>
                <a:schemeClr val="bg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6EED9BB6-05C0-F7C3-3998-C592BC1769FE}"/>
                </a:ext>
              </a:extLst>
            </p:cNvPr>
            <p:cNvSpPr/>
            <p:nvPr/>
          </p:nvSpPr>
          <p:spPr>
            <a:xfrm>
              <a:off x="7505795" y="4193204"/>
              <a:ext cx="855230" cy="1079541"/>
            </a:xfrm>
            <a:custGeom>
              <a:avLst/>
              <a:gdLst>
                <a:gd name="connsiteX0" fmla="*/ 0 w 1082040"/>
                <a:gd name="connsiteY0" fmla="*/ 0 h 1097280"/>
                <a:gd name="connsiteX1" fmla="*/ 121920 w 1082040"/>
                <a:gd name="connsiteY1" fmla="*/ 1097280 h 1097280"/>
                <a:gd name="connsiteX2" fmla="*/ 929640 w 1082040"/>
                <a:gd name="connsiteY2" fmla="*/ 944880 h 1097280"/>
                <a:gd name="connsiteX3" fmla="*/ 1082040 w 1082040"/>
                <a:gd name="connsiteY3" fmla="*/ 525780 h 1097280"/>
                <a:gd name="connsiteX4" fmla="*/ 746760 w 1082040"/>
                <a:gd name="connsiteY4" fmla="*/ 22860 h 1097280"/>
                <a:gd name="connsiteX5" fmla="*/ 0 w 1082040"/>
                <a:gd name="connsiteY5" fmla="*/ 0 h 1097280"/>
                <a:gd name="connsiteX0" fmla="*/ 0 w 1082040"/>
                <a:gd name="connsiteY0" fmla="*/ 94636 h 1191916"/>
                <a:gd name="connsiteX1" fmla="*/ 121920 w 1082040"/>
                <a:gd name="connsiteY1" fmla="*/ 1191916 h 1191916"/>
                <a:gd name="connsiteX2" fmla="*/ 929640 w 1082040"/>
                <a:gd name="connsiteY2" fmla="*/ 1039516 h 1191916"/>
                <a:gd name="connsiteX3" fmla="*/ 1082040 w 1082040"/>
                <a:gd name="connsiteY3" fmla="*/ 620416 h 1191916"/>
                <a:gd name="connsiteX4" fmla="*/ 746760 w 1082040"/>
                <a:gd name="connsiteY4" fmla="*/ 117496 h 1191916"/>
                <a:gd name="connsiteX5" fmla="*/ 0 w 1082040"/>
                <a:gd name="connsiteY5" fmla="*/ 94636 h 1191916"/>
                <a:gd name="connsiteX0" fmla="*/ 0 w 1082040"/>
                <a:gd name="connsiteY0" fmla="*/ 81612 h 1178892"/>
                <a:gd name="connsiteX1" fmla="*/ 121920 w 1082040"/>
                <a:gd name="connsiteY1" fmla="*/ 1178892 h 1178892"/>
                <a:gd name="connsiteX2" fmla="*/ 929640 w 1082040"/>
                <a:gd name="connsiteY2" fmla="*/ 1026492 h 1178892"/>
                <a:gd name="connsiteX3" fmla="*/ 1082040 w 1082040"/>
                <a:gd name="connsiteY3" fmla="*/ 607392 h 1178892"/>
                <a:gd name="connsiteX4" fmla="*/ 727710 w 1082040"/>
                <a:gd name="connsiteY4" fmla="*/ 148922 h 1178892"/>
                <a:gd name="connsiteX5" fmla="*/ 0 w 1082040"/>
                <a:gd name="connsiteY5" fmla="*/ 81612 h 1178892"/>
                <a:gd name="connsiteX0" fmla="*/ 0 w 1082040"/>
                <a:gd name="connsiteY0" fmla="*/ 80009 h 1177289"/>
                <a:gd name="connsiteX1" fmla="*/ 121920 w 1082040"/>
                <a:gd name="connsiteY1" fmla="*/ 1177289 h 1177289"/>
                <a:gd name="connsiteX2" fmla="*/ 929640 w 1082040"/>
                <a:gd name="connsiteY2" fmla="*/ 1024889 h 1177289"/>
                <a:gd name="connsiteX3" fmla="*/ 1082040 w 1082040"/>
                <a:gd name="connsiteY3" fmla="*/ 605789 h 1177289"/>
                <a:gd name="connsiteX4" fmla="*/ 759460 w 1082040"/>
                <a:gd name="connsiteY4" fmla="*/ 153669 h 1177289"/>
                <a:gd name="connsiteX5" fmla="*/ 0 w 1082040"/>
                <a:gd name="connsiteY5" fmla="*/ 80009 h 1177289"/>
                <a:gd name="connsiteX0" fmla="*/ 0 w 1082040"/>
                <a:gd name="connsiteY0" fmla="*/ 70151 h 1167431"/>
                <a:gd name="connsiteX1" fmla="*/ 121920 w 1082040"/>
                <a:gd name="connsiteY1" fmla="*/ 1167431 h 1167431"/>
                <a:gd name="connsiteX2" fmla="*/ 929640 w 1082040"/>
                <a:gd name="connsiteY2" fmla="*/ 1015031 h 1167431"/>
                <a:gd name="connsiteX3" fmla="*/ 1082040 w 1082040"/>
                <a:gd name="connsiteY3" fmla="*/ 595931 h 1167431"/>
                <a:gd name="connsiteX4" fmla="*/ 759460 w 1082040"/>
                <a:gd name="connsiteY4" fmla="*/ 143811 h 1167431"/>
                <a:gd name="connsiteX5" fmla="*/ 0 w 1082040"/>
                <a:gd name="connsiteY5" fmla="*/ 70151 h 1167431"/>
                <a:gd name="connsiteX0" fmla="*/ 0 w 1082040"/>
                <a:gd name="connsiteY0" fmla="*/ 10997 h 1108277"/>
                <a:gd name="connsiteX1" fmla="*/ 121920 w 1082040"/>
                <a:gd name="connsiteY1" fmla="*/ 1108277 h 1108277"/>
                <a:gd name="connsiteX2" fmla="*/ 929640 w 1082040"/>
                <a:gd name="connsiteY2" fmla="*/ 955877 h 1108277"/>
                <a:gd name="connsiteX3" fmla="*/ 1082040 w 1082040"/>
                <a:gd name="connsiteY3" fmla="*/ 536777 h 1108277"/>
                <a:gd name="connsiteX4" fmla="*/ 759460 w 1082040"/>
                <a:gd name="connsiteY4" fmla="*/ 84657 h 1108277"/>
                <a:gd name="connsiteX5" fmla="*/ 0 w 1082040"/>
                <a:gd name="connsiteY5" fmla="*/ 10997 h 1108277"/>
                <a:gd name="connsiteX0" fmla="*/ 0 w 1082040"/>
                <a:gd name="connsiteY0" fmla="*/ 21102 h 1118382"/>
                <a:gd name="connsiteX1" fmla="*/ 121920 w 1082040"/>
                <a:gd name="connsiteY1" fmla="*/ 1118382 h 1118382"/>
                <a:gd name="connsiteX2" fmla="*/ 929640 w 1082040"/>
                <a:gd name="connsiteY2" fmla="*/ 965982 h 1118382"/>
                <a:gd name="connsiteX3" fmla="*/ 1082040 w 1082040"/>
                <a:gd name="connsiteY3" fmla="*/ 546882 h 1118382"/>
                <a:gd name="connsiteX4" fmla="*/ 759460 w 1082040"/>
                <a:gd name="connsiteY4" fmla="*/ 94762 h 1118382"/>
                <a:gd name="connsiteX5" fmla="*/ 0 w 1082040"/>
                <a:gd name="connsiteY5" fmla="*/ 21102 h 1118382"/>
                <a:gd name="connsiteX0" fmla="*/ 0 w 1082040"/>
                <a:gd name="connsiteY0" fmla="*/ 13447 h 1110727"/>
                <a:gd name="connsiteX1" fmla="*/ 121920 w 1082040"/>
                <a:gd name="connsiteY1" fmla="*/ 1110727 h 1110727"/>
                <a:gd name="connsiteX2" fmla="*/ 929640 w 1082040"/>
                <a:gd name="connsiteY2" fmla="*/ 958327 h 1110727"/>
                <a:gd name="connsiteX3" fmla="*/ 1082040 w 1082040"/>
                <a:gd name="connsiteY3" fmla="*/ 539227 h 1110727"/>
                <a:gd name="connsiteX4" fmla="*/ 759460 w 1082040"/>
                <a:gd name="connsiteY4" fmla="*/ 87107 h 1110727"/>
                <a:gd name="connsiteX5" fmla="*/ 0 w 1082040"/>
                <a:gd name="connsiteY5" fmla="*/ 13447 h 1110727"/>
                <a:gd name="connsiteX0" fmla="*/ 0 w 1082040"/>
                <a:gd name="connsiteY0" fmla="*/ 34409 h 1131689"/>
                <a:gd name="connsiteX1" fmla="*/ 121920 w 1082040"/>
                <a:gd name="connsiteY1" fmla="*/ 1131689 h 1131689"/>
                <a:gd name="connsiteX2" fmla="*/ 929640 w 1082040"/>
                <a:gd name="connsiteY2" fmla="*/ 979289 h 1131689"/>
                <a:gd name="connsiteX3" fmla="*/ 1082040 w 1082040"/>
                <a:gd name="connsiteY3" fmla="*/ 560189 h 1131689"/>
                <a:gd name="connsiteX4" fmla="*/ 759460 w 1082040"/>
                <a:gd name="connsiteY4" fmla="*/ 108069 h 1131689"/>
                <a:gd name="connsiteX5" fmla="*/ 0 w 1082040"/>
                <a:gd name="connsiteY5" fmla="*/ 34409 h 1131689"/>
                <a:gd name="connsiteX0" fmla="*/ 0 w 1082040"/>
                <a:gd name="connsiteY0" fmla="*/ 29033 h 1126313"/>
                <a:gd name="connsiteX1" fmla="*/ 121920 w 1082040"/>
                <a:gd name="connsiteY1" fmla="*/ 1126313 h 1126313"/>
                <a:gd name="connsiteX2" fmla="*/ 929640 w 1082040"/>
                <a:gd name="connsiteY2" fmla="*/ 973913 h 1126313"/>
                <a:gd name="connsiteX3" fmla="*/ 1082040 w 1082040"/>
                <a:gd name="connsiteY3" fmla="*/ 554813 h 1126313"/>
                <a:gd name="connsiteX4" fmla="*/ 759460 w 1082040"/>
                <a:gd name="connsiteY4" fmla="*/ 102693 h 1126313"/>
                <a:gd name="connsiteX5" fmla="*/ 0 w 1082040"/>
                <a:gd name="connsiteY5" fmla="*/ 29033 h 1126313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8690 w 1101090"/>
                <a:gd name="connsiteY2" fmla="*/ 98259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8690 w 1101090"/>
                <a:gd name="connsiteY2" fmla="*/ 98259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8690 w 1101090"/>
                <a:gd name="connsiteY2" fmla="*/ 98259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8690 w 1101090"/>
                <a:gd name="connsiteY2" fmla="*/ 98259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8690 w 1101090"/>
                <a:gd name="connsiteY2" fmla="*/ 98259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98088"/>
                <a:gd name="connsiteX1" fmla="*/ 140970 w 1101090"/>
                <a:gd name="connsiteY1" fmla="*/ 1134995 h 1198088"/>
                <a:gd name="connsiteX2" fmla="*/ 948690 w 1101090"/>
                <a:gd name="connsiteY2" fmla="*/ 982595 h 1198088"/>
                <a:gd name="connsiteX3" fmla="*/ 1101090 w 1101090"/>
                <a:gd name="connsiteY3" fmla="*/ 563495 h 1198088"/>
                <a:gd name="connsiteX4" fmla="*/ 778510 w 1101090"/>
                <a:gd name="connsiteY4" fmla="*/ 111375 h 1198088"/>
                <a:gd name="connsiteX5" fmla="*/ 0 w 1101090"/>
                <a:gd name="connsiteY5" fmla="*/ 37715 h 1198088"/>
                <a:gd name="connsiteX0" fmla="*/ 0 w 1101090"/>
                <a:gd name="connsiteY0" fmla="*/ 37715 h 1189237"/>
                <a:gd name="connsiteX1" fmla="*/ 140970 w 1101090"/>
                <a:gd name="connsiteY1" fmla="*/ 1134995 h 1189237"/>
                <a:gd name="connsiteX2" fmla="*/ 948690 w 1101090"/>
                <a:gd name="connsiteY2" fmla="*/ 982595 h 1189237"/>
                <a:gd name="connsiteX3" fmla="*/ 1101090 w 1101090"/>
                <a:gd name="connsiteY3" fmla="*/ 563495 h 1189237"/>
                <a:gd name="connsiteX4" fmla="*/ 778510 w 1101090"/>
                <a:gd name="connsiteY4" fmla="*/ 111375 h 1189237"/>
                <a:gd name="connsiteX5" fmla="*/ 0 w 1101090"/>
                <a:gd name="connsiteY5" fmla="*/ 37715 h 1189237"/>
                <a:gd name="connsiteX0" fmla="*/ 0 w 1101090"/>
                <a:gd name="connsiteY0" fmla="*/ 37715 h 1186478"/>
                <a:gd name="connsiteX1" fmla="*/ 140970 w 1101090"/>
                <a:gd name="connsiteY1" fmla="*/ 1134995 h 1186478"/>
                <a:gd name="connsiteX2" fmla="*/ 961390 w 1101090"/>
                <a:gd name="connsiteY2" fmla="*/ 963545 h 1186478"/>
                <a:gd name="connsiteX3" fmla="*/ 1101090 w 1101090"/>
                <a:gd name="connsiteY3" fmla="*/ 563495 h 1186478"/>
                <a:gd name="connsiteX4" fmla="*/ 778510 w 1101090"/>
                <a:gd name="connsiteY4" fmla="*/ 111375 h 1186478"/>
                <a:gd name="connsiteX5" fmla="*/ 0 w 1101090"/>
                <a:gd name="connsiteY5" fmla="*/ 37715 h 1186478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61390 w 1101090"/>
                <a:gd name="connsiteY2" fmla="*/ 96354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61390 w 1101090"/>
                <a:gd name="connsiteY2" fmla="*/ 96354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61390 w 1101090"/>
                <a:gd name="connsiteY2" fmla="*/ 96354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2340 w 1101090"/>
                <a:gd name="connsiteY2" fmla="*/ 96354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082040"/>
                <a:gd name="connsiteY0" fmla="*/ 37715 h 1134995"/>
                <a:gd name="connsiteX1" fmla="*/ 140970 w 1082040"/>
                <a:gd name="connsiteY1" fmla="*/ 1134995 h 1134995"/>
                <a:gd name="connsiteX2" fmla="*/ 942340 w 1082040"/>
                <a:gd name="connsiteY2" fmla="*/ 963545 h 1134995"/>
                <a:gd name="connsiteX3" fmla="*/ 1082040 w 1082040"/>
                <a:gd name="connsiteY3" fmla="*/ 563495 h 1134995"/>
                <a:gd name="connsiteX4" fmla="*/ 778510 w 1082040"/>
                <a:gd name="connsiteY4" fmla="*/ 111375 h 1134995"/>
                <a:gd name="connsiteX5" fmla="*/ 0 w 1082040"/>
                <a:gd name="connsiteY5" fmla="*/ 37715 h 1134995"/>
                <a:gd name="connsiteX0" fmla="*/ 0 w 983901"/>
                <a:gd name="connsiteY0" fmla="*/ 37715 h 1134995"/>
                <a:gd name="connsiteX1" fmla="*/ 140970 w 983901"/>
                <a:gd name="connsiteY1" fmla="*/ 1134995 h 1134995"/>
                <a:gd name="connsiteX2" fmla="*/ 942340 w 983901"/>
                <a:gd name="connsiteY2" fmla="*/ 963545 h 1134995"/>
                <a:gd name="connsiteX3" fmla="*/ 778510 w 983901"/>
                <a:gd name="connsiteY3" fmla="*/ 111375 h 1134995"/>
                <a:gd name="connsiteX4" fmla="*/ 0 w 983901"/>
                <a:gd name="connsiteY4" fmla="*/ 37715 h 1134995"/>
                <a:gd name="connsiteX0" fmla="*/ 0 w 1033650"/>
                <a:gd name="connsiteY0" fmla="*/ 52605 h 1149885"/>
                <a:gd name="connsiteX1" fmla="*/ 140970 w 1033650"/>
                <a:gd name="connsiteY1" fmla="*/ 1149885 h 1149885"/>
                <a:gd name="connsiteX2" fmla="*/ 999490 w 1033650"/>
                <a:gd name="connsiteY2" fmla="*/ 933985 h 1149885"/>
                <a:gd name="connsiteX3" fmla="*/ 778510 w 1033650"/>
                <a:gd name="connsiteY3" fmla="*/ 126265 h 1149885"/>
                <a:gd name="connsiteX4" fmla="*/ 0 w 1033650"/>
                <a:gd name="connsiteY4" fmla="*/ 52605 h 1149885"/>
                <a:gd name="connsiteX0" fmla="*/ 0 w 1056496"/>
                <a:gd name="connsiteY0" fmla="*/ 51985 h 1149265"/>
                <a:gd name="connsiteX1" fmla="*/ 140970 w 1056496"/>
                <a:gd name="connsiteY1" fmla="*/ 1149265 h 1149265"/>
                <a:gd name="connsiteX2" fmla="*/ 1024890 w 1056496"/>
                <a:gd name="connsiteY2" fmla="*/ 920665 h 1149265"/>
                <a:gd name="connsiteX3" fmla="*/ 778510 w 1056496"/>
                <a:gd name="connsiteY3" fmla="*/ 125645 h 1149265"/>
                <a:gd name="connsiteX4" fmla="*/ 0 w 1056496"/>
                <a:gd name="connsiteY4" fmla="*/ 51985 h 1149265"/>
                <a:gd name="connsiteX0" fmla="*/ 0 w 1058985"/>
                <a:gd name="connsiteY0" fmla="*/ 51985 h 1149265"/>
                <a:gd name="connsiteX1" fmla="*/ 140970 w 1058985"/>
                <a:gd name="connsiteY1" fmla="*/ 1149265 h 1149265"/>
                <a:gd name="connsiteX2" fmla="*/ 1024890 w 1058985"/>
                <a:gd name="connsiteY2" fmla="*/ 920665 h 1149265"/>
                <a:gd name="connsiteX3" fmla="*/ 778510 w 1058985"/>
                <a:gd name="connsiteY3" fmla="*/ 125645 h 1149265"/>
                <a:gd name="connsiteX4" fmla="*/ 0 w 1058985"/>
                <a:gd name="connsiteY4" fmla="*/ 51985 h 1149265"/>
                <a:gd name="connsiteX0" fmla="*/ 0 w 1058802"/>
                <a:gd name="connsiteY0" fmla="*/ 45717 h 1142997"/>
                <a:gd name="connsiteX1" fmla="*/ 140970 w 1058802"/>
                <a:gd name="connsiteY1" fmla="*/ 1142997 h 1142997"/>
                <a:gd name="connsiteX2" fmla="*/ 1024890 w 1058802"/>
                <a:gd name="connsiteY2" fmla="*/ 914397 h 1142997"/>
                <a:gd name="connsiteX3" fmla="*/ 791210 w 1058802"/>
                <a:gd name="connsiteY3" fmla="*/ 138427 h 1142997"/>
                <a:gd name="connsiteX4" fmla="*/ 0 w 1058802"/>
                <a:gd name="connsiteY4" fmla="*/ 45717 h 1142997"/>
                <a:gd name="connsiteX0" fmla="*/ 0 w 1064369"/>
                <a:gd name="connsiteY0" fmla="*/ 37131 h 1134411"/>
                <a:gd name="connsiteX1" fmla="*/ 140970 w 1064369"/>
                <a:gd name="connsiteY1" fmla="*/ 1134411 h 1134411"/>
                <a:gd name="connsiteX2" fmla="*/ 1024890 w 1064369"/>
                <a:gd name="connsiteY2" fmla="*/ 905811 h 1134411"/>
                <a:gd name="connsiteX3" fmla="*/ 791210 w 1064369"/>
                <a:gd name="connsiteY3" fmla="*/ 129841 h 1134411"/>
                <a:gd name="connsiteX4" fmla="*/ 0 w 1064369"/>
                <a:gd name="connsiteY4" fmla="*/ 37131 h 1134411"/>
                <a:gd name="connsiteX0" fmla="*/ 0 w 1072221"/>
                <a:gd name="connsiteY0" fmla="*/ 30947 h 1128227"/>
                <a:gd name="connsiteX1" fmla="*/ 140970 w 1072221"/>
                <a:gd name="connsiteY1" fmla="*/ 1128227 h 1128227"/>
                <a:gd name="connsiteX2" fmla="*/ 1024890 w 1072221"/>
                <a:gd name="connsiteY2" fmla="*/ 899627 h 1128227"/>
                <a:gd name="connsiteX3" fmla="*/ 822960 w 1072221"/>
                <a:gd name="connsiteY3" fmla="*/ 155407 h 1128227"/>
                <a:gd name="connsiteX4" fmla="*/ 0 w 1072221"/>
                <a:gd name="connsiteY4" fmla="*/ 30947 h 1128227"/>
                <a:gd name="connsiteX0" fmla="*/ 0 w 1072221"/>
                <a:gd name="connsiteY0" fmla="*/ 30947 h 1128227"/>
                <a:gd name="connsiteX1" fmla="*/ 140970 w 1072221"/>
                <a:gd name="connsiteY1" fmla="*/ 1128227 h 1128227"/>
                <a:gd name="connsiteX2" fmla="*/ 1024890 w 1072221"/>
                <a:gd name="connsiteY2" fmla="*/ 899627 h 1128227"/>
                <a:gd name="connsiteX3" fmla="*/ 822960 w 1072221"/>
                <a:gd name="connsiteY3" fmla="*/ 155407 h 1128227"/>
                <a:gd name="connsiteX4" fmla="*/ 0 w 1072221"/>
                <a:gd name="connsiteY4" fmla="*/ 30947 h 1128227"/>
                <a:gd name="connsiteX0" fmla="*/ 0 w 1061159"/>
                <a:gd name="connsiteY0" fmla="*/ 30947 h 1128227"/>
                <a:gd name="connsiteX1" fmla="*/ 140970 w 1061159"/>
                <a:gd name="connsiteY1" fmla="*/ 1128227 h 1128227"/>
                <a:gd name="connsiteX2" fmla="*/ 1024890 w 1061159"/>
                <a:gd name="connsiteY2" fmla="*/ 899627 h 1128227"/>
                <a:gd name="connsiteX3" fmla="*/ 822960 w 1061159"/>
                <a:gd name="connsiteY3" fmla="*/ 155407 h 1128227"/>
                <a:gd name="connsiteX4" fmla="*/ 0 w 1061159"/>
                <a:gd name="connsiteY4" fmla="*/ 30947 h 1128227"/>
                <a:gd name="connsiteX0" fmla="*/ 0 w 1061159"/>
                <a:gd name="connsiteY0" fmla="*/ 30947 h 1184617"/>
                <a:gd name="connsiteX1" fmla="*/ 140970 w 1061159"/>
                <a:gd name="connsiteY1" fmla="*/ 1128227 h 1184617"/>
                <a:gd name="connsiteX2" fmla="*/ 1024890 w 1061159"/>
                <a:gd name="connsiteY2" fmla="*/ 899627 h 1184617"/>
                <a:gd name="connsiteX3" fmla="*/ 822960 w 1061159"/>
                <a:gd name="connsiteY3" fmla="*/ 155407 h 1184617"/>
                <a:gd name="connsiteX4" fmla="*/ 0 w 1061159"/>
                <a:gd name="connsiteY4" fmla="*/ 30947 h 1184617"/>
                <a:gd name="connsiteX0" fmla="*/ 0 w 925273"/>
                <a:gd name="connsiteY0" fmla="*/ 60201 h 1131321"/>
                <a:gd name="connsiteX1" fmla="*/ 13970 w 925273"/>
                <a:gd name="connsiteY1" fmla="*/ 1074931 h 1131321"/>
                <a:gd name="connsiteX2" fmla="*/ 897890 w 925273"/>
                <a:gd name="connsiteY2" fmla="*/ 846331 h 1131321"/>
                <a:gd name="connsiteX3" fmla="*/ 695960 w 925273"/>
                <a:gd name="connsiteY3" fmla="*/ 102111 h 1131321"/>
                <a:gd name="connsiteX4" fmla="*/ 0 w 925273"/>
                <a:gd name="connsiteY4" fmla="*/ 60201 h 1131321"/>
                <a:gd name="connsiteX0" fmla="*/ 29 w 925302"/>
                <a:gd name="connsiteY0" fmla="*/ 169950 h 1241070"/>
                <a:gd name="connsiteX1" fmla="*/ 13999 w 925302"/>
                <a:gd name="connsiteY1" fmla="*/ 1184680 h 1241070"/>
                <a:gd name="connsiteX2" fmla="*/ 897919 w 925302"/>
                <a:gd name="connsiteY2" fmla="*/ 956080 h 1241070"/>
                <a:gd name="connsiteX3" fmla="*/ 695989 w 925302"/>
                <a:gd name="connsiteY3" fmla="*/ 211860 h 1241070"/>
                <a:gd name="connsiteX4" fmla="*/ 29 w 925302"/>
                <a:gd name="connsiteY4" fmla="*/ 169950 h 1241070"/>
                <a:gd name="connsiteX0" fmla="*/ 74455 w 999728"/>
                <a:gd name="connsiteY0" fmla="*/ 111525 h 1182645"/>
                <a:gd name="connsiteX1" fmla="*/ 88425 w 999728"/>
                <a:gd name="connsiteY1" fmla="*/ 1126255 h 1182645"/>
                <a:gd name="connsiteX2" fmla="*/ 972345 w 999728"/>
                <a:gd name="connsiteY2" fmla="*/ 897655 h 1182645"/>
                <a:gd name="connsiteX3" fmla="*/ 770415 w 999728"/>
                <a:gd name="connsiteY3" fmla="*/ 153435 h 1182645"/>
                <a:gd name="connsiteX4" fmla="*/ 74455 w 999728"/>
                <a:gd name="connsiteY4" fmla="*/ 111525 h 1182645"/>
                <a:gd name="connsiteX0" fmla="*/ 79369 w 985250"/>
                <a:gd name="connsiteY0" fmla="*/ 119473 h 1165193"/>
                <a:gd name="connsiteX1" fmla="*/ 74289 w 985250"/>
                <a:gd name="connsiteY1" fmla="*/ 1108803 h 1165193"/>
                <a:gd name="connsiteX2" fmla="*/ 958209 w 985250"/>
                <a:gd name="connsiteY2" fmla="*/ 880203 h 1165193"/>
                <a:gd name="connsiteX3" fmla="*/ 756279 w 985250"/>
                <a:gd name="connsiteY3" fmla="*/ 135983 h 1165193"/>
                <a:gd name="connsiteX4" fmla="*/ 79369 w 985250"/>
                <a:gd name="connsiteY4" fmla="*/ 119473 h 1165193"/>
                <a:gd name="connsiteX0" fmla="*/ 85008 w 990889"/>
                <a:gd name="connsiteY0" fmla="*/ 111446 h 1157166"/>
                <a:gd name="connsiteX1" fmla="*/ 79928 w 990889"/>
                <a:gd name="connsiteY1" fmla="*/ 1100776 h 1157166"/>
                <a:gd name="connsiteX2" fmla="*/ 963848 w 990889"/>
                <a:gd name="connsiteY2" fmla="*/ 872176 h 1157166"/>
                <a:gd name="connsiteX3" fmla="*/ 761918 w 990889"/>
                <a:gd name="connsiteY3" fmla="*/ 127956 h 1157166"/>
                <a:gd name="connsiteX4" fmla="*/ 85008 w 990889"/>
                <a:gd name="connsiteY4" fmla="*/ 111446 h 1157166"/>
                <a:gd name="connsiteX0" fmla="*/ 48659 w 963901"/>
                <a:gd name="connsiteY0" fmla="*/ 97233 h 1077983"/>
                <a:gd name="connsiteX1" fmla="*/ 56279 w 963901"/>
                <a:gd name="connsiteY1" fmla="*/ 1023063 h 1077983"/>
                <a:gd name="connsiteX2" fmla="*/ 927499 w 963901"/>
                <a:gd name="connsiteY2" fmla="*/ 857963 h 1077983"/>
                <a:gd name="connsiteX3" fmla="*/ 725569 w 963901"/>
                <a:gd name="connsiteY3" fmla="*/ 113743 h 1077983"/>
                <a:gd name="connsiteX4" fmla="*/ 48659 w 963901"/>
                <a:gd name="connsiteY4" fmla="*/ 97233 h 1077983"/>
                <a:gd name="connsiteX0" fmla="*/ 89820 w 1005062"/>
                <a:gd name="connsiteY0" fmla="*/ 97233 h 1077983"/>
                <a:gd name="connsiteX1" fmla="*/ 97440 w 1005062"/>
                <a:gd name="connsiteY1" fmla="*/ 1023063 h 1077983"/>
                <a:gd name="connsiteX2" fmla="*/ 968660 w 1005062"/>
                <a:gd name="connsiteY2" fmla="*/ 857963 h 1077983"/>
                <a:gd name="connsiteX3" fmla="*/ 766730 w 1005062"/>
                <a:gd name="connsiteY3" fmla="*/ 113743 h 1077983"/>
                <a:gd name="connsiteX4" fmla="*/ 89820 w 1005062"/>
                <a:gd name="connsiteY4" fmla="*/ 97233 h 1077983"/>
                <a:gd name="connsiteX0" fmla="*/ 117822 w 1036097"/>
                <a:gd name="connsiteY0" fmla="*/ 94215 h 1038565"/>
                <a:gd name="connsiteX1" fmla="*/ 80992 w 1036097"/>
                <a:gd name="connsiteY1" fmla="*/ 975595 h 1038565"/>
                <a:gd name="connsiteX2" fmla="*/ 996662 w 1036097"/>
                <a:gd name="connsiteY2" fmla="*/ 854945 h 1038565"/>
                <a:gd name="connsiteX3" fmla="*/ 794732 w 1036097"/>
                <a:gd name="connsiteY3" fmla="*/ 110725 h 1038565"/>
                <a:gd name="connsiteX4" fmla="*/ 117822 w 1036097"/>
                <a:gd name="connsiteY4" fmla="*/ 94215 h 1038565"/>
                <a:gd name="connsiteX0" fmla="*/ 97358 w 1013465"/>
                <a:gd name="connsiteY0" fmla="*/ 92501 h 1017048"/>
                <a:gd name="connsiteX1" fmla="*/ 92278 w 1013465"/>
                <a:gd name="connsiteY1" fmla="*/ 948481 h 1017048"/>
                <a:gd name="connsiteX2" fmla="*/ 976198 w 1013465"/>
                <a:gd name="connsiteY2" fmla="*/ 853231 h 1017048"/>
                <a:gd name="connsiteX3" fmla="*/ 774268 w 1013465"/>
                <a:gd name="connsiteY3" fmla="*/ 109011 h 1017048"/>
                <a:gd name="connsiteX4" fmla="*/ 97358 w 1013465"/>
                <a:gd name="connsiteY4" fmla="*/ 92501 h 1017048"/>
                <a:gd name="connsiteX0" fmla="*/ 97358 w 908526"/>
                <a:gd name="connsiteY0" fmla="*/ 95782 h 1039479"/>
                <a:gd name="connsiteX1" fmla="*/ 92278 w 908526"/>
                <a:gd name="connsiteY1" fmla="*/ 951762 h 1039479"/>
                <a:gd name="connsiteX2" fmla="*/ 849198 w 908526"/>
                <a:gd name="connsiteY2" fmla="*/ 913662 h 1039479"/>
                <a:gd name="connsiteX3" fmla="*/ 774268 w 908526"/>
                <a:gd name="connsiteY3" fmla="*/ 112292 h 1039479"/>
                <a:gd name="connsiteX4" fmla="*/ 97358 w 908526"/>
                <a:gd name="connsiteY4" fmla="*/ 95782 h 1039479"/>
                <a:gd name="connsiteX0" fmla="*/ 99959 w 930166"/>
                <a:gd name="connsiteY0" fmla="*/ 117126 h 1062869"/>
                <a:gd name="connsiteX1" fmla="*/ 94879 w 930166"/>
                <a:gd name="connsiteY1" fmla="*/ 973106 h 1062869"/>
                <a:gd name="connsiteX2" fmla="*/ 851799 w 930166"/>
                <a:gd name="connsiteY2" fmla="*/ 935006 h 1062869"/>
                <a:gd name="connsiteX3" fmla="*/ 821319 w 930166"/>
                <a:gd name="connsiteY3" fmla="*/ 95536 h 1062869"/>
                <a:gd name="connsiteX4" fmla="*/ 99959 w 930166"/>
                <a:gd name="connsiteY4" fmla="*/ 117126 h 1062869"/>
                <a:gd name="connsiteX0" fmla="*/ 99959 w 930166"/>
                <a:gd name="connsiteY0" fmla="*/ 108427 h 1073220"/>
                <a:gd name="connsiteX1" fmla="*/ 94879 w 930166"/>
                <a:gd name="connsiteY1" fmla="*/ 983457 h 1073220"/>
                <a:gd name="connsiteX2" fmla="*/ 851799 w 930166"/>
                <a:gd name="connsiteY2" fmla="*/ 945357 h 1073220"/>
                <a:gd name="connsiteX3" fmla="*/ 821319 w 930166"/>
                <a:gd name="connsiteY3" fmla="*/ 105887 h 1073220"/>
                <a:gd name="connsiteX4" fmla="*/ 99959 w 930166"/>
                <a:gd name="connsiteY4" fmla="*/ 108427 h 1073220"/>
                <a:gd name="connsiteX0" fmla="*/ 192550 w 882391"/>
                <a:gd name="connsiteY0" fmla="*/ 83027 h 1117670"/>
                <a:gd name="connsiteX1" fmla="*/ 54120 w 882391"/>
                <a:gd name="connsiteY1" fmla="*/ 1027907 h 1117670"/>
                <a:gd name="connsiteX2" fmla="*/ 811040 w 882391"/>
                <a:gd name="connsiteY2" fmla="*/ 989807 h 1117670"/>
                <a:gd name="connsiteX3" fmla="*/ 780560 w 882391"/>
                <a:gd name="connsiteY3" fmla="*/ 150337 h 1117670"/>
                <a:gd name="connsiteX4" fmla="*/ 192550 w 882391"/>
                <a:gd name="connsiteY4" fmla="*/ 83027 h 1117670"/>
                <a:gd name="connsiteX0" fmla="*/ 210830 w 900671"/>
                <a:gd name="connsiteY0" fmla="*/ 69332 h 1103975"/>
                <a:gd name="connsiteX1" fmla="*/ 72400 w 900671"/>
                <a:gd name="connsiteY1" fmla="*/ 1014212 h 1103975"/>
                <a:gd name="connsiteX2" fmla="*/ 829320 w 900671"/>
                <a:gd name="connsiteY2" fmla="*/ 976112 h 1103975"/>
                <a:gd name="connsiteX3" fmla="*/ 798840 w 900671"/>
                <a:gd name="connsiteY3" fmla="*/ 136642 h 1103975"/>
                <a:gd name="connsiteX4" fmla="*/ 210830 w 900671"/>
                <a:gd name="connsiteY4" fmla="*/ 69332 h 1103975"/>
                <a:gd name="connsiteX0" fmla="*/ 242162 w 932003"/>
                <a:gd name="connsiteY0" fmla="*/ 85783 h 1120426"/>
                <a:gd name="connsiteX1" fmla="*/ 103732 w 932003"/>
                <a:gd name="connsiteY1" fmla="*/ 1030663 h 1120426"/>
                <a:gd name="connsiteX2" fmla="*/ 860652 w 932003"/>
                <a:gd name="connsiteY2" fmla="*/ 992563 h 1120426"/>
                <a:gd name="connsiteX3" fmla="*/ 830172 w 932003"/>
                <a:gd name="connsiteY3" fmla="*/ 153093 h 1120426"/>
                <a:gd name="connsiteX4" fmla="*/ 242162 w 932003"/>
                <a:gd name="connsiteY4" fmla="*/ 85783 h 1120426"/>
                <a:gd name="connsiteX0" fmla="*/ 235996 w 925837"/>
                <a:gd name="connsiteY0" fmla="*/ 58516 h 1093159"/>
                <a:gd name="connsiteX1" fmla="*/ 97566 w 925837"/>
                <a:gd name="connsiteY1" fmla="*/ 1003396 h 1093159"/>
                <a:gd name="connsiteX2" fmla="*/ 854486 w 925837"/>
                <a:gd name="connsiteY2" fmla="*/ 965296 h 1093159"/>
                <a:gd name="connsiteX3" fmla="*/ 824006 w 925837"/>
                <a:gd name="connsiteY3" fmla="*/ 125826 h 1093159"/>
                <a:gd name="connsiteX4" fmla="*/ 235996 w 925837"/>
                <a:gd name="connsiteY4" fmla="*/ 58516 h 1093159"/>
                <a:gd name="connsiteX0" fmla="*/ 255997 w 912503"/>
                <a:gd name="connsiteY0" fmla="*/ 47464 h 1120207"/>
                <a:gd name="connsiteX1" fmla="*/ 85817 w 912503"/>
                <a:gd name="connsiteY1" fmla="*/ 1030444 h 1120207"/>
                <a:gd name="connsiteX2" fmla="*/ 842737 w 912503"/>
                <a:gd name="connsiteY2" fmla="*/ 992344 h 1120207"/>
                <a:gd name="connsiteX3" fmla="*/ 812257 w 912503"/>
                <a:gd name="connsiteY3" fmla="*/ 152874 h 1120207"/>
                <a:gd name="connsiteX4" fmla="*/ 255997 w 912503"/>
                <a:gd name="connsiteY4" fmla="*/ 47464 h 1120207"/>
                <a:gd name="connsiteX0" fmla="*/ 273220 w 903082"/>
                <a:gd name="connsiteY0" fmla="*/ 43056 h 1134849"/>
                <a:gd name="connsiteX1" fmla="*/ 77640 w 903082"/>
                <a:gd name="connsiteY1" fmla="*/ 1045086 h 1134849"/>
                <a:gd name="connsiteX2" fmla="*/ 834560 w 903082"/>
                <a:gd name="connsiteY2" fmla="*/ 1006986 h 1134849"/>
                <a:gd name="connsiteX3" fmla="*/ 804080 w 903082"/>
                <a:gd name="connsiteY3" fmla="*/ 167516 h 1134849"/>
                <a:gd name="connsiteX4" fmla="*/ 273220 w 903082"/>
                <a:gd name="connsiteY4" fmla="*/ 43056 h 1134849"/>
                <a:gd name="connsiteX0" fmla="*/ 249550 w 879412"/>
                <a:gd name="connsiteY0" fmla="*/ 14852 h 1106645"/>
                <a:gd name="connsiteX1" fmla="*/ 53970 w 879412"/>
                <a:gd name="connsiteY1" fmla="*/ 1016882 h 1106645"/>
                <a:gd name="connsiteX2" fmla="*/ 810890 w 879412"/>
                <a:gd name="connsiteY2" fmla="*/ 978782 h 1106645"/>
                <a:gd name="connsiteX3" fmla="*/ 780410 w 879412"/>
                <a:gd name="connsiteY3" fmla="*/ 139312 h 1106645"/>
                <a:gd name="connsiteX4" fmla="*/ 249550 w 879412"/>
                <a:gd name="connsiteY4" fmla="*/ 14852 h 1106645"/>
                <a:gd name="connsiteX0" fmla="*/ 250597 w 880459"/>
                <a:gd name="connsiteY0" fmla="*/ 14852 h 1106645"/>
                <a:gd name="connsiteX1" fmla="*/ 55017 w 880459"/>
                <a:gd name="connsiteY1" fmla="*/ 1016882 h 1106645"/>
                <a:gd name="connsiteX2" fmla="*/ 811937 w 880459"/>
                <a:gd name="connsiteY2" fmla="*/ 978782 h 1106645"/>
                <a:gd name="connsiteX3" fmla="*/ 781457 w 880459"/>
                <a:gd name="connsiteY3" fmla="*/ 139312 h 1106645"/>
                <a:gd name="connsiteX4" fmla="*/ 250597 w 880459"/>
                <a:gd name="connsiteY4" fmla="*/ 14852 h 1106645"/>
                <a:gd name="connsiteX0" fmla="*/ 303593 w 938483"/>
                <a:gd name="connsiteY0" fmla="*/ 66099 h 1138498"/>
                <a:gd name="connsiteX1" fmla="*/ 38163 w 938483"/>
                <a:gd name="connsiteY1" fmla="*/ 1036379 h 1138498"/>
                <a:gd name="connsiteX2" fmla="*/ 864933 w 938483"/>
                <a:gd name="connsiteY2" fmla="*/ 1030029 h 1138498"/>
                <a:gd name="connsiteX3" fmla="*/ 834453 w 938483"/>
                <a:gd name="connsiteY3" fmla="*/ 190559 h 1138498"/>
                <a:gd name="connsiteX4" fmla="*/ 303593 w 938483"/>
                <a:gd name="connsiteY4" fmla="*/ 66099 h 1138498"/>
                <a:gd name="connsiteX0" fmla="*/ 251848 w 882623"/>
                <a:gd name="connsiteY0" fmla="*/ 68451 h 1160244"/>
                <a:gd name="connsiteX1" fmla="*/ 43568 w 882623"/>
                <a:gd name="connsiteY1" fmla="*/ 1070481 h 1160244"/>
                <a:gd name="connsiteX2" fmla="*/ 813188 w 882623"/>
                <a:gd name="connsiteY2" fmla="*/ 1032381 h 1160244"/>
                <a:gd name="connsiteX3" fmla="*/ 782708 w 882623"/>
                <a:gd name="connsiteY3" fmla="*/ 192911 h 1160244"/>
                <a:gd name="connsiteX4" fmla="*/ 251848 w 882623"/>
                <a:gd name="connsiteY4" fmla="*/ 68451 h 1160244"/>
                <a:gd name="connsiteX0" fmla="*/ 265552 w 896327"/>
                <a:gd name="connsiteY0" fmla="*/ 62808 h 1154601"/>
                <a:gd name="connsiteX1" fmla="*/ 57272 w 896327"/>
                <a:gd name="connsiteY1" fmla="*/ 1064838 h 1154601"/>
                <a:gd name="connsiteX2" fmla="*/ 826892 w 896327"/>
                <a:gd name="connsiteY2" fmla="*/ 1026738 h 1154601"/>
                <a:gd name="connsiteX3" fmla="*/ 796412 w 896327"/>
                <a:gd name="connsiteY3" fmla="*/ 187268 h 1154601"/>
                <a:gd name="connsiteX4" fmla="*/ 265552 w 896327"/>
                <a:gd name="connsiteY4" fmla="*/ 62808 h 1154601"/>
                <a:gd name="connsiteX0" fmla="*/ 255481 w 899572"/>
                <a:gd name="connsiteY0" fmla="*/ 73812 h 1121155"/>
                <a:gd name="connsiteX1" fmla="*/ 59901 w 899572"/>
                <a:gd name="connsiteY1" fmla="*/ 1031392 h 1121155"/>
                <a:gd name="connsiteX2" fmla="*/ 829521 w 899572"/>
                <a:gd name="connsiteY2" fmla="*/ 993292 h 1121155"/>
                <a:gd name="connsiteX3" fmla="*/ 799041 w 899572"/>
                <a:gd name="connsiteY3" fmla="*/ 153822 h 1121155"/>
                <a:gd name="connsiteX4" fmla="*/ 255481 w 899572"/>
                <a:gd name="connsiteY4" fmla="*/ 73812 h 1121155"/>
                <a:gd name="connsiteX0" fmla="*/ 255481 w 899572"/>
                <a:gd name="connsiteY0" fmla="*/ 73812 h 1121155"/>
                <a:gd name="connsiteX1" fmla="*/ 59901 w 899572"/>
                <a:gd name="connsiteY1" fmla="*/ 1031392 h 1121155"/>
                <a:gd name="connsiteX2" fmla="*/ 829521 w 899572"/>
                <a:gd name="connsiteY2" fmla="*/ 993292 h 1121155"/>
                <a:gd name="connsiteX3" fmla="*/ 799041 w 899572"/>
                <a:gd name="connsiteY3" fmla="*/ 153822 h 1121155"/>
                <a:gd name="connsiteX4" fmla="*/ 255481 w 899572"/>
                <a:gd name="connsiteY4" fmla="*/ 73812 h 1121155"/>
                <a:gd name="connsiteX0" fmla="*/ 255481 w 899572"/>
                <a:gd name="connsiteY0" fmla="*/ 73812 h 1121155"/>
                <a:gd name="connsiteX1" fmla="*/ 59901 w 899572"/>
                <a:gd name="connsiteY1" fmla="*/ 1031392 h 1121155"/>
                <a:gd name="connsiteX2" fmla="*/ 829521 w 899572"/>
                <a:gd name="connsiteY2" fmla="*/ 993292 h 1121155"/>
                <a:gd name="connsiteX3" fmla="*/ 799041 w 899572"/>
                <a:gd name="connsiteY3" fmla="*/ 153822 h 1121155"/>
                <a:gd name="connsiteX4" fmla="*/ 255481 w 899572"/>
                <a:gd name="connsiteY4" fmla="*/ 73812 h 1121155"/>
                <a:gd name="connsiteX0" fmla="*/ 255481 w 899572"/>
                <a:gd name="connsiteY0" fmla="*/ 73812 h 1121155"/>
                <a:gd name="connsiteX1" fmla="*/ 59901 w 899572"/>
                <a:gd name="connsiteY1" fmla="*/ 1031392 h 1121155"/>
                <a:gd name="connsiteX2" fmla="*/ 829521 w 899572"/>
                <a:gd name="connsiteY2" fmla="*/ 993292 h 1121155"/>
                <a:gd name="connsiteX3" fmla="*/ 799041 w 899572"/>
                <a:gd name="connsiteY3" fmla="*/ 153822 h 1121155"/>
                <a:gd name="connsiteX4" fmla="*/ 255481 w 899572"/>
                <a:gd name="connsiteY4" fmla="*/ 73812 h 1121155"/>
                <a:gd name="connsiteX0" fmla="*/ 212939 w 914180"/>
                <a:gd name="connsiteY0" fmla="*/ 82846 h 1104789"/>
                <a:gd name="connsiteX1" fmla="*/ 74509 w 914180"/>
                <a:gd name="connsiteY1" fmla="*/ 1015026 h 1104789"/>
                <a:gd name="connsiteX2" fmla="*/ 844129 w 914180"/>
                <a:gd name="connsiteY2" fmla="*/ 976926 h 1104789"/>
                <a:gd name="connsiteX3" fmla="*/ 813649 w 914180"/>
                <a:gd name="connsiteY3" fmla="*/ 137456 h 1104789"/>
                <a:gd name="connsiteX4" fmla="*/ 212939 w 914180"/>
                <a:gd name="connsiteY4" fmla="*/ 82846 h 1104789"/>
                <a:gd name="connsiteX0" fmla="*/ 212939 w 914180"/>
                <a:gd name="connsiteY0" fmla="*/ 69578 h 1091521"/>
                <a:gd name="connsiteX1" fmla="*/ 74509 w 914180"/>
                <a:gd name="connsiteY1" fmla="*/ 1001758 h 1091521"/>
                <a:gd name="connsiteX2" fmla="*/ 844129 w 914180"/>
                <a:gd name="connsiteY2" fmla="*/ 963658 h 1091521"/>
                <a:gd name="connsiteX3" fmla="*/ 813649 w 914180"/>
                <a:gd name="connsiteY3" fmla="*/ 124188 h 1091521"/>
                <a:gd name="connsiteX4" fmla="*/ 212939 w 914180"/>
                <a:gd name="connsiteY4" fmla="*/ 69578 h 1091521"/>
                <a:gd name="connsiteX0" fmla="*/ 260493 w 898234"/>
                <a:gd name="connsiteY0" fmla="*/ 52074 h 1124817"/>
                <a:gd name="connsiteX1" fmla="*/ 58563 w 898234"/>
                <a:gd name="connsiteY1" fmla="*/ 1035054 h 1124817"/>
                <a:gd name="connsiteX2" fmla="*/ 828183 w 898234"/>
                <a:gd name="connsiteY2" fmla="*/ 996954 h 1124817"/>
                <a:gd name="connsiteX3" fmla="*/ 797703 w 898234"/>
                <a:gd name="connsiteY3" fmla="*/ 157484 h 1124817"/>
                <a:gd name="connsiteX4" fmla="*/ 260493 w 898234"/>
                <a:gd name="connsiteY4" fmla="*/ 52074 h 1124817"/>
                <a:gd name="connsiteX0" fmla="*/ 235968 w 905459"/>
                <a:gd name="connsiteY0" fmla="*/ 55822 h 1115865"/>
                <a:gd name="connsiteX1" fmla="*/ 65788 w 905459"/>
                <a:gd name="connsiteY1" fmla="*/ 1026102 h 1115865"/>
                <a:gd name="connsiteX2" fmla="*/ 835408 w 905459"/>
                <a:gd name="connsiteY2" fmla="*/ 988002 h 1115865"/>
                <a:gd name="connsiteX3" fmla="*/ 804928 w 905459"/>
                <a:gd name="connsiteY3" fmla="*/ 148532 h 1115865"/>
                <a:gd name="connsiteX4" fmla="*/ 235968 w 905459"/>
                <a:gd name="connsiteY4" fmla="*/ 55822 h 1115865"/>
                <a:gd name="connsiteX0" fmla="*/ 235968 w 905459"/>
                <a:gd name="connsiteY0" fmla="*/ 41876 h 1101919"/>
                <a:gd name="connsiteX1" fmla="*/ 65788 w 905459"/>
                <a:gd name="connsiteY1" fmla="*/ 1012156 h 1101919"/>
                <a:gd name="connsiteX2" fmla="*/ 835408 w 905459"/>
                <a:gd name="connsiteY2" fmla="*/ 974056 h 1101919"/>
                <a:gd name="connsiteX3" fmla="*/ 804928 w 905459"/>
                <a:gd name="connsiteY3" fmla="*/ 134586 h 1101919"/>
                <a:gd name="connsiteX4" fmla="*/ 235968 w 905459"/>
                <a:gd name="connsiteY4" fmla="*/ 41876 h 1101919"/>
                <a:gd name="connsiteX0" fmla="*/ 235968 w 905459"/>
                <a:gd name="connsiteY0" fmla="*/ 41876 h 1101919"/>
                <a:gd name="connsiteX1" fmla="*/ 65788 w 905459"/>
                <a:gd name="connsiteY1" fmla="*/ 1012156 h 1101919"/>
                <a:gd name="connsiteX2" fmla="*/ 835408 w 905459"/>
                <a:gd name="connsiteY2" fmla="*/ 974056 h 1101919"/>
                <a:gd name="connsiteX3" fmla="*/ 804928 w 905459"/>
                <a:gd name="connsiteY3" fmla="*/ 134586 h 1101919"/>
                <a:gd name="connsiteX4" fmla="*/ 235968 w 905459"/>
                <a:gd name="connsiteY4" fmla="*/ 41876 h 1101919"/>
                <a:gd name="connsiteX0" fmla="*/ 235968 w 905459"/>
                <a:gd name="connsiteY0" fmla="*/ 28053 h 1088096"/>
                <a:gd name="connsiteX1" fmla="*/ 65788 w 905459"/>
                <a:gd name="connsiteY1" fmla="*/ 998333 h 1088096"/>
                <a:gd name="connsiteX2" fmla="*/ 835408 w 905459"/>
                <a:gd name="connsiteY2" fmla="*/ 960233 h 1088096"/>
                <a:gd name="connsiteX3" fmla="*/ 804928 w 905459"/>
                <a:gd name="connsiteY3" fmla="*/ 120763 h 1088096"/>
                <a:gd name="connsiteX4" fmla="*/ 235968 w 905459"/>
                <a:gd name="connsiteY4" fmla="*/ 28053 h 1088096"/>
                <a:gd name="connsiteX0" fmla="*/ 250521 w 920012"/>
                <a:gd name="connsiteY0" fmla="*/ 28053 h 1067482"/>
                <a:gd name="connsiteX1" fmla="*/ 61291 w 920012"/>
                <a:gd name="connsiteY1" fmla="*/ 960233 h 1067482"/>
                <a:gd name="connsiteX2" fmla="*/ 849961 w 920012"/>
                <a:gd name="connsiteY2" fmla="*/ 960233 h 1067482"/>
                <a:gd name="connsiteX3" fmla="*/ 819481 w 920012"/>
                <a:gd name="connsiteY3" fmla="*/ 120763 h 1067482"/>
                <a:gd name="connsiteX4" fmla="*/ 250521 w 920012"/>
                <a:gd name="connsiteY4" fmla="*/ 28053 h 1067482"/>
                <a:gd name="connsiteX0" fmla="*/ 293470 w 962961"/>
                <a:gd name="connsiteY0" fmla="*/ 28053 h 1067482"/>
                <a:gd name="connsiteX1" fmla="*/ 104240 w 962961"/>
                <a:gd name="connsiteY1" fmla="*/ 960233 h 1067482"/>
                <a:gd name="connsiteX2" fmla="*/ 892910 w 962961"/>
                <a:gd name="connsiteY2" fmla="*/ 960233 h 1067482"/>
                <a:gd name="connsiteX3" fmla="*/ 862430 w 962961"/>
                <a:gd name="connsiteY3" fmla="*/ 120763 h 1067482"/>
                <a:gd name="connsiteX4" fmla="*/ 293470 w 962961"/>
                <a:gd name="connsiteY4" fmla="*/ 28053 h 1067482"/>
                <a:gd name="connsiteX0" fmla="*/ 301756 w 971247"/>
                <a:gd name="connsiteY0" fmla="*/ 28053 h 1067482"/>
                <a:gd name="connsiteX1" fmla="*/ 112526 w 971247"/>
                <a:gd name="connsiteY1" fmla="*/ 960233 h 1067482"/>
                <a:gd name="connsiteX2" fmla="*/ 901196 w 971247"/>
                <a:gd name="connsiteY2" fmla="*/ 960233 h 1067482"/>
                <a:gd name="connsiteX3" fmla="*/ 870716 w 971247"/>
                <a:gd name="connsiteY3" fmla="*/ 120763 h 1067482"/>
                <a:gd name="connsiteX4" fmla="*/ 301756 w 971247"/>
                <a:gd name="connsiteY4" fmla="*/ 28053 h 1067482"/>
                <a:gd name="connsiteX0" fmla="*/ 301756 w 963093"/>
                <a:gd name="connsiteY0" fmla="*/ 28053 h 1067482"/>
                <a:gd name="connsiteX1" fmla="*/ 112526 w 963093"/>
                <a:gd name="connsiteY1" fmla="*/ 960233 h 1067482"/>
                <a:gd name="connsiteX2" fmla="*/ 901196 w 963093"/>
                <a:gd name="connsiteY2" fmla="*/ 960233 h 1067482"/>
                <a:gd name="connsiteX3" fmla="*/ 870716 w 963093"/>
                <a:gd name="connsiteY3" fmla="*/ 120763 h 1067482"/>
                <a:gd name="connsiteX4" fmla="*/ 301756 w 963093"/>
                <a:gd name="connsiteY4" fmla="*/ 28053 h 1067482"/>
                <a:gd name="connsiteX0" fmla="*/ 870716 w 972761"/>
                <a:gd name="connsiteY0" fmla="*/ 120763 h 1067482"/>
                <a:gd name="connsiteX1" fmla="*/ 301756 w 972761"/>
                <a:gd name="connsiteY1" fmla="*/ 28053 h 1067482"/>
                <a:gd name="connsiteX2" fmla="*/ 112526 w 972761"/>
                <a:gd name="connsiteY2" fmla="*/ 960233 h 1067482"/>
                <a:gd name="connsiteX3" fmla="*/ 901196 w 972761"/>
                <a:gd name="connsiteY3" fmla="*/ 960233 h 1067482"/>
                <a:gd name="connsiteX4" fmla="*/ 962156 w 972761"/>
                <a:gd name="connsiteY4" fmla="*/ 212203 h 1067482"/>
                <a:gd name="connsiteX0" fmla="*/ 870716 w 969217"/>
                <a:gd name="connsiteY0" fmla="*/ 120763 h 1067482"/>
                <a:gd name="connsiteX1" fmla="*/ 301756 w 969217"/>
                <a:gd name="connsiteY1" fmla="*/ 28053 h 1067482"/>
                <a:gd name="connsiteX2" fmla="*/ 112526 w 969217"/>
                <a:gd name="connsiteY2" fmla="*/ 960233 h 1067482"/>
                <a:gd name="connsiteX3" fmla="*/ 901196 w 969217"/>
                <a:gd name="connsiteY3" fmla="*/ 960233 h 1067482"/>
                <a:gd name="connsiteX4" fmla="*/ 955806 w 969217"/>
                <a:gd name="connsiteY4" fmla="*/ 650353 h 1067482"/>
                <a:gd name="connsiteX0" fmla="*/ 870716 w 915722"/>
                <a:gd name="connsiteY0" fmla="*/ 120763 h 1067482"/>
                <a:gd name="connsiteX1" fmla="*/ 301756 w 915722"/>
                <a:gd name="connsiteY1" fmla="*/ 28053 h 1067482"/>
                <a:gd name="connsiteX2" fmla="*/ 112526 w 915722"/>
                <a:gd name="connsiteY2" fmla="*/ 960233 h 1067482"/>
                <a:gd name="connsiteX3" fmla="*/ 901196 w 915722"/>
                <a:gd name="connsiteY3" fmla="*/ 960233 h 1067482"/>
                <a:gd name="connsiteX4" fmla="*/ 511306 w 915722"/>
                <a:gd name="connsiteY4" fmla="*/ 624953 h 1067482"/>
                <a:gd name="connsiteX0" fmla="*/ 870716 w 933401"/>
                <a:gd name="connsiteY0" fmla="*/ 120763 h 1067482"/>
                <a:gd name="connsiteX1" fmla="*/ 301756 w 933401"/>
                <a:gd name="connsiteY1" fmla="*/ 28053 h 1067482"/>
                <a:gd name="connsiteX2" fmla="*/ 112526 w 933401"/>
                <a:gd name="connsiteY2" fmla="*/ 960233 h 1067482"/>
                <a:gd name="connsiteX3" fmla="*/ 901196 w 933401"/>
                <a:gd name="connsiteY3" fmla="*/ 960233 h 1067482"/>
                <a:gd name="connsiteX4" fmla="*/ 511306 w 933401"/>
                <a:gd name="connsiteY4" fmla="*/ 624953 h 1067482"/>
                <a:gd name="connsiteX0" fmla="*/ 870716 w 938513"/>
                <a:gd name="connsiteY0" fmla="*/ 120763 h 1067482"/>
                <a:gd name="connsiteX1" fmla="*/ 301756 w 938513"/>
                <a:gd name="connsiteY1" fmla="*/ 28053 h 1067482"/>
                <a:gd name="connsiteX2" fmla="*/ 112526 w 938513"/>
                <a:gd name="connsiteY2" fmla="*/ 960233 h 1067482"/>
                <a:gd name="connsiteX3" fmla="*/ 901196 w 938513"/>
                <a:gd name="connsiteY3" fmla="*/ 960233 h 1067482"/>
                <a:gd name="connsiteX4" fmla="*/ 511306 w 938513"/>
                <a:gd name="connsiteY4" fmla="*/ 624953 h 1067482"/>
                <a:gd name="connsiteX0" fmla="*/ 870716 w 916988"/>
                <a:gd name="connsiteY0" fmla="*/ 120763 h 1058269"/>
                <a:gd name="connsiteX1" fmla="*/ 301756 w 916988"/>
                <a:gd name="connsiteY1" fmla="*/ 28053 h 1058269"/>
                <a:gd name="connsiteX2" fmla="*/ 112526 w 916988"/>
                <a:gd name="connsiteY2" fmla="*/ 960233 h 1058269"/>
                <a:gd name="connsiteX3" fmla="*/ 875796 w 916988"/>
                <a:gd name="connsiteY3" fmla="*/ 941183 h 1058269"/>
                <a:gd name="connsiteX4" fmla="*/ 511306 w 916988"/>
                <a:gd name="connsiteY4" fmla="*/ 624953 h 1058269"/>
                <a:gd name="connsiteX0" fmla="*/ 870716 w 938819"/>
                <a:gd name="connsiteY0" fmla="*/ 120763 h 1058269"/>
                <a:gd name="connsiteX1" fmla="*/ 301756 w 938819"/>
                <a:gd name="connsiteY1" fmla="*/ 28053 h 1058269"/>
                <a:gd name="connsiteX2" fmla="*/ 112526 w 938819"/>
                <a:gd name="connsiteY2" fmla="*/ 960233 h 1058269"/>
                <a:gd name="connsiteX3" fmla="*/ 875796 w 938819"/>
                <a:gd name="connsiteY3" fmla="*/ 941183 h 1058269"/>
                <a:gd name="connsiteX4" fmla="*/ 511306 w 938819"/>
                <a:gd name="connsiteY4" fmla="*/ 624953 h 1058269"/>
                <a:gd name="connsiteX0" fmla="*/ 870716 w 938819"/>
                <a:gd name="connsiteY0" fmla="*/ 120763 h 1074659"/>
                <a:gd name="connsiteX1" fmla="*/ 301756 w 938819"/>
                <a:gd name="connsiteY1" fmla="*/ 28053 h 1074659"/>
                <a:gd name="connsiteX2" fmla="*/ 112526 w 938819"/>
                <a:gd name="connsiteY2" fmla="*/ 960233 h 1074659"/>
                <a:gd name="connsiteX3" fmla="*/ 875796 w 938819"/>
                <a:gd name="connsiteY3" fmla="*/ 941183 h 1074659"/>
                <a:gd name="connsiteX4" fmla="*/ 511306 w 938819"/>
                <a:gd name="connsiteY4" fmla="*/ 624953 h 1074659"/>
                <a:gd name="connsiteX0" fmla="*/ 870716 w 938819"/>
                <a:gd name="connsiteY0" fmla="*/ 120763 h 1087029"/>
                <a:gd name="connsiteX1" fmla="*/ 301756 w 938819"/>
                <a:gd name="connsiteY1" fmla="*/ 28053 h 1087029"/>
                <a:gd name="connsiteX2" fmla="*/ 112526 w 938819"/>
                <a:gd name="connsiteY2" fmla="*/ 960233 h 1087029"/>
                <a:gd name="connsiteX3" fmla="*/ 875796 w 938819"/>
                <a:gd name="connsiteY3" fmla="*/ 941183 h 1087029"/>
                <a:gd name="connsiteX4" fmla="*/ 511306 w 938819"/>
                <a:gd name="connsiteY4" fmla="*/ 624953 h 1087029"/>
                <a:gd name="connsiteX0" fmla="*/ 881173 w 949276"/>
                <a:gd name="connsiteY0" fmla="*/ 120763 h 1087029"/>
                <a:gd name="connsiteX1" fmla="*/ 312213 w 949276"/>
                <a:gd name="connsiteY1" fmla="*/ 28053 h 1087029"/>
                <a:gd name="connsiteX2" fmla="*/ 122983 w 949276"/>
                <a:gd name="connsiteY2" fmla="*/ 960233 h 1087029"/>
                <a:gd name="connsiteX3" fmla="*/ 886253 w 949276"/>
                <a:gd name="connsiteY3" fmla="*/ 941183 h 1087029"/>
                <a:gd name="connsiteX4" fmla="*/ 521763 w 949276"/>
                <a:gd name="connsiteY4" fmla="*/ 624953 h 1087029"/>
                <a:gd name="connsiteX0" fmla="*/ 868850 w 936953"/>
                <a:gd name="connsiteY0" fmla="*/ 105683 h 1071949"/>
                <a:gd name="connsiteX1" fmla="*/ 331640 w 936953"/>
                <a:gd name="connsiteY1" fmla="*/ 38373 h 1071949"/>
                <a:gd name="connsiteX2" fmla="*/ 110660 w 936953"/>
                <a:gd name="connsiteY2" fmla="*/ 945153 h 1071949"/>
                <a:gd name="connsiteX3" fmla="*/ 873930 w 936953"/>
                <a:gd name="connsiteY3" fmla="*/ 926103 h 1071949"/>
                <a:gd name="connsiteX4" fmla="*/ 509440 w 936953"/>
                <a:gd name="connsiteY4" fmla="*/ 609873 h 1071949"/>
                <a:gd name="connsiteX0" fmla="*/ 868850 w 936953"/>
                <a:gd name="connsiteY0" fmla="*/ 88297 h 1054563"/>
                <a:gd name="connsiteX1" fmla="*/ 331640 w 936953"/>
                <a:gd name="connsiteY1" fmla="*/ 20987 h 1054563"/>
                <a:gd name="connsiteX2" fmla="*/ 110660 w 936953"/>
                <a:gd name="connsiteY2" fmla="*/ 927767 h 1054563"/>
                <a:gd name="connsiteX3" fmla="*/ 873930 w 936953"/>
                <a:gd name="connsiteY3" fmla="*/ 908717 h 1054563"/>
                <a:gd name="connsiteX4" fmla="*/ 509440 w 936953"/>
                <a:gd name="connsiteY4" fmla="*/ 592487 h 1054563"/>
                <a:gd name="connsiteX0" fmla="*/ 875200 w 936953"/>
                <a:gd name="connsiteY0" fmla="*/ 113259 h 1047775"/>
                <a:gd name="connsiteX1" fmla="*/ 331640 w 936953"/>
                <a:gd name="connsiteY1" fmla="*/ 14199 h 1047775"/>
                <a:gd name="connsiteX2" fmla="*/ 110660 w 936953"/>
                <a:gd name="connsiteY2" fmla="*/ 920979 h 1047775"/>
                <a:gd name="connsiteX3" fmla="*/ 873930 w 936953"/>
                <a:gd name="connsiteY3" fmla="*/ 901929 h 1047775"/>
                <a:gd name="connsiteX4" fmla="*/ 509440 w 936953"/>
                <a:gd name="connsiteY4" fmla="*/ 585699 h 1047775"/>
                <a:gd name="connsiteX0" fmla="*/ 764540 w 826293"/>
                <a:gd name="connsiteY0" fmla="*/ 0 h 934516"/>
                <a:gd name="connsiteX1" fmla="*/ 0 w 826293"/>
                <a:gd name="connsiteY1" fmla="*/ 807720 h 934516"/>
                <a:gd name="connsiteX2" fmla="*/ 763270 w 826293"/>
                <a:gd name="connsiteY2" fmla="*/ 788670 h 934516"/>
                <a:gd name="connsiteX3" fmla="*/ 398780 w 826293"/>
                <a:gd name="connsiteY3" fmla="*/ 472440 h 934516"/>
                <a:gd name="connsiteX0" fmla="*/ 80863 w 872866"/>
                <a:gd name="connsiteY0" fmla="*/ 0 h 1004366"/>
                <a:gd name="connsiteX1" fmla="*/ 46573 w 872866"/>
                <a:gd name="connsiteY1" fmla="*/ 877570 h 1004366"/>
                <a:gd name="connsiteX2" fmla="*/ 809843 w 872866"/>
                <a:gd name="connsiteY2" fmla="*/ 858520 h 1004366"/>
                <a:gd name="connsiteX3" fmla="*/ 445353 w 872866"/>
                <a:gd name="connsiteY3" fmla="*/ 542290 h 1004366"/>
                <a:gd name="connsiteX0" fmla="*/ 75341 w 867344"/>
                <a:gd name="connsiteY0" fmla="*/ 0 h 1004366"/>
                <a:gd name="connsiteX1" fmla="*/ 41051 w 867344"/>
                <a:gd name="connsiteY1" fmla="*/ 877570 h 1004366"/>
                <a:gd name="connsiteX2" fmla="*/ 804321 w 867344"/>
                <a:gd name="connsiteY2" fmla="*/ 858520 h 1004366"/>
                <a:gd name="connsiteX3" fmla="*/ 439831 w 867344"/>
                <a:gd name="connsiteY3" fmla="*/ 542290 h 1004366"/>
                <a:gd name="connsiteX0" fmla="*/ 82500 w 874503"/>
                <a:gd name="connsiteY0" fmla="*/ 0 h 996060"/>
                <a:gd name="connsiteX1" fmla="*/ 29160 w 874503"/>
                <a:gd name="connsiteY1" fmla="*/ 858520 h 996060"/>
                <a:gd name="connsiteX2" fmla="*/ 811480 w 874503"/>
                <a:gd name="connsiteY2" fmla="*/ 858520 h 996060"/>
                <a:gd name="connsiteX3" fmla="*/ 446990 w 874503"/>
                <a:gd name="connsiteY3" fmla="*/ 542290 h 996060"/>
                <a:gd name="connsiteX0" fmla="*/ 126396 w 918399"/>
                <a:gd name="connsiteY0" fmla="*/ 0 h 996060"/>
                <a:gd name="connsiteX1" fmla="*/ 73056 w 918399"/>
                <a:gd name="connsiteY1" fmla="*/ 858520 h 996060"/>
                <a:gd name="connsiteX2" fmla="*/ 855376 w 918399"/>
                <a:gd name="connsiteY2" fmla="*/ 858520 h 996060"/>
                <a:gd name="connsiteX3" fmla="*/ 490886 w 918399"/>
                <a:gd name="connsiteY3" fmla="*/ 542290 h 996060"/>
                <a:gd name="connsiteX0" fmla="*/ 115854 w 907857"/>
                <a:gd name="connsiteY0" fmla="*/ 0 h 996060"/>
                <a:gd name="connsiteX1" fmla="*/ 62514 w 907857"/>
                <a:gd name="connsiteY1" fmla="*/ 858520 h 996060"/>
                <a:gd name="connsiteX2" fmla="*/ 844834 w 907857"/>
                <a:gd name="connsiteY2" fmla="*/ 858520 h 996060"/>
                <a:gd name="connsiteX3" fmla="*/ 480344 w 907857"/>
                <a:gd name="connsiteY3" fmla="*/ 542290 h 996060"/>
                <a:gd name="connsiteX0" fmla="*/ 115854 w 907857"/>
                <a:gd name="connsiteY0" fmla="*/ 0 h 1004643"/>
                <a:gd name="connsiteX1" fmla="*/ 62514 w 907857"/>
                <a:gd name="connsiteY1" fmla="*/ 858520 h 1004643"/>
                <a:gd name="connsiteX2" fmla="*/ 844834 w 907857"/>
                <a:gd name="connsiteY2" fmla="*/ 858520 h 1004643"/>
                <a:gd name="connsiteX3" fmla="*/ 480344 w 907857"/>
                <a:gd name="connsiteY3" fmla="*/ 542290 h 1004643"/>
                <a:gd name="connsiteX0" fmla="*/ 115854 w 907857"/>
                <a:gd name="connsiteY0" fmla="*/ 0 h 1018224"/>
                <a:gd name="connsiteX1" fmla="*/ 62514 w 907857"/>
                <a:gd name="connsiteY1" fmla="*/ 858520 h 1018224"/>
                <a:gd name="connsiteX2" fmla="*/ 844834 w 907857"/>
                <a:gd name="connsiteY2" fmla="*/ 858520 h 1018224"/>
                <a:gd name="connsiteX3" fmla="*/ 480344 w 907857"/>
                <a:gd name="connsiteY3" fmla="*/ 542290 h 1018224"/>
                <a:gd name="connsiteX0" fmla="*/ 115854 w 843687"/>
                <a:gd name="connsiteY0" fmla="*/ 0 h 1024931"/>
                <a:gd name="connsiteX1" fmla="*/ 62514 w 843687"/>
                <a:gd name="connsiteY1" fmla="*/ 858520 h 1024931"/>
                <a:gd name="connsiteX2" fmla="*/ 762284 w 843687"/>
                <a:gd name="connsiteY2" fmla="*/ 871220 h 1024931"/>
                <a:gd name="connsiteX3" fmla="*/ 480344 w 843687"/>
                <a:gd name="connsiteY3" fmla="*/ 542290 h 1024931"/>
                <a:gd name="connsiteX0" fmla="*/ 115854 w 959764"/>
                <a:gd name="connsiteY0" fmla="*/ 54610 h 1079541"/>
                <a:gd name="connsiteX1" fmla="*/ 62514 w 959764"/>
                <a:gd name="connsiteY1" fmla="*/ 913130 h 1079541"/>
                <a:gd name="connsiteX2" fmla="*/ 762284 w 959764"/>
                <a:gd name="connsiteY2" fmla="*/ 925830 h 1079541"/>
                <a:gd name="connsiteX3" fmla="*/ 740694 w 959764"/>
                <a:gd name="connsiteY3" fmla="*/ 0 h 1079541"/>
                <a:gd name="connsiteX0" fmla="*/ 115854 w 841400"/>
                <a:gd name="connsiteY0" fmla="*/ 54610 h 1079541"/>
                <a:gd name="connsiteX1" fmla="*/ 62514 w 841400"/>
                <a:gd name="connsiteY1" fmla="*/ 913130 h 1079541"/>
                <a:gd name="connsiteX2" fmla="*/ 762284 w 841400"/>
                <a:gd name="connsiteY2" fmla="*/ 925830 h 1079541"/>
                <a:gd name="connsiteX3" fmla="*/ 740694 w 841400"/>
                <a:gd name="connsiteY3" fmla="*/ 0 h 1079541"/>
                <a:gd name="connsiteX0" fmla="*/ 115854 w 852658"/>
                <a:gd name="connsiteY0" fmla="*/ 29210 h 1054141"/>
                <a:gd name="connsiteX1" fmla="*/ 62514 w 852658"/>
                <a:gd name="connsiteY1" fmla="*/ 887730 h 1054141"/>
                <a:gd name="connsiteX2" fmla="*/ 762284 w 852658"/>
                <a:gd name="connsiteY2" fmla="*/ 900430 h 1054141"/>
                <a:gd name="connsiteX3" fmla="*/ 772444 w 852658"/>
                <a:gd name="connsiteY3" fmla="*/ 0 h 1054141"/>
                <a:gd name="connsiteX0" fmla="*/ 115854 w 855230"/>
                <a:gd name="connsiteY0" fmla="*/ 54610 h 1079541"/>
                <a:gd name="connsiteX1" fmla="*/ 62514 w 855230"/>
                <a:gd name="connsiteY1" fmla="*/ 913130 h 1079541"/>
                <a:gd name="connsiteX2" fmla="*/ 762284 w 855230"/>
                <a:gd name="connsiteY2" fmla="*/ 925830 h 1079541"/>
                <a:gd name="connsiteX3" fmla="*/ 778794 w 855230"/>
                <a:gd name="connsiteY3" fmla="*/ 0 h 10795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55230" h="1079541">
                  <a:moveTo>
                    <a:pt x="115854" y="54610"/>
                  </a:moveTo>
                  <a:cubicBezTo>
                    <a:pt x="-30725" y="273685"/>
                    <a:pt x="-26174" y="762635"/>
                    <a:pt x="62514" y="913130"/>
                  </a:cubicBezTo>
                  <a:cubicBezTo>
                    <a:pt x="223169" y="1116330"/>
                    <a:pt x="531144" y="1148292"/>
                    <a:pt x="762284" y="925830"/>
                  </a:cubicBezTo>
                  <a:cubicBezTo>
                    <a:pt x="917224" y="665268"/>
                    <a:pt x="846527" y="245957"/>
                    <a:pt x="778794" y="0"/>
                  </a:cubicBezTo>
                </a:path>
              </a:pathLst>
            </a:custGeom>
            <a:noFill/>
            <a:ln w="254000" cap="rnd">
              <a:solidFill>
                <a:srgbClr val="7FFF23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94EE278B-359E-91E2-F316-20F8741DB85B}"/>
                </a:ext>
              </a:extLst>
            </p:cNvPr>
            <p:cNvSpPr/>
            <p:nvPr/>
          </p:nvSpPr>
          <p:spPr>
            <a:xfrm>
              <a:off x="9263214" y="4174228"/>
              <a:ext cx="854745" cy="1162703"/>
            </a:xfrm>
            <a:custGeom>
              <a:avLst/>
              <a:gdLst>
                <a:gd name="connsiteX0" fmla="*/ 0 w 1082040"/>
                <a:gd name="connsiteY0" fmla="*/ 0 h 1097280"/>
                <a:gd name="connsiteX1" fmla="*/ 121920 w 1082040"/>
                <a:gd name="connsiteY1" fmla="*/ 1097280 h 1097280"/>
                <a:gd name="connsiteX2" fmla="*/ 929640 w 1082040"/>
                <a:gd name="connsiteY2" fmla="*/ 944880 h 1097280"/>
                <a:gd name="connsiteX3" fmla="*/ 1082040 w 1082040"/>
                <a:gd name="connsiteY3" fmla="*/ 525780 h 1097280"/>
                <a:gd name="connsiteX4" fmla="*/ 746760 w 1082040"/>
                <a:gd name="connsiteY4" fmla="*/ 22860 h 1097280"/>
                <a:gd name="connsiteX5" fmla="*/ 0 w 1082040"/>
                <a:gd name="connsiteY5" fmla="*/ 0 h 1097280"/>
                <a:gd name="connsiteX0" fmla="*/ 0 w 1082040"/>
                <a:gd name="connsiteY0" fmla="*/ 94636 h 1191916"/>
                <a:gd name="connsiteX1" fmla="*/ 121920 w 1082040"/>
                <a:gd name="connsiteY1" fmla="*/ 1191916 h 1191916"/>
                <a:gd name="connsiteX2" fmla="*/ 929640 w 1082040"/>
                <a:gd name="connsiteY2" fmla="*/ 1039516 h 1191916"/>
                <a:gd name="connsiteX3" fmla="*/ 1082040 w 1082040"/>
                <a:gd name="connsiteY3" fmla="*/ 620416 h 1191916"/>
                <a:gd name="connsiteX4" fmla="*/ 746760 w 1082040"/>
                <a:gd name="connsiteY4" fmla="*/ 117496 h 1191916"/>
                <a:gd name="connsiteX5" fmla="*/ 0 w 1082040"/>
                <a:gd name="connsiteY5" fmla="*/ 94636 h 1191916"/>
                <a:gd name="connsiteX0" fmla="*/ 0 w 1082040"/>
                <a:gd name="connsiteY0" fmla="*/ 81612 h 1178892"/>
                <a:gd name="connsiteX1" fmla="*/ 121920 w 1082040"/>
                <a:gd name="connsiteY1" fmla="*/ 1178892 h 1178892"/>
                <a:gd name="connsiteX2" fmla="*/ 929640 w 1082040"/>
                <a:gd name="connsiteY2" fmla="*/ 1026492 h 1178892"/>
                <a:gd name="connsiteX3" fmla="*/ 1082040 w 1082040"/>
                <a:gd name="connsiteY3" fmla="*/ 607392 h 1178892"/>
                <a:gd name="connsiteX4" fmla="*/ 727710 w 1082040"/>
                <a:gd name="connsiteY4" fmla="*/ 148922 h 1178892"/>
                <a:gd name="connsiteX5" fmla="*/ 0 w 1082040"/>
                <a:gd name="connsiteY5" fmla="*/ 81612 h 1178892"/>
                <a:gd name="connsiteX0" fmla="*/ 0 w 1082040"/>
                <a:gd name="connsiteY0" fmla="*/ 80009 h 1177289"/>
                <a:gd name="connsiteX1" fmla="*/ 121920 w 1082040"/>
                <a:gd name="connsiteY1" fmla="*/ 1177289 h 1177289"/>
                <a:gd name="connsiteX2" fmla="*/ 929640 w 1082040"/>
                <a:gd name="connsiteY2" fmla="*/ 1024889 h 1177289"/>
                <a:gd name="connsiteX3" fmla="*/ 1082040 w 1082040"/>
                <a:gd name="connsiteY3" fmla="*/ 605789 h 1177289"/>
                <a:gd name="connsiteX4" fmla="*/ 759460 w 1082040"/>
                <a:gd name="connsiteY4" fmla="*/ 153669 h 1177289"/>
                <a:gd name="connsiteX5" fmla="*/ 0 w 1082040"/>
                <a:gd name="connsiteY5" fmla="*/ 80009 h 1177289"/>
                <a:gd name="connsiteX0" fmla="*/ 0 w 1082040"/>
                <a:gd name="connsiteY0" fmla="*/ 70151 h 1167431"/>
                <a:gd name="connsiteX1" fmla="*/ 121920 w 1082040"/>
                <a:gd name="connsiteY1" fmla="*/ 1167431 h 1167431"/>
                <a:gd name="connsiteX2" fmla="*/ 929640 w 1082040"/>
                <a:gd name="connsiteY2" fmla="*/ 1015031 h 1167431"/>
                <a:gd name="connsiteX3" fmla="*/ 1082040 w 1082040"/>
                <a:gd name="connsiteY3" fmla="*/ 595931 h 1167431"/>
                <a:gd name="connsiteX4" fmla="*/ 759460 w 1082040"/>
                <a:gd name="connsiteY4" fmla="*/ 143811 h 1167431"/>
                <a:gd name="connsiteX5" fmla="*/ 0 w 1082040"/>
                <a:gd name="connsiteY5" fmla="*/ 70151 h 1167431"/>
                <a:gd name="connsiteX0" fmla="*/ 0 w 1082040"/>
                <a:gd name="connsiteY0" fmla="*/ 10997 h 1108277"/>
                <a:gd name="connsiteX1" fmla="*/ 121920 w 1082040"/>
                <a:gd name="connsiteY1" fmla="*/ 1108277 h 1108277"/>
                <a:gd name="connsiteX2" fmla="*/ 929640 w 1082040"/>
                <a:gd name="connsiteY2" fmla="*/ 955877 h 1108277"/>
                <a:gd name="connsiteX3" fmla="*/ 1082040 w 1082040"/>
                <a:gd name="connsiteY3" fmla="*/ 536777 h 1108277"/>
                <a:gd name="connsiteX4" fmla="*/ 759460 w 1082040"/>
                <a:gd name="connsiteY4" fmla="*/ 84657 h 1108277"/>
                <a:gd name="connsiteX5" fmla="*/ 0 w 1082040"/>
                <a:gd name="connsiteY5" fmla="*/ 10997 h 1108277"/>
                <a:gd name="connsiteX0" fmla="*/ 0 w 1082040"/>
                <a:gd name="connsiteY0" fmla="*/ 21102 h 1118382"/>
                <a:gd name="connsiteX1" fmla="*/ 121920 w 1082040"/>
                <a:gd name="connsiteY1" fmla="*/ 1118382 h 1118382"/>
                <a:gd name="connsiteX2" fmla="*/ 929640 w 1082040"/>
                <a:gd name="connsiteY2" fmla="*/ 965982 h 1118382"/>
                <a:gd name="connsiteX3" fmla="*/ 1082040 w 1082040"/>
                <a:gd name="connsiteY3" fmla="*/ 546882 h 1118382"/>
                <a:gd name="connsiteX4" fmla="*/ 759460 w 1082040"/>
                <a:gd name="connsiteY4" fmla="*/ 94762 h 1118382"/>
                <a:gd name="connsiteX5" fmla="*/ 0 w 1082040"/>
                <a:gd name="connsiteY5" fmla="*/ 21102 h 1118382"/>
                <a:gd name="connsiteX0" fmla="*/ 0 w 1082040"/>
                <a:gd name="connsiteY0" fmla="*/ 13447 h 1110727"/>
                <a:gd name="connsiteX1" fmla="*/ 121920 w 1082040"/>
                <a:gd name="connsiteY1" fmla="*/ 1110727 h 1110727"/>
                <a:gd name="connsiteX2" fmla="*/ 929640 w 1082040"/>
                <a:gd name="connsiteY2" fmla="*/ 958327 h 1110727"/>
                <a:gd name="connsiteX3" fmla="*/ 1082040 w 1082040"/>
                <a:gd name="connsiteY3" fmla="*/ 539227 h 1110727"/>
                <a:gd name="connsiteX4" fmla="*/ 759460 w 1082040"/>
                <a:gd name="connsiteY4" fmla="*/ 87107 h 1110727"/>
                <a:gd name="connsiteX5" fmla="*/ 0 w 1082040"/>
                <a:gd name="connsiteY5" fmla="*/ 13447 h 1110727"/>
                <a:gd name="connsiteX0" fmla="*/ 0 w 1082040"/>
                <a:gd name="connsiteY0" fmla="*/ 34409 h 1131689"/>
                <a:gd name="connsiteX1" fmla="*/ 121920 w 1082040"/>
                <a:gd name="connsiteY1" fmla="*/ 1131689 h 1131689"/>
                <a:gd name="connsiteX2" fmla="*/ 929640 w 1082040"/>
                <a:gd name="connsiteY2" fmla="*/ 979289 h 1131689"/>
                <a:gd name="connsiteX3" fmla="*/ 1082040 w 1082040"/>
                <a:gd name="connsiteY3" fmla="*/ 560189 h 1131689"/>
                <a:gd name="connsiteX4" fmla="*/ 759460 w 1082040"/>
                <a:gd name="connsiteY4" fmla="*/ 108069 h 1131689"/>
                <a:gd name="connsiteX5" fmla="*/ 0 w 1082040"/>
                <a:gd name="connsiteY5" fmla="*/ 34409 h 1131689"/>
                <a:gd name="connsiteX0" fmla="*/ 0 w 1082040"/>
                <a:gd name="connsiteY0" fmla="*/ 29033 h 1126313"/>
                <a:gd name="connsiteX1" fmla="*/ 121920 w 1082040"/>
                <a:gd name="connsiteY1" fmla="*/ 1126313 h 1126313"/>
                <a:gd name="connsiteX2" fmla="*/ 929640 w 1082040"/>
                <a:gd name="connsiteY2" fmla="*/ 973913 h 1126313"/>
                <a:gd name="connsiteX3" fmla="*/ 1082040 w 1082040"/>
                <a:gd name="connsiteY3" fmla="*/ 554813 h 1126313"/>
                <a:gd name="connsiteX4" fmla="*/ 759460 w 1082040"/>
                <a:gd name="connsiteY4" fmla="*/ 102693 h 1126313"/>
                <a:gd name="connsiteX5" fmla="*/ 0 w 1082040"/>
                <a:gd name="connsiteY5" fmla="*/ 29033 h 1126313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8690 w 1101090"/>
                <a:gd name="connsiteY2" fmla="*/ 98259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8690 w 1101090"/>
                <a:gd name="connsiteY2" fmla="*/ 98259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8690 w 1101090"/>
                <a:gd name="connsiteY2" fmla="*/ 98259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8690 w 1101090"/>
                <a:gd name="connsiteY2" fmla="*/ 98259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8690 w 1101090"/>
                <a:gd name="connsiteY2" fmla="*/ 98259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98088"/>
                <a:gd name="connsiteX1" fmla="*/ 140970 w 1101090"/>
                <a:gd name="connsiteY1" fmla="*/ 1134995 h 1198088"/>
                <a:gd name="connsiteX2" fmla="*/ 948690 w 1101090"/>
                <a:gd name="connsiteY2" fmla="*/ 982595 h 1198088"/>
                <a:gd name="connsiteX3" fmla="*/ 1101090 w 1101090"/>
                <a:gd name="connsiteY3" fmla="*/ 563495 h 1198088"/>
                <a:gd name="connsiteX4" fmla="*/ 778510 w 1101090"/>
                <a:gd name="connsiteY4" fmla="*/ 111375 h 1198088"/>
                <a:gd name="connsiteX5" fmla="*/ 0 w 1101090"/>
                <a:gd name="connsiteY5" fmla="*/ 37715 h 1198088"/>
                <a:gd name="connsiteX0" fmla="*/ 0 w 1101090"/>
                <a:gd name="connsiteY0" fmla="*/ 37715 h 1189237"/>
                <a:gd name="connsiteX1" fmla="*/ 140970 w 1101090"/>
                <a:gd name="connsiteY1" fmla="*/ 1134995 h 1189237"/>
                <a:gd name="connsiteX2" fmla="*/ 948690 w 1101090"/>
                <a:gd name="connsiteY2" fmla="*/ 982595 h 1189237"/>
                <a:gd name="connsiteX3" fmla="*/ 1101090 w 1101090"/>
                <a:gd name="connsiteY3" fmla="*/ 563495 h 1189237"/>
                <a:gd name="connsiteX4" fmla="*/ 778510 w 1101090"/>
                <a:gd name="connsiteY4" fmla="*/ 111375 h 1189237"/>
                <a:gd name="connsiteX5" fmla="*/ 0 w 1101090"/>
                <a:gd name="connsiteY5" fmla="*/ 37715 h 1189237"/>
                <a:gd name="connsiteX0" fmla="*/ 0 w 1101090"/>
                <a:gd name="connsiteY0" fmla="*/ 37715 h 1186478"/>
                <a:gd name="connsiteX1" fmla="*/ 140970 w 1101090"/>
                <a:gd name="connsiteY1" fmla="*/ 1134995 h 1186478"/>
                <a:gd name="connsiteX2" fmla="*/ 961390 w 1101090"/>
                <a:gd name="connsiteY2" fmla="*/ 963545 h 1186478"/>
                <a:gd name="connsiteX3" fmla="*/ 1101090 w 1101090"/>
                <a:gd name="connsiteY3" fmla="*/ 563495 h 1186478"/>
                <a:gd name="connsiteX4" fmla="*/ 778510 w 1101090"/>
                <a:gd name="connsiteY4" fmla="*/ 111375 h 1186478"/>
                <a:gd name="connsiteX5" fmla="*/ 0 w 1101090"/>
                <a:gd name="connsiteY5" fmla="*/ 37715 h 1186478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61390 w 1101090"/>
                <a:gd name="connsiteY2" fmla="*/ 96354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61390 w 1101090"/>
                <a:gd name="connsiteY2" fmla="*/ 96354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61390 w 1101090"/>
                <a:gd name="connsiteY2" fmla="*/ 96354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2340 w 1101090"/>
                <a:gd name="connsiteY2" fmla="*/ 96354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082040"/>
                <a:gd name="connsiteY0" fmla="*/ 37715 h 1134995"/>
                <a:gd name="connsiteX1" fmla="*/ 140970 w 1082040"/>
                <a:gd name="connsiteY1" fmla="*/ 1134995 h 1134995"/>
                <a:gd name="connsiteX2" fmla="*/ 942340 w 1082040"/>
                <a:gd name="connsiteY2" fmla="*/ 963545 h 1134995"/>
                <a:gd name="connsiteX3" fmla="*/ 1082040 w 1082040"/>
                <a:gd name="connsiteY3" fmla="*/ 563495 h 1134995"/>
                <a:gd name="connsiteX4" fmla="*/ 778510 w 1082040"/>
                <a:gd name="connsiteY4" fmla="*/ 111375 h 1134995"/>
                <a:gd name="connsiteX5" fmla="*/ 0 w 1082040"/>
                <a:gd name="connsiteY5" fmla="*/ 37715 h 1134995"/>
                <a:gd name="connsiteX0" fmla="*/ 0 w 983901"/>
                <a:gd name="connsiteY0" fmla="*/ 37715 h 1134995"/>
                <a:gd name="connsiteX1" fmla="*/ 140970 w 983901"/>
                <a:gd name="connsiteY1" fmla="*/ 1134995 h 1134995"/>
                <a:gd name="connsiteX2" fmla="*/ 942340 w 983901"/>
                <a:gd name="connsiteY2" fmla="*/ 963545 h 1134995"/>
                <a:gd name="connsiteX3" fmla="*/ 778510 w 983901"/>
                <a:gd name="connsiteY3" fmla="*/ 111375 h 1134995"/>
                <a:gd name="connsiteX4" fmla="*/ 0 w 983901"/>
                <a:gd name="connsiteY4" fmla="*/ 37715 h 1134995"/>
                <a:gd name="connsiteX0" fmla="*/ 0 w 1033650"/>
                <a:gd name="connsiteY0" fmla="*/ 52605 h 1149885"/>
                <a:gd name="connsiteX1" fmla="*/ 140970 w 1033650"/>
                <a:gd name="connsiteY1" fmla="*/ 1149885 h 1149885"/>
                <a:gd name="connsiteX2" fmla="*/ 999490 w 1033650"/>
                <a:gd name="connsiteY2" fmla="*/ 933985 h 1149885"/>
                <a:gd name="connsiteX3" fmla="*/ 778510 w 1033650"/>
                <a:gd name="connsiteY3" fmla="*/ 126265 h 1149885"/>
                <a:gd name="connsiteX4" fmla="*/ 0 w 1033650"/>
                <a:gd name="connsiteY4" fmla="*/ 52605 h 1149885"/>
                <a:gd name="connsiteX0" fmla="*/ 0 w 1056496"/>
                <a:gd name="connsiteY0" fmla="*/ 51985 h 1149265"/>
                <a:gd name="connsiteX1" fmla="*/ 140970 w 1056496"/>
                <a:gd name="connsiteY1" fmla="*/ 1149265 h 1149265"/>
                <a:gd name="connsiteX2" fmla="*/ 1024890 w 1056496"/>
                <a:gd name="connsiteY2" fmla="*/ 920665 h 1149265"/>
                <a:gd name="connsiteX3" fmla="*/ 778510 w 1056496"/>
                <a:gd name="connsiteY3" fmla="*/ 125645 h 1149265"/>
                <a:gd name="connsiteX4" fmla="*/ 0 w 1056496"/>
                <a:gd name="connsiteY4" fmla="*/ 51985 h 1149265"/>
                <a:gd name="connsiteX0" fmla="*/ 0 w 1058985"/>
                <a:gd name="connsiteY0" fmla="*/ 51985 h 1149265"/>
                <a:gd name="connsiteX1" fmla="*/ 140970 w 1058985"/>
                <a:gd name="connsiteY1" fmla="*/ 1149265 h 1149265"/>
                <a:gd name="connsiteX2" fmla="*/ 1024890 w 1058985"/>
                <a:gd name="connsiteY2" fmla="*/ 920665 h 1149265"/>
                <a:gd name="connsiteX3" fmla="*/ 778510 w 1058985"/>
                <a:gd name="connsiteY3" fmla="*/ 125645 h 1149265"/>
                <a:gd name="connsiteX4" fmla="*/ 0 w 1058985"/>
                <a:gd name="connsiteY4" fmla="*/ 51985 h 1149265"/>
                <a:gd name="connsiteX0" fmla="*/ 0 w 1058802"/>
                <a:gd name="connsiteY0" fmla="*/ 45717 h 1142997"/>
                <a:gd name="connsiteX1" fmla="*/ 140970 w 1058802"/>
                <a:gd name="connsiteY1" fmla="*/ 1142997 h 1142997"/>
                <a:gd name="connsiteX2" fmla="*/ 1024890 w 1058802"/>
                <a:gd name="connsiteY2" fmla="*/ 914397 h 1142997"/>
                <a:gd name="connsiteX3" fmla="*/ 791210 w 1058802"/>
                <a:gd name="connsiteY3" fmla="*/ 138427 h 1142997"/>
                <a:gd name="connsiteX4" fmla="*/ 0 w 1058802"/>
                <a:gd name="connsiteY4" fmla="*/ 45717 h 1142997"/>
                <a:gd name="connsiteX0" fmla="*/ 0 w 1064369"/>
                <a:gd name="connsiteY0" fmla="*/ 37131 h 1134411"/>
                <a:gd name="connsiteX1" fmla="*/ 140970 w 1064369"/>
                <a:gd name="connsiteY1" fmla="*/ 1134411 h 1134411"/>
                <a:gd name="connsiteX2" fmla="*/ 1024890 w 1064369"/>
                <a:gd name="connsiteY2" fmla="*/ 905811 h 1134411"/>
                <a:gd name="connsiteX3" fmla="*/ 791210 w 1064369"/>
                <a:gd name="connsiteY3" fmla="*/ 129841 h 1134411"/>
                <a:gd name="connsiteX4" fmla="*/ 0 w 1064369"/>
                <a:gd name="connsiteY4" fmla="*/ 37131 h 1134411"/>
                <a:gd name="connsiteX0" fmla="*/ 0 w 1072221"/>
                <a:gd name="connsiteY0" fmla="*/ 30947 h 1128227"/>
                <a:gd name="connsiteX1" fmla="*/ 140970 w 1072221"/>
                <a:gd name="connsiteY1" fmla="*/ 1128227 h 1128227"/>
                <a:gd name="connsiteX2" fmla="*/ 1024890 w 1072221"/>
                <a:gd name="connsiteY2" fmla="*/ 899627 h 1128227"/>
                <a:gd name="connsiteX3" fmla="*/ 822960 w 1072221"/>
                <a:gd name="connsiteY3" fmla="*/ 155407 h 1128227"/>
                <a:gd name="connsiteX4" fmla="*/ 0 w 1072221"/>
                <a:gd name="connsiteY4" fmla="*/ 30947 h 1128227"/>
                <a:gd name="connsiteX0" fmla="*/ 0 w 1072221"/>
                <a:gd name="connsiteY0" fmla="*/ 30947 h 1128227"/>
                <a:gd name="connsiteX1" fmla="*/ 140970 w 1072221"/>
                <a:gd name="connsiteY1" fmla="*/ 1128227 h 1128227"/>
                <a:gd name="connsiteX2" fmla="*/ 1024890 w 1072221"/>
                <a:gd name="connsiteY2" fmla="*/ 899627 h 1128227"/>
                <a:gd name="connsiteX3" fmla="*/ 822960 w 1072221"/>
                <a:gd name="connsiteY3" fmla="*/ 155407 h 1128227"/>
                <a:gd name="connsiteX4" fmla="*/ 0 w 1072221"/>
                <a:gd name="connsiteY4" fmla="*/ 30947 h 1128227"/>
                <a:gd name="connsiteX0" fmla="*/ 0 w 1061159"/>
                <a:gd name="connsiteY0" fmla="*/ 30947 h 1128227"/>
                <a:gd name="connsiteX1" fmla="*/ 140970 w 1061159"/>
                <a:gd name="connsiteY1" fmla="*/ 1128227 h 1128227"/>
                <a:gd name="connsiteX2" fmla="*/ 1024890 w 1061159"/>
                <a:gd name="connsiteY2" fmla="*/ 899627 h 1128227"/>
                <a:gd name="connsiteX3" fmla="*/ 822960 w 1061159"/>
                <a:gd name="connsiteY3" fmla="*/ 155407 h 1128227"/>
                <a:gd name="connsiteX4" fmla="*/ 0 w 1061159"/>
                <a:gd name="connsiteY4" fmla="*/ 30947 h 1128227"/>
                <a:gd name="connsiteX0" fmla="*/ 0 w 1061159"/>
                <a:gd name="connsiteY0" fmla="*/ 30947 h 1184617"/>
                <a:gd name="connsiteX1" fmla="*/ 140970 w 1061159"/>
                <a:gd name="connsiteY1" fmla="*/ 1128227 h 1184617"/>
                <a:gd name="connsiteX2" fmla="*/ 1024890 w 1061159"/>
                <a:gd name="connsiteY2" fmla="*/ 899627 h 1184617"/>
                <a:gd name="connsiteX3" fmla="*/ 822960 w 1061159"/>
                <a:gd name="connsiteY3" fmla="*/ 155407 h 1184617"/>
                <a:gd name="connsiteX4" fmla="*/ 0 w 1061159"/>
                <a:gd name="connsiteY4" fmla="*/ 30947 h 1184617"/>
                <a:gd name="connsiteX0" fmla="*/ 0 w 925273"/>
                <a:gd name="connsiteY0" fmla="*/ 60201 h 1131321"/>
                <a:gd name="connsiteX1" fmla="*/ 13970 w 925273"/>
                <a:gd name="connsiteY1" fmla="*/ 1074931 h 1131321"/>
                <a:gd name="connsiteX2" fmla="*/ 897890 w 925273"/>
                <a:gd name="connsiteY2" fmla="*/ 846331 h 1131321"/>
                <a:gd name="connsiteX3" fmla="*/ 695960 w 925273"/>
                <a:gd name="connsiteY3" fmla="*/ 102111 h 1131321"/>
                <a:gd name="connsiteX4" fmla="*/ 0 w 925273"/>
                <a:gd name="connsiteY4" fmla="*/ 60201 h 1131321"/>
                <a:gd name="connsiteX0" fmla="*/ 29 w 925302"/>
                <a:gd name="connsiteY0" fmla="*/ 169950 h 1241070"/>
                <a:gd name="connsiteX1" fmla="*/ 13999 w 925302"/>
                <a:gd name="connsiteY1" fmla="*/ 1184680 h 1241070"/>
                <a:gd name="connsiteX2" fmla="*/ 897919 w 925302"/>
                <a:gd name="connsiteY2" fmla="*/ 956080 h 1241070"/>
                <a:gd name="connsiteX3" fmla="*/ 695989 w 925302"/>
                <a:gd name="connsiteY3" fmla="*/ 211860 h 1241070"/>
                <a:gd name="connsiteX4" fmla="*/ 29 w 925302"/>
                <a:gd name="connsiteY4" fmla="*/ 169950 h 1241070"/>
                <a:gd name="connsiteX0" fmla="*/ 74455 w 999728"/>
                <a:gd name="connsiteY0" fmla="*/ 111525 h 1182645"/>
                <a:gd name="connsiteX1" fmla="*/ 88425 w 999728"/>
                <a:gd name="connsiteY1" fmla="*/ 1126255 h 1182645"/>
                <a:gd name="connsiteX2" fmla="*/ 972345 w 999728"/>
                <a:gd name="connsiteY2" fmla="*/ 897655 h 1182645"/>
                <a:gd name="connsiteX3" fmla="*/ 770415 w 999728"/>
                <a:gd name="connsiteY3" fmla="*/ 153435 h 1182645"/>
                <a:gd name="connsiteX4" fmla="*/ 74455 w 999728"/>
                <a:gd name="connsiteY4" fmla="*/ 111525 h 1182645"/>
                <a:gd name="connsiteX0" fmla="*/ 79369 w 985250"/>
                <a:gd name="connsiteY0" fmla="*/ 119473 h 1165193"/>
                <a:gd name="connsiteX1" fmla="*/ 74289 w 985250"/>
                <a:gd name="connsiteY1" fmla="*/ 1108803 h 1165193"/>
                <a:gd name="connsiteX2" fmla="*/ 958209 w 985250"/>
                <a:gd name="connsiteY2" fmla="*/ 880203 h 1165193"/>
                <a:gd name="connsiteX3" fmla="*/ 756279 w 985250"/>
                <a:gd name="connsiteY3" fmla="*/ 135983 h 1165193"/>
                <a:gd name="connsiteX4" fmla="*/ 79369 w 985250"/>
                <a:gd name="connsiteY4" fmla="*/ 119473 h 1165193"/>
                <a:gd name="connsiteX0" fmla="*/ 85008 w 990889"/>
                <a:gd name="connsiteY0" fmla="*/ 111446 h 1157166"/>
                <a:gd name="connsiteX1" fmla="*/ 79928 w 990889"/>
                <a:gd name="connsiteY1" fmla="*/ 1100776 h 1157166"/>
                <a:gd name="connsiteX2" fmla="*/ 963848 w 990889"/>
                <a:gd name="connsiteY2" fmla="*/ 872176 h 1157166"/>
                <a:gd name="connsiteX3" fmla="*/ 761918 w 990889"/>
                <a:gd name="connsiteY3" fmla="*/ 127956 h 1157166"/>
                <a:gd name="connsiteX4" fmla="*/ 85008 w 990889"/>
                <a:gd name="connsiteY4" fmla="*/ 111446 h 1157166"/>
                <a:gd name="connsiteX0" fmla="*/ 48659 w 963901"/>
                <a:gd name="connsiteY0" fmla="*/ 97233 h 1077983"/>
                <a:gd name="connsiteX1" fmla="*/ 56279 w 963901"/>
                <a:gd name="connsiteY1" fmla="*/ 1023063 h 1077983"/>
                <a:gd name="connsiteX2" fmla="*/ 927499 w 963901"/>
                <a:gd name="connsiteY2" fmla="*/ 857963 h 1077983"/>
                <a:gd name="connsiteX3" fmla="*/ 725569 w 963901"/>
                <a:gd name="connsiteY3" fmla="*/ 113743 h 1077983"/>
                <a:gd name="connsiteX4" fmla="*/ 48659 w 963901"/>
                <a:gd name="connsiteY4" fmla="*/ 97233 h 1077983"/>
                <a:gd name="connsiteX0" fmla="*/ 89820 w 1005062"/>
                <a:gd name="connsiteY0" fmla="*/ 97233 h 1077983"/>
                <a:gd name="connsiteX1" fmla="*/ 97440 w 1005062"/>
                <a:gd name="connsiteY1" fmla="*/ 1023063 h 1077983"/>
                <a:gd name="connsiteX2" fmla="*/ 968660 w 1005062"/>
                <a:gd name="connsiteY2" fmla="*/ 857963 h 1077983"/>
                <a:gd name="connsiteX3" fmla="*/ 766730 w 1005062"/>
                <a:gd name="connsiteY3" fmla="*/ 113743 h 1077983"/>
                <a:gd name="connsiteX4" fmla="*/ 89820 w 1005062"/>
                <a:gd name="connsiteY4" fmla="*/ 97233 h 1077983"/>
                <a:gd name="connsiteX0" fmla="*/ 117822 w 1036097"/>
                <a:gd name="connsiteY0" fmla="*/ 94215 h 1038565"/>
                <a:gd name="connsiteX1" fmla="*/ 80992 w 1036097"/>
                <a:gd name="connsiteY1" fmla="*/ 975595 h 1038565"/>
                <a:gd name="connsiteX2" fmla="*/ 996662 w 1036097"/>
                <a:gd name="connsiteY2" fmla="*/ 854945 h 1038565"/>
                <a:gd name="connsiteX3" fmla="*/ 794732 w 1036097"/>
                <a:gd name="connsiteY3" fmla="*/ 110725 h 1038565"/>
                <a:gd name="connsiteX4" fmla="*/ 117822 w 1036097"/>
                <a:gd name="connsiteY4" fmla="*/ 94215 h 1038565"/>
                <a:gd name="connsiteX0" fmla="*/ 97358 w 1013465"/>
                <a:gd name="connsiteY0" fmla="*/ 92501 h 1017048"/>
                <a:gd name="connsiteX1" fmla="*/ 92278 w 1013465"/>
                <a:gd name="connsiteY1" fmla="*/ 948481 h 1017048"/>
                <a:gd name="connsiteX2" fmla="*/ 976198 w 1013465"/>
                <a:gd name="connsiteY2" fmla="*/ 853231 h 1017048"/>
                <a:gd name="connsiteX3" fmla="*/ 774268 w 1013465"/>
                <a:gd name="connsiteY3" fmla="*/ 109011 h 1017048"/>
                <a:gd name="connsiteX4" fmla="*/ 97358 w 1013465"/>
                <a:gd name="connsiteY4" fmla="*/ 92501 h 1017048"/>
                <a:gd name="connsiteX0" fmla="*/ 97358 w 908526"/>
                <a:gd name="connsiteY0" fmla="*/ 95782 h 1039479"/>
                <a:gd name="connsiteX1" fmla="*/ 92278 w 908526"/>
                <a:gd name="connsiteY1" fmla="*/ 951762 h 1039479"/>
                <a:gd name="connsiteX2" fmla="*/ 849198 w 908526"/>
                <a:gd name="connsiteY2" fmla="*/ 913662 h 1039479"/>
                <a:gd name="connsiteX3" fmla="*/ 774268 w 908526"/>
                <a:gd name="connsiteY3" fmla="*/ 112292 h 1039479"/>
                <a:gd name="connsiteX4" fmla="*/ 97358 w 908526"/>
                <a:gd name="connsiteY4" fmla="*/ 95782 h 1039479"/>
                <a:gd name="connsiteX0" fmla="*/ 99959 w 930166"/>
                <a:gd name="connsiteY0" fmla="*/ 117126 h 1062869"/>
                <a:gd name="connsiteX1" fmla="*/ 94879 w 930166"/>
                <a:gd name="connsiteY1" fmla="*/ 973106 h 1062869"/>
                <a:gd name="connsiteX2" fmla="*/ 851799 w 930166"/>
                <a:gd name="connsiteY2" fmla="*/ 935006 h 1062869"/>
                <a:gd name="connsiteX3" fmla="*/ 821319 w 930166"/>
                <a:gd name="connsiteY3" fmla="*/ 95536 h 1062869"/>
                <a:gd name="connsiteX4" fmla="*/ 99959 w 930166"/>
                <a:gd name="connsiteY4" fmla="*/ 117126 h 1062869"/>
                <a:gd name="connsiteX0" fmla="*/ 99959 w 930166"/>
                <a:gd name="connsiteY0" fmla="*/ 108427 h 1073220"/>
                <a:gd name="connsiteX1" fmla="*/ 94879 w 930166"/>
                <a:gd name="connsiteY1" fmla="*/ 983457 h 1073220"/>
                <a:gd name="connsiteX2" fmla="*/ 851799 w 930166"/>
                <a:gd name="connsiteY2" fmla="*/ 945357 h 1073220"/>
                <a:gd name="connsiteX3" fmla="*/ 821319 w 930166"/>
                <a:gd name="connsiteY3" fmla="*/ 105887 h 1073220"/>
                <a:gd name="connsiteX4" fmla="*/ 99959 w 930166"/>
                <a:gd name="connsiteY4" fmla="*/ 108427 h 1073220"/>
                <a:gd name="connsiteX0" fmla="*/ 192550 w 882391"/>
                <a:gd name="connsiteY0" fmla="*/ 83027 h 1117670"/>
                <a:gd name="connsiteX1" fmla="*/ 54120 w 882391"/>
                <a:gd name="connsiteY1" fmla="*/ 1027907 h 1117670"/>
                <a:gd name="connsiteX2" fmla="*/ 811040 w 882391"/>
                <a:gd name="connsiteY2" fmla="*/ 989807 h 1117670"/>
                <a:gd name="connsiteX3" fmla="*/ 780560 w 882391"/>
                <a:gd name="connsiteY3" fmla="*/ 150337 h 1117670"/>
                <a:gd name="connsiteX4" fmla="*/ 192550 w 882391"/>
                <a:gd name="connsiteY4" fmla="*/ 83027 h 1117670"/>
                <a:gd name="connsiteX0" fmla="*/ 210830 w 900671"/>
                <a:gd name="connsiteY0" fmla="*/ 69332 h 1103975"/>
                <a:gd name="connsiteX1" fmla="*/ 72400 w 900671"/>
                <a:gd name="connsiteY1" fmla="*/ 1014212 h 1103975"/>
                <a:gd name="connsiteX2" fmla="*/ 829320 w 900671"/>
                <a:gd name="connsiteY2" fmla="*/ 976112 h 1103975"/>
                <a:gd name="connsiteX3" fmla="*/ 798840 w 900671"/>
                <a:gd name="connsiteY3" fmla="*/ 136642 h 1103975"/>
                <a:gd name="connsiteX4" fmla="*/ 210830 w 900671"/>
                <a:gd name="connsiteY4" fmla="*/ 69332 h 1103975"/>
                <a:gd name="connsiteX0" fmla="*/ 242162 w 932003"/>
                <a:gd name="connsiteY0" fmla="*/ 85783 h 1120426"/>
                <a:gd name="connsiteX1" fmla="*/ 103732 w 932003"/>
                <a:gd name="connsiteY1" fmla="*/ 1030663 h 1120426"/>
                <a:gd name="connsiteX2" fmla="*/ 860652 w 932003"/>
                <a:gd name="connsiteY2" fmla="*/ 992563 h 1120426"/>
                <a:gd name="connsiteX3" fmla="*/ 830172 w 932003"/>
                <a:gd name="connsiteY3" fmla="*/ 153093 h 1120426"/>
                <a:gd name="connsiteX4" fmla="*/ 242162 w 932003"/>
                <a:gd name="connsiteY4" fmla="*/ 85783 h 1120426"/>
                <a:gd name="connsiteX0" fmla="*/ 235996 w 925837"/>
                <a:gd name="connsiteY0" fmla="*/ 58516 h 1093159"/>
                <a:gd name="connsiteX1" fmla="*/ 97566 w 925837"/>
                <a:gd name="connsiteY1" fmla="*/ 1003396 h 1093159"/>
                <a:gd name="connsiteX2" fmla="*/ 854486 w 925837"/>
                <a:gd name="connsiteY2" fmla="*/ 965296 h 1093159"/>
                <a:gd name="connsiteX3" fmla="*/ 824006 w 925837"/>
                <a:gd name="connsiteY3" fmla="*/ 125826 h 1093159"/>
                <a:gd name="connsiteX4" fmla="*/ 235996 w 925837"/>
                <a:gd name="connsiteY4" fmla="*/ 58516 h 1093159"/>
                <a:gd name="connsiteX0" fmla="*/ 255997 w 912503"/>
                <a:gd name="connsiteY0" fmla="*/ 47464 h 1120207"/>
                <a:gd name="connsiteX1" fmla="*/ 85817 w 912503"/>
                <a:gd name="connsiteY1" fmla="*/ 1030444 h 1120207"/>
                <a:gd name="connsiteX2" fmla="*/ 842737 w 912503"/>
                <a:gd name="connsiteY2" fmla="*/ 992344 h 1120207"/>
                <a:gd name="connsiteX3" fmla="*/ 812257 w 912503"/>
                <a:gd name="connsiteY3" fmla="*/ 152874 h 1120207"/>
                <a:gd name="connsiteX4" fmla="*/ 255997 w 912503"/>
                <a:gd name="connsiteY4" fmla="*/ 47464 h 1120207"/>
                <a:gd name="connsiteX0" fmla="*/ 273220 w 903082"/>
                <a:gd name="connsiteY0" fmla="*/ 43056 h 1134849"/>
                <a:gd name="connsiteX1" fmla="*/ 77640 w 903082"/>
                <a:gd name="connsiteY1" fmla="*/ 1045086 h 1134849"/>
                <a:gd name="connsiteX2" fmla="*/ 834560 w 903082"/>
                <a:gd name="connsiteY2" fmla="*/ 1006986 h 1134849"/>
                <a:gd name="connsiteX3" fmla="*/ 804080 w 903082"/>
                <a:gd name="connsiteY3" fmla="*/ 167516 h 1134849"/>
                <a:gd name="connsiteX4" fmla="*/ 273220 w 903082"/>
                <a:gd name="connsiteY4" fmla="*/ 43056 h 1134849"/>
                <a:gd name="connsiteX0" fmla="*/ 249550 w 879412"/>
                <a:gd name="connsiteY0" fmla="*/ 14852 h 1106645"/>
                <a:gd name="connsiteX1" fmla="*/ 53970 w 879412"/>
                <a:gd name="connsiteY1" fmla="*/ 1016882 h 1106645"/>
                <a:gd name="connsiteX2" fmla="*/ 810890 w 879412"/>
                <a:gd name="connsiteY2" fmla="*/ 978782 h 1106645"/>
                <a:gd name="connsiteX3" fmla="*/ 780410 w 879412"/>
                <a:gd name="connsiteY3" fmla="*/ 139312 h 1106645"/>
                <a:gd name="connsiteX4" fmla="*/ 249550 w 879412"/>
                <a:gd name="connsiteY4" fmla="*/ 14852 h 1106645"/>
                <a:gd name="connsiteX0" fmla="*/ 250597 w 880459"/>
                <a:gd name="connsiteY0" fmla="*/ 14852 h 1106645"/>
                <a:gd name="connsiteX1" fmla="*/ 55017 w 880459"/>
                <a:gd name="connsiteY1" fmla="*/ 1016882 h 1106645"/>
                <a:gd name="connsiteX2" fmla="*/ 811937 w 880459"/>
                <a:gd name="connsiteY2" fmla="*/ 978782 h 1106645"/>
                <a:gd name="connsiteX3" fmla="*/ 781457 w 880459"/>
                <a:gd name="connsiteY3" fmla="*/ 139312 h 1106645"/>
                <a:gd name="connsiteX4" fmla="*/ 250597 w 880459"/>
                <a:gd name="connsiteY4" fmla="*/ 14852 h 1106645"/>
                <a:gd name="connsiteX0" fmla="*/ 303593 w 938483"/>
                <a:gd name="connsiteY0" fmla="*/ 66099 h 1138498"/>
                <a:gd name="connsiteX1" fmla="*/ 38163 w 938483"/>
                <a:gd name="connsiteY1" fmla="*/ 1036379 h 1138498"/>
                <a:gd name="connsiteX2" fmla="*/ 864933 w 938483"/>
                <a:gd name="connsiteY2" fmla="*/ 1030029 h 1138498"/>
                <a:gd name="connsiteX3" fmla="*/ 834453 w 938483"/>
                <a:gd name="connsiteY3" fmla="*/ 190559 h 1138498"/>
                <a:gd name="connsiteX4" fmla="*/ 303593 w 938483"/>
                <a:gd name="connsiteY4" fmla="*/ 66099 h 1138498"/>
                <a:gd name="connsiteX0" fmla="*/ 251848 w 882623"/>
                <a:gd name="connsiteY0" fmla="*/ 68451 h 1160244"/>
                <a:gd name="connsiteX1" fmla="*/ 43568 w 882623"/>
                <a:gd name="connsiteY1" fmla="*/ 1070481 h 1160244"/>
                <a:gd name="connsiteX2" fmla="*/ 813188 w 882623"/>
                <a:gd name="connsiteY2" fmla="*/ 1032381 h 1160244"/>
                <a:gd name="connsiteX3" fmla="*/ 782708 w 882623"/>
                <a:gd name="connsiteY3" fmla="*/ 192911 h 1160244"/>
                <a:gd name="connsiteX4" fmla="*/ 251848 w 882623"/>
                <a:gd name="connsiteY4" fmla="*/ 68451 h 1160244"/>
                <a:gd name="connsiteX0" fmla="*/ 265552 w 896327"/>
                <a:gd name="connsiteY0" fmla="*/ 62808 h 1154601"/>
                <a:gd name="connsiteX1" fmla="*/ 57272 w 896327"/>
                <a:gd name="connsiteY1" fmla="*/ 1064838 h 1154601"/>
                <a:gd name="connsiteX2" fmla="*/ 826892 w 896327"/>
                <a:gd name="connsiteY2" fmla="*/ 1026738 h 1154601"/>
                <a:gd name="connsiteX3" fmla="*/ 796412 w 896327"/>
                <a:gd name="connsiteY3" fmla="*/ 187268 h 1154601"/>
                <a:gd name="connsiteX4" fmla="*/ 265552 w 896327"/>
                <a:gd name="connsiteY4" fmla="*/ 62808 h 1154601"/>
                <a:gd name="connsiteX0" fmla="*/ 255481 w 899572"/>
                <a:gd name="connsiteY0" fmla="*/ 73812 h 1121155"/>
                <a:gd name="connsiteX1" fmla="*/ 59901 w 899572"/>
                <a:gd name="connsiteY1" fmla="*/ 1031392 h 1121155"/>
                <a:gd name="connsiteX2" fmla="*/ 829521 w 899572"/>
                <a:gd name="connsiteY2" fmla="*/ 993292 h 1121155"/>
                <a:gd name="connsiteX3" fmla="*/ 799041 w 899572"/>
                <a:gd name="connsiteY3" fmla="*/ 153822 h 1121155"/>
                <a:gd name="connsiteX4" fmla="*/ 255481 w 899572"/>
                <a:gd name="connsiteY4" fmla="*/ 73812 h 1121155"/>
                <a:gd name="connsiteX0" fmla="*/ 255481 w 899572"/>
                <a:gd name="connsiteY0" fmla="*/ 73812 h 1121155"/>
                <a:gd name="connsiteX1" fmla="*/ 59901 w 899572"/>
                <a:gd name="connsiteY1" fmla="*/ 1031392 h 1121155"/>
                <a:gd name="connsiteX2" fmla="*/ 829521 w 899572"/>
                <a:gd name="connsiteY2" fmla="*/ 993292 h 1121155"/>
                <a:gd name="connsiteX3" fmla="*/ 799041 w 899572"/>
                <a:gd name="connsiteY3" fmla="*/ 153822 h 1121155"/>
                <a:gd name="connsiteX4" fmla="*/ 255481 w 899572"/>
                <a:gd name="connsiteY4" fmla="*/ 73812 h 1121155"/>
                <a:gd name="connsiteX0" fmla="*/ 255481 w 899572"/>
                <a:gd name="connsiteY0" fmla="*/ 73812 h 1121155"/>
                <a:gd name="connsiteX1" fmla="*/ 59901 w 899572"/>
                <a:gd name="connsiteY1" fmla="*/ 1031392 h 1121155"/>
                <a:gd name="connsiteX2" fmla="*/ 829521 w 899572"/>
                <a:gd name="connsiteY2" fmla="*/ 993292 h 1121155"/>
                <a:gd name="connsiteX3" fmla="*/ 799041 w 899572"/>
                <a:gd name="connsiteY3" fmla="*/ 153822 h 1121155"/>
                <a:gd name="connsiteX4" fmla="*/ 255481 w 899572"/>
                <a:gd name="connsiteY4" fmla="*/ 73812 h 1121155"/>
                <a:gd name="connsiteX0" fmla="*/ 255481 w 899572"/>
                <a:gd name="connsiteY0" fmla="*/ 73812 h 1121155"/>
                <a:gd name="connsiteX1" fmla="*/ 59901 w 899572"/>
                <a:gd name="connsiteY1" fmla="*/ 1031392 h 1121155"/>
                <a:gd name="connsiteX2" fmla="*/ 829521 w 899572"/>
                <a:gd name="connsiteY2" fmla="*/ 993292 h 1121155"/>
                <a:gd name="connsiteX3" fmla="*/ 799041 w 899572"/>
                <a:gd name="connsiteY3" fmla="*/ 153822 h 1121155"/>
                <a:gd name="connsiteX4" fmla="*/ 255481 w 899572"/>
                <a:gd name="connsiteY4" fmla="*/ 73812 h 1121155"/>
                <a:gd name="connsiteX0" fmla="*/ 212939 w 914180"/>
                <a:gd name="connsiteY0" fmla="*/ 82846 h 1104789"/>
                <a:gd name="connsiteX1" fmla="*/ 74509 w 914180"/>
                <a:gd name="connsiteY1" fmla="*/ 1015026 h 1104789"/>
                <a:gd name="connsiteX2" fmla="*/ 844129 w 914180"/>
                <a:gd name="connsiteY2" fmla="*/ 976926 h 1104789"/>
                <a:gd name="connsiteX3" fmla="*/ 813649 w 914180"/>
                <a:gd name="connsiteY3" fmla="*/ 137456 h 1104789"/>
                <a:gd name="connsiteX4" fmla="*/ 212939 w 914180"/>
                <a:gd name="connsiteY4" fmla="*/ 82846 h 1104789"/>
                <a:gd name="connsiteX0" fmla="*/ 212939 w 914180"/>
                <a:gd name="connsiteY0" fmla="*/ 69578 h 1091521"/>
                <a:gd name="connsiteX1" fmla="*/ 74509 w 914180"/>
                <a:gd name="connsiteY1" fmla="*/ 1001758 h 1091521"/>
                <a:gd name="connsiteX2" fmla="*/ 844129 w 914180"/>
                <a:gd name="connsiteY2" fmla="*/ 963658 h 1091521"/>
                <a:gd name="connsiteX3" fmla="*/ 813649 w 914180"/>
                <a:gd name="connsiteY3" fmla="*/ 124188 h 1091521"/>
                <a:gd name="connsiteX4" fmla="*/ 212939 w 914180"/>
                <a:gd name="connsiteY4" fmla="*/ 69578 h 1091521"/>
                <a:gd name="connsiteX0" fmla="*/ 260493 w 898234"/>
                <a:gd name="connsiteY0" fmla="*/ 52074 h 1124817"/>
                <a:gd name="connsiteX1" fmla="*/ 58563 w 898234"/>
                <a:gd name="connsiteY1" fmla="*/ 1035054 h 1124817"/>
                <a:gd name="connsiteX2" fmla="*/ 828183 w 898234"/>
                <a:gd name="connsiteY2" fmla="*/ 996954 h 1124817"/>
                <a:gd name="connsiteX3" fmla="*/ 797703 w 898234"/>
                <a:gd name="connsiteY3" fmla="*/ 157484 h 1124817"/>
                <a:gd name="connsiteX4" fmla="*/ 260493 w 898234"/>
                <a:gd name="connsiteY4" fmla="*/ 52074 h 1124817"/>
                <a:gd name="connsiteX0" fmla="*/ 235968 w 905459"/>
                <a:gd name="connsiteY0" fmla="*/ 55822 h 1115865"/>
                <a:gd name="connsiteX1" fmla="*/ 65788 w 905459"/>
                <a:gd name="connsiteY1" fmla="*/ 1026102 h 1115865"/>
                <a:gd name="connsiteX2" fmla="*/ 835408 w 905459"/>
                <a:gd name="connsiteY2" fmla="*/ 988002 h 1115865"/>
                <a:gd name="connsiteX3" fmla="*/ 804928 w 905459"/>
                <a:gd name="connsiteY3" fmla="*/ 148532 h 1115865"/>
                <a:gd name="connsiteX4" fmla="*/ 235968 w 905459"/>
                <a:gd name="connsiteY4" fmla="*/ 55822 h 1115865"/>
                <a:gd name="connsiteX0" fmla="*/ 235968 w 905459"/>
                <a:gd name="connsiteY0" fmla="*/ 41876 h 1101919"/>
                <a:gd name="connsiteX1" fmla="*/ 65788 w 905459"/>
                <a:gd name="connsiteY1" fmla="*/ 1012156 h 1101919"/>
                <a:gd name="connsiteX2" fmla="*/ 835408 w 905459"/>
                <a:gd name="connsiteY2" fmla="*/ 974056 h 1101919"/>
                <a:gd name="connsiteX3" fmla="*/ 804928 w 905459"/>
                <a:gd name="connsiteY3" fmla="*/ 134586 h 1101919"/>
                <a:gd name="connsiteX4" fmla="*/ 235968 w 905459"/>
                <a:gd name="connsiteY4" fmla="*/ 41876 h 1101919"/>
                <a:gd name="connsiteX0" fmla="*/ 235968 w 905459"/>
                <a:gd name="connsiteY0" fmla="*/ 41876 h 1101919"/>
                <a:gd name="connsiteX1" fmla="*/ 65788 w 905459"/>
                <a:gd name="connsiteY1" fmla="*/ 1012156 h 1101919"/>
                <a:gd name="connsiteX2" fmla="*/ 835408 w 905459"/>
                <a:gd name="connsiteY2" fmla="*/ 974056 h 1101919"/>
                <a:gd name="connsiteX3" fmla="*/ 804928 w 905459"/>
                <a:gd name="connsiteY3" fmla="*/ 134586 h 1101919"/>
                <a:gd name="connsiteX4" fmla="*/ 235968 w 905459"/>
                <a:gd name="connsiteY4" fmla="*/ 41876 h 1101919"/>
                <a:gd name="connsiteX0" fmla="*/ 235968 w 905459"/>
                <a:gd name="connsiteY0" fmla="*/ 28053 h 1088096"/>
                <a:gd name="connsiteX1" fmla="*/ 65788 w 905459"/>
                <a:gd name="connsiteY1" fmla="*/ 998333 h 1088096"/>
                <a:gd name="connsiteX2" fmla="*/ 835408 w 905459"/>
                <a:gd name="connsiteY2" fmla="*/ 960233 h 1088096"/>
                <a:gd name="connsiteX3" fmla="*/ 804928 w 905459"/>
                <a:gd name="connsiteY3" fmla="*/ 120763 h 1088096"/>
                <a:gd name="connsiteX4" fmla="*/ 235968 w 905459"/>
                <a:gd name="connsiteY4" fmla="*/ 28053 h 1088096"/>
                <a:gd name="connsiteX0" fmla="*/ 250521 w 920012"/>
                <a:gd name="connsiteY0" fmla="*/ 28053 h 1067482"/>
                <a:gd name="connsiteX1" fmla="*/ 61291 w 920012"/>
                <a:gd name="connsiteY1" fmla="*/ 960233 h 1067482"/>
                <a:gd name="connsiteX2" fmla="*/ 849961 w 920012"/>
                <a:gd name="connsiteY2" fmla="*/ 960233 h 1067482"/>
                <a:gd name="connsiteX3" fmla="*/ 819481 w 920012"/>
                <a:gd name="connsiteY3" fmla="*/ 120763 h 1067482"/>
                <a:gd name="connsiteX4" fmla="*/ 250521 w 920012"/>
                <a:gd name="connsiteY4" fmla="*/ 28053 h 1067482"/>
                <a:gd name="connsiteX0" fmla="*/ 293470 w 962961"/>
                <a:gd name="connsiteY0" fmla="*/ 28053 h 1067482"/>
                <a:gd name="connsiteX1" fmla="*/ 104240 w 962961"/>
                <a:gd name="connsiteY1" fmla="*/ 960233 h 1067482"/>
                <a:gd name="connsiteX2" fmla="*/ 892910 w 962961"/>
                <a:gd name="connsiteY2" fmla="*/ 960233 h 1067482"/>
                <a:gd name="connsiteX3" fmla="*/ 862430 w 962961"/>
                <a:gd name="connsiteY3" fmla="*/ 120763 h 1067482"/>
                <a:gd name="connsiteX4" fmla="*/ 293470 w 962961"/>
                <a:gd name="connsiteY4" fmla="*/ 28053 h 1067482"/>
                <a:gd name="connsiteX0" fmla="*/ 301756 w 971247"/>
                <a:gd name="connsiteY0" fmla="*/ 28053 h 1067482"/>
                <a:gd name="connsiteX1" fmla="*/ 112526 w 971247"/>
                <a:gd name="connsiteY1" fmla="*/ 960233 h 1067482"/>
                <a:gd name="connsiteX2" fmla="*/ 901196 w 971247"/>
                <a:gd name="connsiteY2" fmla="*/ 960233 h 1067482"/>
                <a:gd name="connsiteX3" fmla="*/ 870716 w 971247"/>
                <a:gd name="connsiteY3" fmla="*/ 120763 h 1067482"/>
                <a:gd name="connsiteX4" fmla="*/ 301756 w 971247"/>
                <a:gd name="connsiteY4" fmla="*/ 28053 h 1067482"/>
                <a:gd name="connsiteX0" fmla="*/ 301756 w 963093"/>
                <a:gd name="connsiteY0" fmla="*/ 28053 h 1067482"/>
                <a:gd name="connsiteX1" fmla="*/ 112526 w 963093"/>
                <a:gd name="connsiteY1" fmla="*/ 960233 h 1067482"/>
                <a:gd name="connsiteX2" fmla="*/ 901196 w 963093"/>
                <a:gd name="connsiteY2" fmla="*/ 960233 h 1067482"/>
                <a:gd name="connsiteX3" fmla="*/ 870716 w 963093"/>
                <a:gd name="connsiteY3" fmla="*/ 120763 h 1067482"/>
                <a:gd name="connsiteX4" fmla="*/ 301756 w 963093"/>
                <a:gd name="connsiteY4" fmla="*/ 28053 h 1067482"/>
                <a:gd name="connsiteX0" fmla="*/ 870716 w 972761"/>
                <a:gd name="connsiteY0" fmla="*/ 120763 h 1067482"/>
                <a:gd name="connsiteX1" fmla="*/ 301756 w 972761"/>
                <a:gd name="connsiteY1" fmla="*/ 28053 h 1067482"/>
                <a:gd name="connsiteX2" fmla="*/ 112526 w 972761"/>
                <a:gd name="connsiteY2" fmla="*/ 960233 h 1067482"/>
                <a:gd name="connsiteX3" fmla="*/ 901196 w 972761"/>
                <a:gd name="connsiteY3" fmla="*/ 960233 h 1067482"/>
                <a:gd name="connsiteX4" fmla="*/ 962156 w 972761"/>
                <a:gd name="connsiteY4" fmla="*/ 212203 h 1067482"/>
                <a:gd name="connsiteX0" fmla="*/ 870716 w 969217"/>
                <a:gd name="connsiteY0" fmla="*/ 120763 h 1067482"/>
                <a:gd name="connsiteX1" fmla="*/ 301756 w 969217"/>
                <a:gd name="connsiteY1" fmla="*/ 28053 h 1067482"/>
                <a:gd name="connsiteX2" fmla="*/ 112526 w 969217"/>
                <a:gd name="connsiteY2" fmla="*/ 960233 h 1067482"/>
                <a:gd name="connsiteX3" fmla="*/ 901196 w 969217"/>
                <a:gd name="connsiteY3" fmla="*/ 960233 h 1067482"/>
                <a:gd name="connsiteX4" fmla="*/ 955806 w 969217"/>
                <a:gd name="connsiteY4" fmla="*/ 650353 h 1067482"/>
                <a:gd name="connsiteX0" fmla="*/ 870716 w 915722"/>
                <a:gd name="connsiteY0" fmla="*/ 120763 h 1067482"/>
                <a:gd name="connsiteX1" fmla="*/ 301756 w 915722"/>
                <a:gd name="connsiteY1" fmla="*/ 28053 h 1067482"/>
                <a:gd name="connsiteX2" fmla="*/ 112526 w 915722"/>
                <a:gd name="connsiteY2" fmla="*/ 960233 h 1067482"/>
                <a:gd name="connsiteX3" fmla="*/ 901196 w 915722"/>
                <a:gd name="connsiteY3" fmla="*/ 960233 h 1067482"/>
                <a:gd name="connsiteX4" fmla="*/ 511306 w 915722"/>
                <a:gd name="connsiteY4" fmla="*/ 624953 h 1067482"/>
                <a:gd name="connsiteX0" fmla="*/ 870716 w 933401"/>
                <a:gd name="connsiteY0" fmla="*/ 120763 h 1067482"/>
                <a:gd name="connsiteX1" fmla="*/ 301756 w 933401"/>
                <a:gd name="connsiteY1" fmla="*/ 28053 h 1067482"/>
                <a:gd name="connsiteX2" fmla="*/ 112526 w 933401"/>
                <a:gd name="connsiteY2" fmla="*/ 960233 h 1067482"/>
                <a:gd name="connsiteX3" fmla="*/ 901196 w 933401"/>
                <a:gd name="connsiteY3" fmla="*/ 960233 h 1067482"/>
                <a:gd name="connsiteX4" fmla="*/ 511306 w 933401"/>
                <a:gd name="connsiteY4" fmla="*/ 624953 h 1067482"/>
                <a:gd name="connsiteX0" fmla="*/ 870716 w 938513"/>
                <a:gd name="connsiteY0" fmla="*/ 120763 h 1067482"/>
                <a:gd name="connsiteX1" fmla="*/ 301756 w 938513"/>
                <a:gd name="connsiteY1" fmla="*/ 28053 h 1067482"/>
                <a:gd name="connsiteX2" fmla="*/ 112526 w 938513"/>
                <a:gd name="connsiteY2" fmla="*/ 960233 h 1067482"/>
                <a:gd name="connsiteX3" fmla="*/ 901196 w 938513"/>
                <a:gd name="connsiteY3" fmla="*/ 960233 h 1067482"/>
                <a:gd name="connsiteX4" fmla="*/ 511306 w 938513"/>
                <a:gd name="connsiteY4" fmla="*/ 624953 h 1067482"/>
                <a:gd name="connsiteX0" fmla="*/ 870716 w 916988"/>
                <a:gd name="connsiteY0" fmla="*/ 120763 h 1058269"/>
                <a:gd name="connsiteX1" fmla="*/ 301756 w 916988"/>
                <a:gd name="connsiteY1" fmla="*/ 28053 h 1058269"/>
                <a:gd name="connsiteX2" fmla="*/ 112526 w 916988"/>
                <a:gd name="connsiteY2" fmla="*/ 960233 h 1058269"/>
                <a:gd name="connsiteX3" fmla="*/ 875796 w 916988"/>
                <a:gd name="connsiteY3" fmla="*/ 941183 h 1058269"/>
                <a:gd name="connsiteX4" fmla="*/ 511306 w 916988"/>
                <a:gd name="connsiteY4" fmla="*/ 624953 h 1058269"/>
                <a:gd name="connsiteX0" fmla="*/ 870716 w 938819"/>
                <a:gd name="connsiteY0" fmla="*/ 120763 h 1058269"/>
                <a:gd name="connsiteX1" fmla="*/ 301756 w 938819"/>
                <a:gd name="connsiteY1" fmla="*/ 28053 h 1058269"/>
                <a:gd name="connsiteX2" fmla="*/ 112526 w 938819"/>
                <a:gd name="connsiteY2" fmla="*/ 960233 h 1058269"/>
                <a:gd name="connsiteX3" fmla="*/ 875796 w 938819"/>
                <a:gd name="connsiteY3" fmla="*/ 941183 h 1058269"/>
                <a:gd name="connsiteX4" fmla="*/ 511306 w 938819"/>
                <a:gd name="connsiteY4" fmla="*/ 624953 h 1058269"/>
                <a:gd name="connsiteX0" fmla="*/ 870716 w 938819"/>
                <a:gd name="connsiteY0" fmla="*/ 120763 h 1074659"/>
                <a:gd name="connsiteX1" fmla="*/ 301756 w 938819"/>
                <a:gd name="connsiteY1" fmla="*/ 28053 h 1074659"/>
                <a:gd name="connsiteX2" fmla="*/ 112526 w 938819"/>
                <a:gd name="connsiteY2" fmla="*/ 960233 h 1074659"/>
                <a:gd name="connsiteX3" fmla="*/ 875796 w 938819"/>
                <a:gd name="connsiteY3" fmla="*/ 941183 h 1074659"/>
                <a:gd name="connsiteX4" fmla="*/ 511306 w 938819"/>
                <a:gd name="connsiteY4" fmla="*/ 624953 h 1074659"/>
                <a:gd name="connsiteX0" fmla="*/ 870716 w 938819"/>
                <a:gd name="connsiteY0" fmla="*/ 120763 h 1087029"/>
                <a:gd name="connsiteX1" fmla="*/ 301756 w 938819"/>
                <a:gd name="connsiteY1" fmla="*/ 28053 h 1087029"/>
                <a:gd name="connsiteX2" fmla="*/ 112526 w 938819"/>
                <a:gd name="connsiteY2" fmla="*/ 960233 h 1087029"/>
                <a:gd name="connsiteX3" fmla="*/ 875796 w 938819"/>
                <a:gd name="connsiteY3" fmla="*/ 941183 h 1087029"/>
                <a:gd name="connsiteX4" fmla="*/ 511306 w 938819"/>
                <a:gd name="connsiteY4" fmla="*/ 624953 h 1087029"/>
                <a:gd name="connsiteX0" fmla="*/ 881173 w 949276"/>
                <a:gd name="connsiteY0" fmla="*/ 120763 h 1087029"/>
                <a:gd name="connsiteX1" fmla="*/ 312213 w 949276"/>
                <a:gd name="connsiteY1" fmla="*/ 28053 h 1087029"/>
                <a:gd name="connsiteX2" fmla="*/ 122983 w 949276"/>
                <a:gd name="connsiteY2" fmla="*/ 960233 h 1087029"/>
                <a:gd name="connsiteX3" fmla="*/ 886253 w 949276"/>
                <a:gd name="connsiteY3" fmla="*/ 941183 h 1087029"/>
                <a:gd name="connsiteX4" fmla="*/ 521763 w 949276"/>
                <a:gd name="connsiteY4" fmla="*/ 624953 h 1087029"/>
                <a:gd name="connsiteX0" fmla="*/ 868850 w 936953"/>
                <a:gd name="connsiteY0" fmla="*/ 105683 h 1071949"/>
                <a:gd name="connsiteX1" fmla="*/ 331640 w 936953"/>
                <a:gd name="connsiteY1" fmla="*/ 38373 h 1071949"/>
                <a:gd name="connsiteX2" fmla="*/ 110660 w 936953"/>
                <a:gd name="connsiteY2" fmla="*/ 945153 h 1071949"/>
                <a:gd name="connsiteX3" fmla="*/ 873930 w 936953"/>
                <a:gd name="connsiteY3" fmla="*/ 926103 h 1071949"/>
                <a:gd name="connsiteX4" fmla="*/ 509440 w 936953"/>
                <a:gd name="connsiteY4" fmla="*/ 609873 h 1071949"/>
                <a:gd name="connsiteX0" fmla="*/ 868850 w 936953"/>
                <a:gd name="connsiteY0" fmla="*/ 88297 h 1054563"/>
                <a:gd name="connsiteX1" fmla="*/ 331640 w 936953"/>
                <a:gd name="connsiteY1" fmla="*/ 20987 h 1054563"/>
                <a:gd name="connsiteX2" fmla="*/ 110660 w 936953"/>
                <a:gd name="connsiteY2" fmla="*/ 927767 h 1054563"/>
                <a:gd name="connsiteX3" fmla="*/ 873930 w 936953"/>
                <a:gd name="connsiteY3" fmla="*/ 908717 h 1054563"/>
                <a:gd name="connsiteX4" fmla="*/ 509440 w 936953"/>
                <a:gd name="connsiteY4" fmla="*/ 592487 h 1054563"/>
                <a:gd name="connsiteX0" fmla="*/ 875200 w 936953"/>
                <a:gd name="connsiteY0" fmla="*/ 113259 h 1047775"/>
                <a:gd name="connsiteX1" fmla="*/ 331640 w 936953"/>
                <a:gd name="connsiteY1" fmla="*/ 14199 h 1047775"/>
                <a:gd name="connsiteX2" fmla="*/ 110660 w 936953"/>
                <a:gd name="connsiteY2" fmla="*/ 920979 h 1047775"/>
                <a:gd name="connsiteX3" fmla="*/ 873930 w 936953"/>
                <a:gd name="connsiteY3" fmla="*/ 901929 h 1047775"/>
                <a:gd name="connsiteX4" fmla="*/ 509440 w 936953"/>
                <a:gd name="connsiteY4" fmla="*/ 585699 h 1047775"/>
                <a:gd name="connsiteX0" fmla="*/ 875200 w 1187337"/>
                <a:gd name="connsiteY0" fmla="*/ 113259 h 1047775"/>
                <a:gd name="connsiteX1" fmla="*/ 331640 w 1187337"/>
                <a:gd name="connsiteY1" fmla="*/ 14199 h 1047775"/>
                <a:gd name="connsiteX2" fmla="*/ 110660 w 1187337"/>
                <a:gd name="connsiteY2" fmla="*/ 920979 h 1047775"/>
                <a:gd name="connsiteX3" fmla="*/ 873930 w 1187337"/>
                <a:gd name="connsiteY3" fmla="*/ 901929 h 1047775"/>
                <a:gd name="connsiteX4" fmla="*/ 1019028 w 1187337"/>
                <a:gd name="connsiteY4" fmla="*/ 647612 h 1047775"/>
                <a:gd name="connsiteX0" fmla="*/ 875200 w 1019028"/>
                <a:gd name="connsiteY0" fmla="*/ 113259 h 1047775"/>
                <a:gd name="connsiteX1" fmla="*/ 331640 w 1019028"/>
                <a:gd name="connsiteY1" fmla="*/ 14199 h 1047775"/>
                <a:gd name="connsiteX2" fmla="*/ 110660 w 1019028"/>
                <a:gd name="connsiteY2" fmla="*/ 920979 h 1047775"/>
                <a:gd name="connsiteX3" fmla="*/ 873930 w 1019028"/>
                <a:gd name="connsiteY3" fmla="*/ 901929 h 1047775"/>
                <a:gd name="connsiteX4" fmla="*/ 1019028 w 1019028"/>
                <a:gd name="connsiteY4" fmla="*/ 647612 h 1047775"/>
                <a:gd name="connsiteX0" fmla="*/ 875200 w 953383"/>
                <a:gd name="connsiteY0" fmla="*/ 113259 h 1102653"/>
                <a:gd name="connsiteX1" fmla="*/ 331640 w 953383"/>
                <a:gd name="connsiteY1" fmla="*/ 14199 h 1102653"/>
                <a:gd name="connsiteX2" fmla="*/ 110660 w 953383"/>
                <a:gd name="connsiteY2" fmla="*/ 920979 h 1102653"/>
                <a:gd name="connsiteX3" fmla="*/ 873930 w 953383"/>
                <a:gd name="connsiteY3" fmla="*/ 901929 h 1102653"/>
                <a:gd name="connsiteX4" fmla="*/ 933303 w 953383"/>
                <a:gd name="connsiteY4" fmla="*/ 1100049 h 1102653"/>
                <a:gd name="connsiteX0" fmla="*/ 875200 w 953383"/>
                <a:gd name="connsiteY0" fmla="*/ 279274 h 1266938"/>
                <a:gd name="connsiteX1" fmla="*/ 331640 w 953383"/>
                <a:gd name="connsiteY1" fmla="*/ 180214 h 1266938"/>
                <a:gd name="connsiteX2" fmla="*/ 110660 w 953383"/>
                <a:gd name="connsiteY2" fmla="*/ 1086994 h 1266938"/>
                <a:gd name="connsiteX3" fmla="*/ 873930 w 953383"/>
                <a:gd name="connsiteY3" fmla="*/ 29719 h 1266938"/>
                <a:gd name="connsiteX4" fmla="*/ 933303 w 953383"/>
                <a:gd name="connsiteY4" fmla="*/ 1266064 h 1266938"/>
                <a:gd name="connsiteX0" fmla="*/ 875200 w 953383"/>
                <a:gd name="connsiteY0" fmla="*/ 279274 h 1266938"/>
                <a:gd name="connsiteX1" fmla="*/ 331640 w 953383"/>
                <a:gd name="connsiteY1" fmla="*/ 180214 h 1266938"/>
                <a:gd name="connsiteX2" fmla="*/ 110660 w 953383"/>
                <a:gd name="connsiteY2" fmla="*/ 1086994 h 1266938"/>
                <a:gd name="connsiteX3" fmla="*/ 873930 w 953383"/>
                <a:gd name="connsiteY3" fmla="*/ 29719 h 1266938"/>
                <a:gd name="connsiteX4" fmla="*/ 933303 w 953383"/>
                <a:gd name="connsiteY4" fmla="*/ 1266064 h 1266938"/>
                <a:gd name="connsiteX0" fmla="*/ 952195 w 1030378"/>
                <a:gd name="connsiteY0" fmla="*/ 279274 h 1266938"/>
                <a:gd name="connsiteX1" fmla="*/ 408635 w 1030378"/>
                <a:gd name="connsiteY1" fmla="*/ 180214 h 1266938"/>
                <a:gd name="connsiteX2" fmla="*/ 78118 w 1030378"/>
                <a:gd name="connsiteY2" fmla="*/ 1158431 h 1266938"/>
                <a:gd name="connsiteX3" fmla="*/ 950925 w 1030378"/>
                <a:gd name="connsiteY3" fmla="*/ 29719 h 1266938"/>
                <a:gd name="connsiteX4" fmla="*/ 1010298 w 1030378"/>
                <a:gd name="connsiteY4" fmla="*/ 1266064 h 1266938"/>
                <a:gd name="connsiteX0" fmla="*/ 944945 w 1023128"/>
                <a:gd name="connsiteY0" fmla="*/ 279274 h 1266938"/>
                <a:gd name="connsiteX1" fmla="*/ 401385 w 1023128"/>
                <a:gd name="connsiteY1" fmla="*/ 180214 h 1266938"/>
                <a:gd name="connsiteX2" fmla="*/ 80393 w 1023128"/>
                <a:gd name="connsiteY2" fmla="*/ 667893 h 1266938"/>
                <a:gd name="connsiteX3" fmla="*/ 943675 w 1023128"/>
                <a:gd name="connsiteY3" fmla="*/ 29719 h 1266938"/>
                <a:gd name="connsiteX4" fmla="*/ 1003048 w 1023128"/>
                <a:gd name="connsiteY4" fmla="*/ 1266064 h 1266938"/>
                <a:gd name="connsiteX0" fmla="*/ 1069210 w 1147393"/>
                <a:gd name="connsiteY0" fmla="*/ 279274 h 1266938"/>
                <a:gd name="connsiteX1" fmla="*/ 235138 w 1147393"/>
                <a:gd name="connsiteY1" fmla="*/ 1118427 h 1266938"/>
                <a:gd name="connsiteX2" fmla="*/ 204658 w 1147393"/>
                <a:gd name="connsiteY2" fmla="*/ 667893 h 1266938"/>
                <a:gd name="connsiteX3" fmla="*/ 1067940 w 1147393"/>
                <a:gd name="connsiteY3" fmla="*/ 29719 h 1266938"/>
                <a:gd name="connsiteX4" fmla="*/ 1127313 w 1147393"/>
                <a:gd name="connsiteY4" fmla="*/ 1266064 h 1266938"/>
                <a:gd name="connsiteX0" fmla="*/ 226248 w 1147393"/>
                <a:gd name="connsiteY0" fmla="*/ 131636 h 1266938"/>
                <a:gd name="connsiteX1" fmla="*/ 235138 w 1147393"/>
                <a:gd name="connsiteY1" fmla="*/ 1118427 h 1266938"/>
                <a:gd name="connsiteX2" fmla="*/ 204658 w 1147393"/>
                <a:gd name="connsiteY2" fmla="*/ 667893 h 1266938"/>
                <a:gd name="connsiteX3" fmla="*/ 1067940 w 1147393"/>
                <a:gd name="connsiteY3" fmla="*/ 29719 h 1266938"/>
                <a:gd name="connsiteX4" fmla="*/ 1127313 w 1147393"/>
                <a:gd name="connsiteY4" fmla="*/ 1266064 h 1266938"/>
                <a:gd name="connsiteX0" fmla="*/ 231011 w 1147393"/>
                <a:gd name="connsiteY0" fmla="*/ 155449 h 1266938"/>
                <a:gd name="connsiteX1" fmla="*/ 235138 w 1147393"/>
                <a:gd name="connsiteY1" fmla="*/ 1118427 h 1266938"/>
                <a:gd name="connsiteX2" fmla="*/ 204658 w 1147393"/>
                <a:gd name="connsiteY2" fmla="*/ 667893 h 1266938"/>
                <a:gd name="connsiteX3" fmla="*/ 1067940 w 1147393"/>
                <a:gd name="connsiteY3" fmla="*/ 29719 h 1266938"/>
                <a:gd name="connsiteX4" fmla="*/ 1127313 w 1147393"/>
                <a:gd name="connsiteY4" fmla="*/ 1266064 h 1266938"/>
                <a:gd name="connsiteX0" fmla="*/ 216723 w 1147393"/>
                <a:gd name="connsiteY0" fmla="*/ 164974 h 1266938"/>
                <a:gd name="connsiteX1" fmla="*/ 235138 w 1147393"/>
                <a:gd name="connsiteY1" fmla="*/ 1118427 h 1266938"/>
                <a:gd name="connsiteX2" fmla="*/ 204658 w 1147393"/>
                <a:gd name="connsiteY2" fmla="*/ 667893 h 1266938"/>
                <a:gd name="connsiteX3" fmla="*/ 1067940 w 1147393"/>
                <a:gd name="connsiteY3" fmla="*/ 29719 h 1266938"/>
                <a:gd name="connsiteX4" fmla="*/ 1127313 w 1147393"/>
                <a:gd name="connsiteY4" fmla="*/ 1266064 h 1266938"/>
                <a:gd name="connsiteX0" fmla="*/ 216723 w 1147393"/>
                <a:gd name="connsiteY0" fmla="*/ 164974 h 1266938"/>
                <a:gd name="connsiteX1" fmla="*/ 235138 w 1147393"/>
                <a:gd name="connsiteY1" fmla="*/ 1147002 h 1266938"/>
                <a:gd name="connsiteX2" fmla="*/ 204658 w 1147393"/>
                <a:gd name="connsiteY2" fmla="*/ 667893 h 1266938"/>
                <a:gd name="connsiteX3" fmla="*/ 1067940 w 1147393"/>
                <a:gd name="connsiteY3" fmla="*/ 29719 h 1266938"/>
                <a:gd name="connsiteX4" fmla="*/ 1127313 w 1147393"/>
                <a:gd name="connsiteY4" fmla="*/ 1266064 h 1266938"/>
                <a:gd name="connsiteX0" fmla="*/ 82083 w 1012753"/>
                <a:gd name="connsiteY0" fmla="*/ 164974 h 1266938"/>
                <a:gd name="connsiteX1" fmla="*/ 100498 w 1012753"/>
                <a:gd name="connsiteY1" fmla="*/ 1147002 h 1266938"/>
                <a:gd name="connsiteX2" fmla="*/ 70018 w 1012753"/>
                <a:gd name="connsiteY2" fmla="*/ 667893 h 1266938"/>
                <a:gd name="connsiteX3" fmla="*/ 933300 w 1012753"/>
                <a:gd name="connsiteY3" fmla="*/ 29719 h 1266938"/>
                <a:gd name="connsiteX4" fmla="*/ 992673 w 1012753"/>
                <a:gd name="connsiteY4" fmla="*/ 1266064 h 1266938"/>
                <a:gd name="connsiteX0" fmla="*/ 90964 w 1021634"/>
                <a:gd name="connsiteY0" fmla="*/ 164974 h 1266938"/>
                <a:gd name="connsiteX1" fmla="*/ 76042 w 1021634"/>
                <a:gd name="connsiteY1" fmla="*/ 1132714 h 1266938"/>
                <a:gd name="connsiteX2" fmla="*/ 78899 w 1021634"/>
                <a:gd name="connsiteY2" fmla="*/ 667893 h 1266938"/>
                <a:gd name="connsiteX3" fmla="*/ 942181 w 1021634"/>
                <a:gd name="connsiteY3" fmla="*/ 29719 h 1266938"/>
                <a:gd name="connsiteX4" fmla="*/ 1001554 w 1021634"/>
                <a:gd name="connsiteY4" fmla="*/ 1266064 h 1266938"/>
                <a:gd name="connsiteX0" fmla="*/ 97741 w 1028411"/>
                <a:gd name="connsiteY0" fmla="*/ 164974 h 1266938"/>
                <a:gd name="connsiteX1" fmla="*/ 82819 w 1028411"/>
                <a:gd name="connsiteY1" fmla="*/ 1132714 h 1266938"/>
                <a:gd name="connsiteX2" fmla="*/ 76151 w 1028411"/>
                <a:gd name="connsiteY2" fmla="*/ 653606 h 1266938"/>
                <a:gd name="connsiteX3" fmla="*/ 948958 w 1028411"/>
                <a:gd name="connsiteY3" fmla="*/ 29719 h 1266938"/>
                <a:gd name="connsiteX4" fmla="*/ 1008331 w 1028411"/>
                <a:gd name="connsiteY4" fmla="*/ 1266064 h 1266938"/>
                <a:gd name="connsiteX0" fmla="*/ 97741 w 1028411"/>
                <a:gd name="connsiteY0" fmla="*/ 164974 h 1266938"/>
                <a:gd name="connsiteX1" fmla="*/ 82819 w 1028411"/>
                <a:gd name="connsiteY1" fmla="*/ 1132714 h 1266938"/>
                <a:gd name="connsiteX2" fmla="*/ 76151 w 1028411"/>
                <a:gd name="connsiteY2" fmla="*/ 653606 h 1266938"/>
                <a:gd name="connsiteX3" fmla="*/ 948958 w 1028411"/>
                <a:gd name="connsiteY3" fmla="*/ 29719 h 1266938"/>
                <a:gd name="connsiteX4" fmla="*/ 1008331 w 1028411"/>
                <a:gd name="connsiteY4" fmla="*/ 1266064 h 1266938"/>
                <a:gd name="connsiteX0" fmla="*/ 83454 w 1028411"/>
                <a:gd name="connsiteY0" fmla="*/ 160211 h 1266938"/>
                <a:gd name="connsiteX1" fmla="*/ 82819 w 1028411"/>
                <a:gd name="connsiteY1" fmla="*/ 1132714 h 1266938"/>
                <a:gd name="connsiteX2" fmla="*/ 76151 w 1028411"/>
                <a:gd name="connsiteY2" fmla="*/ 653606 h 1266938"/>
                <a:gd name="connsiteX3" fmla="*/ 948958 w 1028411"/>
                <a:gd name="connsiteY3" fmla="*/ 29719 h 1266938"/>
                <a:gd name="connsiteX4" fmla="*/ 1008331 w 1028411"/>
                <a:gd name="connsiteY4" fmla="*/ 1266064 h 1266938"/>
                <a:gd name="connsiteX0" fmla="*/ 83454 w 1028411"/>
                <a:gd name="connsiteY0" fmla="*/ 160211 h 1266938"/>
                <a:gd name="connsiteX1" fmla="*/ 82819 w 1028411"/>
                <a:gd name="connsiteY1" fmla="*/ 1132714 h 1266938"/>
                <a:gd name="connsiteX2" fmla="*/ 76151 w 1028411"/>
                <a:gd name="connsiteY2" fmla="*/ 653606 h 1266938"/>
                <a:gd name="connsiteX3" fmla="*/ 948958 w 1028411"/>
                <a:gd name="connsiteY3" fmla="*/ 29719 h 1266938"/>
                <a:gd name="connsiteX4" fmla="*/ 1008331 w 1028411"/>
                <a:gd name="connsiteY4" fmla="*/ 1266064 h 1266938"/>
                <a:gd name="connsiteX0" fmla="*/ 63723 w 1008680"/>
                <a:gd name="connsiteY0" fmla="*/ 160211 h 1266938"/>
                <a:gd name="connsiteX1" fmla="*/ 63088 w 1008680"/>
                <a:gd name="connsiteY1" fmla="*/ 1132714 h 1266938"/>
                <a:gd name="connsiteX2" fmla="*/ 84995 w 1008680"/>
                <a:gd name="connsiteY2" fmla="*/ 663131 h 1266938"/>
                <a:gd name="connsiteX3" fmla="*/ 929227 w 1008680"/>
                <a:gd name="connsiteY3" fmla="*/ 29719 h 1266938"/>
                <a:gd name="connsiteX4" fmla="*/ 988600 w 1008680"/>
                <a:gd name="connsiteY4" fmla="*/ 1266064 h 1266938"/>
                <a:gd name="connsiteX0" fmla="*/ 8706 w 953663"/>
                <a:gd name="connsiteY0" fmla="*/ 160211 h 1266938"/>
                <a:gd name="connsiteX1" fmla="*/ 8071 w 953663"/>
                <a:gd name="connsiteY1" fmla="*/ 1132714 h 1266938"/>
                <a:gd name="connsiteX2" fmla="*/ 29978 w 953663"/>
                <a:gd name="connsiteY2" fmla="*/ 663131 h 1266938"/>
                <a:gd name="connsiteX3" fmla="*/ 874210 w 953663"/>
                <a:gd name="connsiteY3" fmla="*/ 29719 h 1266938"/>
                <a:gd name="connsiteX4" fmla="*/ 933583 w 953663"/>
                <a:gd name="connsiteY4" fmla="*/ 1266064 h 1266938"/>
                <a:gd name="connsiteX0" fmla="*/ 31115 w 976072"/>
                <a:gd name="connsiteY0" fmla="*/ 160211 h 1266938"/>
                <a:gd name="connsiteX1" fmla="*/ 30480 w 976072"/>
                <a:gd name="connsiteY1" fmla="*/ 1132714 h 1266938"/>
                <a:gd name="connsiteX2" fmla="*/ 0 w 976072"/>
                <a:gd name="connsiteY2" fmla="*/ 634556 h 1266938"/>
                <a:gd name="connsiteX3" fmla="*/ 896619 w 976072"/>
                <a:gd name="connsiteY3" fmla="*/ 29719 h 1266938"/>
                <a:gd name="connsiteX4" fmla="*/ 955992 w 976072"/>
                <a:gd name="connsiteY4" fmla="*/ 1266064 h 1266938"/>
                <a:gd name="connsiteX0" fmla="*/ 31115 w 976072"/>
                <a:gd name="connsiteY0" fmla="*/ 160211 h 1266938"/>
                <a:gd name="connsiteX1" fmla="*/ 30480 w 976072"/>
                <a:gd name="connsiteY1" fmla="*/ 1132714 h 1266938"/>
                <a:gd name="connsiteX2" fmla="*/ 0 w 976072"/>
                <a:gd name="connsiteY2" fmla="*/ 634556 h 1266938"/>
                <a:gd name="connsiteX3" fmla="*/ 896619 w 976072"/>
                <a:gd name="connsiteY3" fmla="*/ 29719 h 1266938"/>
                <a:gd name="connsiteX4" fmla="*/ 955992 w 976072"/>
                <a:gd name="connsiteY4" fmla="*/ 1266064 h 1266938"/>
                <a:gd name="connsiteX0" fmla="*/ 31115 w 976072"/>
                <a:gd name="connsiteY0" fmla="*/ 160211 h 1266938"/>
                <a:gd name="connsiteX1" fmla="*/ 40005 w 976072"/>
                <a:gd name="connsiteY1" fmla="*/ 1113664 h 1266938"/>
                <a:gd name="connsiteX2" fmla="*/ 0 w 976072"/>
                <a:gd name="connsiteY2" fmla="*/ 634556 h 1266938"/>
                <a:gd name="connsiteX3" fmla="*/ 896619 w 976072"/>
                <a:gd name="connsiteY3" fmla="*/ 29719 h 1266938"/>
                <a:gd name="connsiteX4" fmla="*/ 955992 w 976072"/>
                <a:gd name="connsiteY4" fmla="*/ 1266064 h 1266938"/>
                <a:gd name="connsiteX0" fmla="*/ 31115 w 976072"/>
                <a:gd name="connsiteY0" fmla="*/ 160211 h 1266938"/>
                <a:gd name="connsiteX1" fmla="*/ 40005 w 976072"/>
                <a:gd name="connsiteY1" fmla="*/ 1113664 h 1266938"/>
                <a:gd name="connsiteX2" fmla="*/ 0 w 976072"/>
                <a:gd name="connsiteY2" fmla="*/ 634556 h 1266938"/>
                <a:gd name="connsiteX3" fmla="*/ 896619 w 976072"/>
                <a:gd name="connsiteY3" fmla="*/ 29719 h 1266938"/>
                <a:gd name="connsiteX4" fmla="*/ 955992 w 976072"/>
                <a:gd name="connsiteY4" fmla="*/ 1266064 h 1266938"/>
                <a:gd name="connsiteX0" fmla="*/ 31115 w 976072"/>
                <a:gd name="connsiteY0" fmla="*/ 160211 h 1266938"/>
                <a:gd name="connsiteX1" fmla="*/ 40005 w 976072"/>
                <a:gd name="connsiteY1" fmla="*/ 1113664 h 1266938"/>
                <a:gd name="connsiteX2" fmla="*/ 0 w 976072"/>
                <a:gd name="connsiteY2" fmla="*/ 634556 h 1266938"/>
                <a:gd name="connsiteX3" fmla="*/ 896619 w 976072"/>
                <a:gd name="connsiteY3" fmla="*/ 29719 h 1266938"/>
                <a:gd name="connsiteX4" fmla="*/ 955992 w 976072"/>
                <a:gd name="connsiteY4" fmla="*/ 1266064 h 1266938"/>
                <a:gd name="connsiteX0" fmla="*/ 31115 w 976072"/>
                <a:gd name="connsiteY0" fmla="*/ 160211 h 1266938"/>
                <a:gd name="connsiteX1" fmla="*/ 40005 w 976072"/>
                <a:gd name="connsiteY1" fmla="*/ 1113664 h 1266938"/>
                <a:gd name="connsiteX2" fmla="*/ 0 w 976072"/>
                <a:gd name="connsiteY2" fmla="*/ 620268 h 1266938"/>
                <a:gd name="connsiteX3" fmla="*/ 896619 w 976072"/>
                <a:gd name="connsiteY3" fmla="*/ 29719 h 1266938"/>
                <a:gd name="connsiteX4" fmla="*/ 955992 w 976072"/>
                <a:gd name="connsiteY4" fmla="*/ 1266064 h 1266938"/>
                <a:gd name="connsiteX0" fmla="*/ 31115 w 976072"/>
                <a:gd name="connsiteY0" fmla="*/ 160211 h 1266938"/>
                <a:gd name="connsiteX1" fmla="*/ 40005 w 976072"/>
                <a:gd name="connsiteY1" fmla="*/ 1113664 h 1266938"/>
                <a:gd name="connsiteX2" fmla="*/ 0 w 976072"/>
                <a:gd name="connsiteY2" fmla="*/ 605981 h 1266938"/>
                <a:gd name="connsiteX3" fmla="*/ 896619 w 976072"/>
                <a:gd name="connsiteY3" fmla="*/ 29719 h 1266938"/>
                <a:gd name="connsiteX4" fmla="*/ 955992 w 976072"/>
                <a:gd name="connsiteY4" fmla="*/ 1266064 h 1266938"/>
                <a:gd name="connsiteX0" fmla="*/ 31115 w 976072"/>
                <a:gd name="connsiteY0" fmla="*/ 160211 h 1266938"/>
                <a:gd name="connsiteX1" fmla="*/ 40005 w 976072"/>
                <a:gd name="connsiteY1" fmla="*/ 1113664 h 1266938"/>
                <a:gd name="connsiteX2" fmla="*/ 0 w 976072"/>
                <a:gd name="connsiteY2" fmla="*/ 605981 h 1266938"/>
                <a:gd name="connsiteX3" fmla="*/ 896619 w 976072"/>
                <a:gd name="connsiteY3" fmla="*/ 29719 h 1266938"/>
                <a:gd name="connsiteX4" fmla="*/ 955992 w 976072"/>
                <a:gd name="connsiteY4" fmla="*/ 1266064 h 1266938"/>
                <a:gd name="connsiteX0" fmla="*/ 31115 w 976072"/>
                <a:gd name="connsiteY0" fmla="*/ 160211 h 1266938"/>
                <a:gd name="connsiteX1" fmla="*/ 40005 w 976072"/>
                <a:gd name="connsiteY1" fmla="*/ 1113664 h 1266938"/>
                <a:gd name="connsiteX2" fmla="*/ 0 w 976072"/>
                <a:gd name="connsiteY2" fmla="*/ 605981 h 1266938"/>
                <a:gd name="connsiteX3" fmla="*/ 896619 w 976072"/>
                <a:gd name="connsiteY3" fmla="*/ 29719 h 1266938"/>
                <a:gd name="connsiteX4" fmla="*/ 955992 w 976072"/>
                <a:gd name="connsiteY4" fmla="*/ 1266064 h 1266938"/>
                <a:gd name="connsiteX0" fmla="*/ 31115 w 976072"/>
                <a:gd name="connsiteY0" fmla="*/ 160211 h 1266938"/>
                <a:gd name="connsiteX1" fmla="*/ 40005 w 976072"/>
                <a:gd name="connsiteY1" fmla="*/ 1113664 h 1266938"/>
                <a:gd name="connsiteX2" fmla="*/ 0 w 976072"/>
                <a:gd name="connsiteY2" fmla="*/ 605981 h 1266938"/>
                <a:gd name="connsiteX3" fmla="*/ 896619 w 976072"/>
                <a:gd name="connsiteY3" fmla="*/ 29719 h 1266938"/>
                <a:gd name="connsiteX4" fmla="*/ 955992 w 976072"/>
                <a:gd name="connsiteY4" fmla="*/ 1266064 h 1266938"/>
                <a:gd name="connsiteX0" fmla="*/ 31115 w 955992"/>
                <a:gd name="connsiteY0" fmla="*/ 130492 h 1238086"/>
                <a:gd name="connsiteX1" fmla="*/ 40005 w 955992"/>
                <a:gd name="connsiteY1" fmla="*/ 1083945 h 1238086"/>
                <a:gd name="connsiteX2" fmla="*/ 0 w 955992"/>
                <a:gd name="connsiteY2" fmla="*/ 576262 h 1238086"/>
                <a:gd name="connsiteX3" fmla="*/ 896619 w 955992"/>
                <a:gd name="connsiteY3" fmla="*/ 0 h 1238086"/>
                <a:gd name="connsiteX4" fmla="*/ 955992 w 955992"/>
                <a:gd name="connsiteY4" fmla="*/ 1236345 h 1238086"/>
                <a:gd name="connsiteX0" fmla="*/ 31115 w 955992"/>
                <a:gd name="connsiteY0" fmla="*/ 130492 h 1238173"/>
                <a:gd name="connsiteX1" fmla="*/ 40005 w 955992"/>
                <a:gd name="connsiteY1" fmla="*/ 1083945 h 1238173"/>
                <a:gd name="connsiteX2" fmla="*/ 0 w 955992"/>
                <a:gd name="connsiteY2" fmla="*/ 576262 h 1238173"/>
                <a:gd name="connsiteX3" fmla="*/ 896619 w 955992"/>
                <a:gd name="connsiteY3" fmla="*/ 0 h 1238173"/>
                <a:gd name="connsiteX4" fmla="*/ 955992 w 955992"/>
                <a:gd name="connsiteY4" fmla="*/ 1236345 h 1238173"/>
                <a:gd name="connsiteX0" fmla="*/ 31115 w 955992"/>
                <a:gd name="connsiteY0" fmla="*/ 130492 h 1238173"/>
                <a:gd name="connsiteX1" fmla="*/ 40005 w 955992"/>
                <a:gd name="connsiteY1" fmla="*/ 1083945 h 1238173"/>
                <a:gd name="connsiteX2" fmla="*/ 0 w 955992"/>
                <a:gd name="connsiteY2" fmla="*/ 576262 h 1238173"/>
                <a:gd name="connsiteX3" fmla="*/ 896619 w 955992"/>
                <a:gd name="connsiteY3" fmla="*/ 0 h 1238173"/>
                <a:gd name="connsiteX4" fmla="*/ 955992 w 955992"/>
                <a:gd name="connsiteY4" fmla="*/ 1236345 h 1238173"/>
                <a:gd name="connsiteX0" fmla="*/ 31115 w 955992"/>
                <a:gd name="connsiteY0" fmla="*/ 130492 h 1238173"/>
                <a:gd name="connsiteX1" fmla="*/ 40005 w 955992"/>
                <a:gd name="connsiteY1" fmla="*/ 1083945 h 1238173"/>
                <a:gd name="connsiteX2" fmla="*/ 0 w 955992"/>
                <a:gd name="connsiteY2" fmla="*/ 576262 h 1238173"/>
                <a:gd name="connsiteX3" fmla="*/ 896619 w 955992"/>
                <a:gd name="connsiteY3" fmla="*/ 0 h 1238173"/>
                <a:gd name="connsiteX4" fmla="*/ 955992 w 955992"/>
                <a:gd name="connsiteY4" fmla="*/ 1236345 h 1238173"/>
                <a:gd name="connsiteX0" fmla="*/ 31115 w 955992"/>
                <a:gd name="connsiteY0" fmla="*/ 130492 h 1238173"/>
                <a:gd name="connsiteX1" fmla="*/ 40005 w 955992"/>
                <a:gd name="connsiteY1" fmla="*/ 1083945 h 1238173"/>
                <a:gd name="connsiteX2" fmla="*/ 0 w 955992"/>
                <a:gd name="connsiteY2" fmla="*/ 576262 h 1238173"/>
                <a:gd name="connsiteX3" fmla="*/ 896619 w 955992"/>
                <a:gd name="connsiteY3" fmla="*/ 0 h 1238173"/>
                <a:gd name="connsiteX4" fmla="*/ 955992 w 955992"/>
                <a:gd name="connsiteY4" fmla="*/ 1236345 h 1238173"/>
                <a:gd name="connsiteX0" fmla="*/ 31115 w 955992"/>
                <a:gd name="connsiteY0" fmla="*/ 144470 h 1252151"/>
                <a:gd name="connsiteX1" fmla="*/ 40005 w 955992"/>
                <a:gd name="connsiteY1" fmla="*/ 1097923 h 1252151"/>
                <a:gd name="connsiteX2" fmla="*/ 0 w 955992"/>
                <a:gd name="connsiteY2" fmla="*/ 590240 h 1252151"/>
                <a:gd name="connsiteX3" fmla="*/ 806710 w 955992"/>
                <a:gd name="connsiteY3" fmla="*/ 583686 h 1252151"/>
                <a:gd name="connsiteX4" fmla="*/ 896619 w 955992"/>
                <a:gd name="connsiteY4" fmla="*/ 13978 h 1252151"/>
                <a:gd name="connsiteX5" fmla="*/ 955992 w 955992"/>
                <a:gd name="connsiteY5" fmla="*/ 1250323 h 1252151"/>
                <a:gd name="connsiteX0" fmla="*/ 31115 w 955992"/>
                <a:gd name="connsiteY0" fmla="*/ 144274 h 1251955"/>
                <a:gd name="connsiteX1" fmla="*/ 40005 w 955992"/>
                <a:gd name="connsiteY1" fmla="*/ 1097727 h 1251955"/>
                <a:gd name="connsiteX2" fmla="*/ 0 w 955992"/>
                <a:gd name="connsiteY2" fmla="*/ 590044 h 1251955"/>
                <a:gd name="connsiteX3" fmla="*/ 887673 w 955992"/>
                <a:gd name="connsiteY3" fmla="*/ 593015 h 1251955"/>
                <a:gd name="connsiteX4" fmla="*/ 896619 w 955992"/>
                <a:gd name="connsiteY4" fmla="*/ 13782 h 1251955"/>
                <a:gd name="connsiteX5" fmla="*/ 955992 w 955992"/>
                <a:gd name="connsiteY5" fmla="*/ 1250127 h 1251955"/>
                <a:gd name="connsiteX0" fmla="*/ 31115 w 955992"/>
                <a:gd name="connsiteY0" fmla="*/ 144965 h 1252646"/>
                <a:gd name="connsiteX1" fmla="*/ 40005 w 955992"/>
                <a:gd name="connsiteY1" fmla="*/ 1098418 h 1252646"/>
                <a:gd name="connsiteX2" fmla="*/ 0 w 955992"/>
                <a:gd name="connsiteY2" fmla="*/ 590735 h 1252646"/>
                <a:gd name="connsiteX3" fmla="*/ 887673 w 955992"/>
                <a:gd name="connsiteY3" fmla="*/ 593706 h 1252646"/>
                <a:gd name="connsiteX4" fmla="*/ 896619 w 955992"/>
                <a:gd name="connsiteY4" fmla="*/ 14473 h 1252646"/>
                <a:gd name="connsiteX5" fmla="*/ 955992 w 955992"/>
                <a:gd name="connsiteY5" fmla="*/ 1250818 h 1252646"/>
                <a:gd name="connsiteX0" fmla="*/ 31115 w 955992"/>
                <a:gd name="connsiteY0" fmla="*/ 144965 h 1252646"/>
                <a:gd name="connsiteX1" fmla="*/ 40005 w 955992"/>
                <a:gd name="connsiteY1" fmla="*/ 1098418 h 1252646"/>
                <a:gd name="connsiteX2" fmla="*/ 0 w 955992"/>
                <a:gd name="connsiteY2" fmla="*/ 590735 h 1252646"/>
                <a:gd name="connsiteX3" fmla="*/ 887673 w 955992"/>
                <a:gd name="connsiteY3" fmla="*/ 593706 h 1252646"/>
                <a:gd name="connsiteX4" fmla="*/ 896619 w 955992"/>
                <a:gd name="connsiteY4" fmla="*/ 14473 h 1252646"/>
                <a:gd name="connsiteX5" fmla="*/ 955992 w 955992"/>
                <a:gd name="connsiteY5" fmla="*/ 1250818 h 1252646"/>
                <a:gd name="connsiteX0" fmla="*/ 31115 w 955992"/>
                <a:gd name="connsiteY0" fmla="*/ 144965 h 1252646"/>
                <a:gd name="connsiteX1" fmla="*/ 40005 w 955992"/>
                <a:gd name="connsiteY1" fmla="*/ 1098418 h 1252646"/>
                <a:gd name="connsiteX2" fmla="*/ 0 w 955992"/>
                <a:gd name="connsiteY2" fmla="*/ 590735 h 1252646"/>
                <a:gd name="connsiteX3" fmla="*/ 887673 w 955992"/>
                <a:gd name="connsiteY3" fmla="*/ 593706 h 1252646"/>
                <a:gd name="connsiteX4" fmla="*/ 896619 w 955992"/>
                <a:gd name="connsiteY4" fmla="*/ 14473 h 1252646"/>
                <a:gd name="connsiteX5" fmla="*/ 955992 w 955992"/>
                <a:gd name="connsiteY5" fmla="*/ 1250818 h 1252646"/>
                <a:gd name="connsiteX0" fmla="*/ 31115 w 955992"/>
                <a:gd name="connsiteY0" fmla="*/ 144965 h 1252646"/>
                <a:gd name="connsiteX1" fmla="*/ 40005 w 955992"/>
                <a:gd name="connsiteY1" fmla="*/ 1098418 h 1252646"/>
                <a:gd name="connsiteX2" fmla="*/ 0 w 955992"/>
                <a:gd name="connsiteY2" fmla="*/ 619310 h 1252646"/>
                <a:gd name="connsiteX3" fmla="*/ 887673 w 955992"/>
                <a:gd name="connsiteY3" fmla="*/ 593706 h 1252646"/>
                <a:gd name="connsiteX4" fmla="*/ 896619 w 955992"/>
                <a:gd name="connsiteY4" fmla="*/ 14473 h 1252646"/>
                <a:gd name="connsiteX5" fmla="*/ 955992 w 955992"/>
                <a:gd name="connsiteY5" fmla="*/ 1250818 h 1252646"/>
                <a:gd name="connsiteX0" fmla="*/ 27186 w 952063"/>
                <a:gd name="connsiteY0" fmla="*/ 144965 h 1252646"/>
                <a:gd name="connsiteX1" fmla="*/ 36076 w 952063"/>
                <a:gd name="connsiteY1" fmla="*/ 1098418 h 1252646"/>
                <a:gd name="connsiteX2" fmla="*/ 5596 w 952063"/>
                <a:gd name="connsiteY2" fmla="*/ 605022 h 1252646"/>
                <a:gd name="connsiteX3" fmla="*/ 883744 w 952063"/>
                <a:gd name="connsiteY3" fmla="*/ 593706 h 1252646"/>
                <a:gd name="connsiteX4" fmla="*/ 892690 w 952063"/>
                <a:gd name="connsiteY4" fmla="*/ 14473 h 1252646"/>
                <a:gd name="connsiteX5" fmla="*/ 952063 w 952063"/>
                <a:gd name="connsiteY5" fmla="*/ 1250818 h 1252646"/>
                <a:gd name="connsiteX0" fmla="*/ 35878 w 960755"/>
                <a:gd name="connsiteY0" fmla="*/ 144965 h 1252646"/>
                <a:gd name="connsiteX1" fmla="*/ 44768 w 960755"/>
                <a:gd name="connsiteY1" fmla="*/ 1098418 h 1252646"/>
                <a:gd name="connsiteX2" fmla="*/ 0 w 960755"/>
                <a:gd name="connsiteY2" fmla="*/ 605022 h 1252646"/>
                <a:gd name="connsiteX3" fmla="*/ 892436 w 960755"/>
                <a:gd name="connsiteY3" fmla="*/ 593706 h 1252646"/>
                <a:gd name="connsiteX4" fmla="*/ 901382 w 960755"/>
                <a:gd name="connsiteY4" fmla="*/ 14473 h 1252646"/>
                <a:gd name="connsiteX5" fmla="*/ 960755 w 960755"/>
                <a:gd name="connsiteY5" fmla="*/ 1250818 h 1252646"/>
                <a:gd name="connsiteX0" fmla="*/ 35878 w 960755"/>
                <a:gd name="connsiteY0" fmla="*/ 144652 h 1252333"/>
                <a:gd name="connsiteX1" fmla="*/ 44768 w 960755"/>
                <a:gd name="connsiteY1" fmla="*/ 1098105 h 1252333"/>
                <a:gd name="connsiteX2" fmla="*/ 0 w 960755"/>
                <a:gd name="connsiteY2" fmla="*/ 604709 h 1252333"/>
                <a:gd name="connsiteX3" fmla="*/ 916248 w 960755"/>
                <a:gd name="connsiteY3" fmla="*/ 607681 h 1252333"/>
                <a:gd name="connsiteX4" fmla="*/ 901382 w 960755"/>
                <a:gd name="connsiteY4" fmla="*/ 14160 h 1252333"/>
                <a:gd name="connsiteX5" fmla="*/ 960755 w 960755"/>
                <a:gd name="connsiteY5" fmla="*/ 1250505 h 1252333"/>
                <a:gd name="connsiteX0" fmla="*/ 35878 w 960755"/>
                <a:gd name="connsiteY0" fmla="*/ 144751 h 1252432"/>
                <a:gd name="connsiteX1" fmla="*/ 44768 w 960755"/>
                <a:gd name="connsiteY1" fmla="*/ 1098204 h 1252432"/>
                <a:gd name="connsiteX2" fmla="*/ 0 w 960755"/>
                <a:gd name="connsiteY2" fmla="*/ 604808 h 1252432"/>
                <a:gd name="connsiteX3" fmla="*/ 916248 w 960755"/>
                <a:gd name="connsiteY3" fmla="*/ 607780 h 1252432"/>
                <a:gd name="connsiteX4" fmla="*/ 901382 w 960755"/>
                <a:gd name="connsiteY4" fmla="*/ 14259 h 1252432"/>
                <a:gd name="connsiteX5" fmla="*/ 960755 w 960755"/>
                <a:gd name="connsiteY5" fmla="*/ 1250604 h 1252432"/>
                <a:gd name="connsiteX0" fmla="*/ 35878 w 960755"/>
                <a:gd name="connsiteY0" fmla="*/ 144649 h 1252330"/>
                <a:gd name="connsiteX1" fmla="*/ 44768 w 960755"/>
                <a:gd name="connsiteY1" fmla="*/ 1098102 h 1252330"/>
                <a:gd name="connsiteX2" fmla="*/ 0 w 960755"/>
                <a:gd name="connsiteY2" fmla="*/ 604706 h 1252330"/>
                <a:gd name="connsiteX3" fmla="*/ 949586 w 960755"/>
                <a:gd name="connsiteY3" fmla="*/ 612441 h 1252330"/>
                <a:gd name="connsiteX4" fmla="*/ 901382 w 960755"/>
                <a:gd name="connsiteY4" fmla="*/ 14157 h 1252330"/>
                <a:gd name="connsiteX5" fmla="*/ 960755 w 960755"/>
                <a:gd name="connsiteY5" fmla="*/ 1250502 h 1252330"/>
                <a:gd name="connsiteX0" fmla="*/ 35878 w 960755"/>
                <a:gd name="connsiteY0" fmla="*/ 144649 h 1252330"/>
                <a:gd name="connsiteX1" fmla="*/ 44768 w 960755"/>
                <a:gd name="connsiteY1" fmla="*/ 1098102 h 1252330"/>
                <a:gd name="connsiteX2" fmla="*/ 0 w 960755"/>
                <a:gd name="connsiteY2" fmla="*/ 604706 h 1252330"/>
                <a:gd name="connsiteX3" fmla="*/ 916248 w 960755"/>
                <a:gd name="connsiteY3" fmla="*/ 612441 h 1252330"/>
                <a:gd name="connsiteX4" fmla="*/ 901382 w 960755"/>
                <a:gd name="connsiteY4" fmla="*/ 14157 h 1252330"/>
                <a:gd name="connsiteX5" fmla="*/ 960755 w 960755"/>
                <a:gd name="connsiteY5" fmla="*/ 1250502 h 1252330"/>
                <a:gd name="connsiteX0" fmla="*/ 35878 w 960755"/>
                <a:gd name="connsiteY0" fmla="*/ 144649 h 1250502"/>
                <a:gd name="connsiteX1" fmla="*/ 44768 w 960755"/>
                <a:gd name="connsiteY1" fmla="*/ 1098102 h 1250502"/>
                <a:gd name="connsiteX2" fmla="*/ 0 w 960755"/>
                <a:gd name="connsiteY2" fmla="*/ 604706 h 1250502"/>
                <a:gd name="connsiteX3" fmla="*/ 916248 w 960755"/>
                <a:gd name="connsiteY3" fmla="*/ 612441 h 1250502"/>
                <a:gd name="connsiteX4" fmla="*/ 901382 w 960755"/>
                <a:gd name="connsiteY4" fmla="*/ 14157 h 1250502"/>
                <a:gd name="connsiteX5" fmla="*/ 960755 w 960755"/>
                <a:gd name="connsiteY5" fmla="*/ 1250502 h 1250502"/>
                <a:gd name="connsiteX0" fmla="*/ 35878 w 916892"/>
                <a:gd name="connsiteY0" fmla="*/ 144649 h 1221927"/>
                <a:gd name="connsiteX1" fmla="*/ 44768 w 916892"/>
                <a:gd name="connsiteY1" fmla="*/ 1098102 h 1221927"/>
                <a:gd name="connsiteX2" fmla="*/ 0 w 916892"/>
                <a:gd name="connsiteY2" fmla="*/ 604706 h 1221927"/>
                <a:gd name="connsiteX3" fmla="*/ 916248 w 916892"/>
                <a:gd name="connsiteY3" fmla="*/ 612441 h 1221927"/>
                <a:gd name="connsiteX4" fmla="*/ 901382 w 916892"/>
                <a:gd name="connsiteY4" fmla="*/ 14157 h 1221927"/>
                <a:gd name="connsiteX5" fmla="*/ 898843 w 916892"/>
                <a:gd name="connsiteY5" fmla="*/ 1221927 h 1221927"/>
                <a:gd name="connsiteX0" fmla="*/ 35878 w 925636"/>
                <a:gd name="connsiteY0" fmla="*/ 144649 h 1221927"/>
                <a:gd name="connsiteX1" fmla="*/ 44768 w 925636"/>
                <a:gd name="connsiteY1" fmla="*/ 1098102 h 1221927"/>
                <a:gd name="connsiteX2" fmla="*/ 0 w 925636"/>
                <a:gd name="connsiteY2" fmla="*/ 604706 h 1221927"/>
                <a:gd name="connsiteX3" fmla="*/ 916248 w 925636"/>
                <a:gd name="connsiteY3" fmla="*/ 612441 h 1221927"/>
                <a:gd name="connsiteX4" fmla="*/ 901382 w 925636"/>
                <a:gd name="connsiteY4" fmla="*/ 14157 h 1221927"/>
                <a:gd name="connsiteX5" fmla="*/ 898843 w 925636"/>
                <a:gd name="connsiteY5" fmla="*/ 1221927 h 1221927"/>
                <a:gd name="connsiteX0" fmla="*/ 35878 w 919449"/>
                <a:gd name="connsiteY0" fmla="*/ 144649 h 1221927"/>
                <a:gd name="connsiteX1" fmla="*/ 44768 w 919449"/>
                <a:gd name="connsiteY1" fmla="*/ 1098102 h 1221927"/>
                <a:gd name="connsiteX2" fmla="*/ 0 w 919449"/>
                <a:gd name="connsiteY2" fmla="*/ 604706 h 1221927"/>
                <a:gd name="connsiteX3" fmla="*/ 916248 w 919449"/>
                <a:gd name="connsiteY3" fmla="*/ 612441 h 1221927"/>
                <a:gd name="connsiteX4" fmla="*/ 901382 w 919449"/>
                <a:gd name="connsiteY4" fmla="*/ 14157 h 1221927"/>
                <a:gd name="connsiteX5" fmla="*/ 898843 w 919449"/>
                <a:gd name="connsiteY5" fmla="*/ 1221927 h 1221927"/>
                <a:gd name="connsiteX0" fmla="*/ 35878 w 923492"/>
                <a:gd name="connsiteY0" fmla="*/ 121367 h 1198645"/>
                <a:gd name="connsiteX1" fmla="*/ 44768 w 923492"/>
                <a:gd name="connsiteY1" fmla="*/ 1074820 h 1198645"/>
                <a:gd name="connsiteX2" fmla="*/ 0 w 923492"/>
                <a:gd name="connsiteY2" fmla="*/ 581424 h 1198645"/>
                <a:gd name="connsiteX3" fmla="*/ 916248 w 923492"/>
                <a:gd name="connsiteY3" fmla="*/ 589159 h 1198645"/>
                <a:gd name="connsiteX4" fmla="*/ 910907 w 923492"/>
                <a:gd name="connsiteY4" fmla="*/ 14687 h 1198645"/>
                <a:gd name="connsiteX5" fmla="*/ 898843 w 923492"/>
                <a:gd name="connsiteY5" fmla="*/ 1198645 h 1198645"/>
                <a:gd name="connsiteX0" fmla="*/ 35878 w 923492"/>
                <a:gd name="connsiteY0" fmla="*/ 106680 h 1183958"/>
                <a:gd name="connsiteX1" fmla="*/ 44768 w 923492"/>
                <a:gd name="connsiteY1" fmla="*/ 1060133 h 1183958"/>
                <a:gd name="connsiteX2" fmla="*/ 0 w 923492"/>
                <a:gd name="connsiteY2" fmla="*/ 566737 h 1183958"/>
                <a:gd name="connsiteX3" fmla="*/ 916248 w 923492"/>
                <a:gd name="connsiteY3" fmla="*/ 574472 h 1183958"/>
                <a:gd name="connsiteX4" fmla="*/ 910907 w 923492"/>
                <a:gd name="connsiteY4" fmla="*/ 0 h 1183958"/>
                <a:gd name="connsiteX5" fmla="*/ 898843 w 923492"/>
                <a:gd name="connsiteY5" fmla="*/ 1183958 h 1183958"/>
                <a:gd name="connsiteX0" fmla="*/ 35878 w 925998"/>
                <a:gd name="connsiteY0" fmla="*/ 87630 h 1164908"/>
                <a:gd name="connsiteX1" fmla="*/ 44768 w 925998"/>
                <a:gd name="connsiteY1" fmla="*/ 1041083 h 1164908"/>
                <a:gd name="connsiteX2" fmla="*/ 0 w 925998"/>
                <a:gd name="connsiteY2" fmla="*/ 547687 h 1164908"/>
                <a:gd name="connsiteX3" fmla="*/ 916248 w 925998"/>
                <a:gd name="connsiteY3" fmla="*/ 555422 h 1164908"/>
                <a:gd name="connsiteX4" fmla="*/ 915669 w 925998"/>
                <a:gd name="connsiteY4" fmla="*/ 0 h 1164908"/>
                <a:gd name="connsiteX5" fmla="*/ 898843 w 925998"/>
                <a:gd name="connsiteY5" fmla="*/ 1164908 h 1164908"/>
                <a:gd name="connsiteX0" fmla="*/ 35878 w 923492"/>
                <a:gd name="connsiteY0" fmla="*/ 101918 h 1179196"/>
                <a:gd name="connsiteX1" fmla="*/ 44768 w 923492"/>
                <a:gd name="connsiteY1" fmla="*/ 1055371 h 1179196"/>
                <a:gd name="connsiteX2" fmla="*/ 0 w 923492"/>
                <a:gd name="connsiteY2" fmla="*/ 561975 h 1179196"/>
                <a:gd name="connsiteX3" fmla="*/ 916248 w 923492"/>
                <a:gd name="connsiteY3" fmla="*/ 569710 h 1179196"/>
                <a:gd name="connsiteX4" fmla="*/ 910907 w 923492"/>
                <a:gd name="connsiteY4" fmla="*/ 0 h 1179196"/>
                <a:gd name="connsiteX5" fmla="*/ 898843 w 923492"/>
                <a:gd name="connsiteY5" fmla="*/ 1179196 h 1179196"/>
                <a:gd name="connsiteX0" fmla="*/ 27186 w 914800"/>
                <a:gd name="connsiteY0" fmla="*/ 101918 h 1179196"/>
                <a:gd name="connsiteX1" fmla="*/ 36076 w 914800"/>
                <a:gd name="connsiteY1" fmla="*/ 1055371 h 1179196"/>
                <a:gd name="connsiteX2" fmla="*/ 219908 w 914800"/>
                <a:gd name="connsiteY2" fmla="*/ 949325 h 1179196"/>
                <a:gd name="connsiteX3" fmla="*/ 907556 w 914800"/>
                <a:gd name="connsiteY3" fmla="*/ 569710 h 1179196"/>
                <a:gd name="connsiteX4" fmla="*/ 902215 w 914800"/>
                <a:gd name="connsiteY4" fmla="*/ 0 h 1179196"/>
                <a:gd name="connsiteX5" fmla="*/ 890151 w 914800"/>
                <a:gd name="connsiteY5" fmla="*/ 1179196 h 1179196"/>
                <a:gd name="connsiteX0" fmla="*/ 66059 w 953673"/>
                <a:gd name="connsiteY0" fmla="*/ 101918 h 1179196"/>
                <a:gd name="connsiteX1" fmla="*/ 11449 w 953673"/>
                <a:gd name="connsiteY1" fmla="*/ 661671 h 1179196"/>
                <a:gd name="connsiteX2" fmla="*/ 258781 w 953673"/>
                <a:gd name="connsiteY2" fmla="*/ 949325 h 1179196"/>
                <a:gd name="connsiteX3" fmla="*/ 946429 w 953673"/>
                <a:gd name="connsiteY3" fmla="*/ 569710 h 1179196"/>
                <a:gd name="connsiteX4" fmla="*/ 941088 w 953673"/>
                <a:gd name="connsiteY4" fmla="*/ 0 h 1179196"/>
                <a:gd name="connsiteX5" fmla="*/ 929024 w 953673"/>
                <a:gd name="connsiteY5" fmla="*/ 1179196 h 1179196"/>
                <a:gd name="connsiteX0" fmla="*/ 830681 w 943595"/>
                <a:gd name="connsiteY0" fmla="*/ 0 h 1185228"/>
                <a:gd name="connsiteX1" fmla="*/ 1371 w 943595"/>
                <a:gd name="connsiteY1" fmla="*/ 667703 h 1185228"/>
                <a:gd name="connsiteX2" fmla="*/ 248703 w 943595"/>
                <a:gd name="connsiteY2" fmla="*/ 955357 h 1185228"/>
                <a:gd name="connsiteX3" fmla="*/ 936351 w 943595"/>
                <a:gd name="connsiteY3" fmla="*/ 575742 h 1185228"/>
                <a:gd name="connsiteX4" fmla="*/ 931010 w 943595"/>
                <a:gd name="connsiteY4" fmla="*/ 6032 h 1185228"/>
                <a:gd name="connsiteX5" fmla="*/ 918946 w 943595"/>
                <a:gd name="connsiteY5" fmla="*/ 1185228 h 1185228"/>
                <a:gd name="connsiteX0" fmla="*/ 729806 w 842720"/>
                <a:gd name="connsiteY0" fmla="*/ 0 h 1185228"/>
                <a:gd name="connsiteX1" fmla="*/ 2096 w 842720"/>
                <a:gd name="connsiteY1" fmla="*/ 121603 h 1185228"/>
                <a:gd name="connsiteX2" fmla="*/ 147828 w 842720"/>
                <a:gd name="connsiteY2" fmla="*/ 955357 h 1185228"/>
                <a:gd name="connsiteX3" fmla="*/ 835476 w 842720"/>
                <a:gd name="connsiteY3" fmla="*/ 575742 h 1185228"/>
                <a:gd name="connsiteX4" fmla="*/ 830135 w 842720"/>
                <a:gd name="connsiteY4" fmla="*/ 6032 h 1185228"/>
                <a:gd name="connsiteX5" fmla="*/ 818071 w 842720"/>
                <a:gd name="connsiteY5" fmla="*/ 1185228 h 1185228"/>
                <a:gd name="connsiteX0" fmla="*/ 778828 w 891742"/>
                <a:gd name="connsiteY0" fmla="*/ 0 h 1185228"/>
                <a:gd name="connsiteX1" fmla="*/ 51118 w 891742"/>
                <a:gd name="connsiteY1" fmla="*/ 121603 h 1185228"/>
                <a:gd name="connsiteX2" fmla="*/ 0 w 891742"/>
                <a:gd name="connsiteY2" fmla="*/ 631507 h 1185228"/>
                <a:gd name="connsiteX3" fmla="*/ 884498 w 891742"/>
                <a:gd name="connsiteY3" fmla="*/ 575742 h 1185228"/>
                <a:gd name="connsiteX4" fmla="*/ 879157 w 891742"/>
                <a:gd name="connsiteY4" fmla="*/ 6032 h 1185228"/>
                <a:gd name="connsiteX5" fmla="*/ 867093 w 891742"/>
                <a:gd name="connsiteY5" fmla="*/ 1185228 h 1185228"/>
                <a:gd name="connsiteX0" fmla="*/ 778828 w 884534"/>
                <a:gd name="connsiteY0" fmla="*/ 0 h 1185228"/>
                <a:gd name="connsiteX1" fmla="*/ 51118 w 884534"/>
                <a:gd name="connsiteY1" fmla="*/ 121603 h 1185228"/>
                <a:gd name="connsiteX2" fmla="*/ 0 w 884534"/>
                <a:gd name="connsiteY2" fmla="*/ 631507 h 1185228"/>
                <a:gd name="connsiteX3" fmla="*/ 884498 w 884534"/>
                <a:gd name="connsiteY3" fmla="*/ 575742 h 1185228"/>
                <a:gd name="connsiteX4" fmla="*/ 2857 w 884534"/>
                <a:gd name="connsiteY4" fmla="*/ 583882 h 1185228"/>
                <a:gd name="connsiteX5" fmla="*/ 867093 w 884534"/>
                <a:gd name="connsiteY5" fmla="*/ 1185228 h 1185228"/>
                <a:gd name="connsiteX0" fmla="*/ 787882 w 893588"/>
                <a:gd name="connsiteY0" fmla="*/ 0 h 1185228"/>
                <a:gd name="connsiteX1" fmla="*/ 60172 w 893588"/>
                <a:gd name="connsiteY1" fmla="*/ 121603 h 1185228"/>
                <a:gd name="connsiteX2" fmla="*/ 9054 w 893588"/>
                <a:gd name="connsiteY2" fmla="*/ 631507 h 1185228"/>
                <a:gd name="connsiteX3" fmla="*/ 893552 w 893588"/>
                <a:gd name="connsiteY3" fmla="*/ 575742 h 1185228"/>
                <a:gd name="connsiteX4" fmla="*/ 11911 w 893588"/>
                <a:gd name="connsiteY4" fmla="*/ 583882 h 1185228"/>
                <a:gd name="connsiteX5" fmla="*/ 416156 w 893588"/>
                <a:gd name="connsiteY5" fmla="*/ 1024712 h 1185228"/>
                <a:gd name="connsiteX6" fmla="*/ 876147 w 893588"/>
                <a:gd name="connsiteY6" fmla="*/ 1185228 h 1185228"/>
                <a:gd name="connsiteX0" fmla="*/ 835956 w 941662"/>
                <a:gd name="connsiteY0" fmla="*/ 0 h 1208408"/>
                <a:gd name="connsiteX1" fmla="*/ 108246 w 941662"/>
                <a:gd name="connsiteY1" fmla="*/ 121603 h 1208408"/>
                <a:gd name="connsiteX2" fmla="*/ 57128 w 941662"/>
                <a:gd name="connsiteY2" fmla="*/ 631507 h 1208408"/>
                <a:gd name="connsiteX3" fmla="*/ 941626 w 941662"/>
                <a:gd name="connsiteY3" fmla="*/ 575742 h 1208408"/>
                <a:gd name="connsiteX4" fmla="*/ 59985 w 941662"/>
                <a:gd name="connsiteY4" fmla="*/ 583882 h 1208408"/>
                <a:gd name="connsiteX5" fmla="*/ 108630 w 941662"/>
                <a:gd name="connsiteY5" fmla="*/ 1164412 h 1208408"/>
                <a:gd name="connsiteX6" fmla="*/ 924221 w 941662"/>
                <a:gd name="connsiteY6" fmla="*/ 1185228 h 1208408"/>
                <a:gd name="connsiteX0" fmla="*/ 814290 w 919996"/>
                <a:gd name="connsiteY0" fmla="*/ 0 h 1199314"/>
                <a:gd name="connsiteX1" fmla="*/ 86580 w 919996"/>
                <a:gd name="connsiteY1" fmla="*/ 121603 h 1199314"/>
                <a:gd name="connsiteX2" fmla="*/ 35462 w 919996"/>
                <a:gd name="connsiteY2" fmla="*/ 631507 h 1199314"/>
                <a:gd name="connsiteX3" fmla="*/ 919960 w 919996"/>
                <a:gd name="connsiteY3" fmla="*/ 575742 h 1199314"/>
                <a:gd name="connsiteX4" fmla="*/ 38319 w 919996"/>
                <a:gd name="connsiteY4" fmla="*/ 583882 h 1199314"/>
                <a:gd name="connsiteX5" fmla="*/ 150464 w 919996"/>
                <a:gd name="connsiteY5" fmla="*/ 1151712 h 1199314"/>
                <a:gd name="connsiteX6" fmla="*/ 902555 w 919996"/>
                <a:gd name="connsiteY6" fmla="*/ 1185228 h 1199314"/>
                <a:gd name="connsiteX0" fmla="*/ 814290 w 919996"/>
                <a:gd name="connsiteY0" fmla="*/ 0 h 1185228"/>
                <a:gd name="connsiteX1" fmla="*/ 86580 w 919996"/>
                <a:gd name="connsiteY1" fmla="*/ 121603 h 1185228"/>
                <a:gd name="connsiteX2" fmla="*/ 35462 w 919996"/>
                <a:gd name="connsiteY2" fmla="*/ 631507 h 1185228"/>
                <a:gd name="connsiteX3" fmla="*/ 919960 w 919996"/>
                <a:gd name="connsiteY3" fmla="*/ 575742 h 1185228"/>
                <a:gd name="connsiteX4" fmla="*/ 38319 w 919996"/>
                <a:gd name="connsiteY4" fmla="*/ 583882 h 1185228"/>
                <a:gd name="connsiteX5" fmla="*/ 150464 w 919996"/>
                <a:gd name="connsiteY5" fmla="*/ 1151712 h 1185228"/>
                <a:gd name="connsiteX6" fmla="*/ 902555 w 919996"/>
                <a:gd name="connsiteY6" fmla="*/ 1185228 h 1185228"/>
                <a:gd name="connsiteX0" fmla="*/ 814290 w 919996"/>
                <a:gd name="connsiteY0" fmla="*/ 0 h 1185228"/>
                <a:gd name="connsiteX1" fmla="*/ 86580 w 919996"/>
                <a:gd name="connsiteY1" fmla="*/ 121603 h 1185228"/>
                <a:gd name="connsiteX2" fmla="*/ 35462 w 919996"/>
                <a:gd name="connsiteY2" fmla="*/ 631507 h 1185228"/>
                <a:gd name="connsiteX3" fmla="*/ 919960 w 919996"/>
                <a:gd name="connsiteY3" fmla="*/ 575742 h 1185228"/>
                <a:gd name="connsiteX4" fmla="*/ 38319 w 919996"/>
                <a:gd name="connsiteY4" fmla="*/ 583882 h 1185228"/>
                <a:gd name="connsiteX5" fmla="*/ 150464 w 919996"/>
                <a:gd name="connsiteY5" fmla="*/ 1151712 h 1185228"/>
                <a:gd name="connsiteX6" fmla="*/ 902555 w 919996"/>
                <a:gd name="connsiteY6" fmla="*/ 1185228 h 1185228"/>
                <a:gd name="connsiteX0" fmla="*/ 798946 w 904652"/>
                <a:gd name="connsiteY0" fmla="*/ 0 h 1185228"/>
                <a:gd name="connsiteX1" fmla="*/ 71236 w 904652"/>
                <a:gd name="connsiteY1" fmla="*/ 121603 h 1185228"/>
                <a:gd name="connsiteX2" fmla="*/ 20118 w 904652"/>
                <a:gd name="connsiteY2" fmla="*/ 631507 h 1185228"/>
                <a:gd name="connsiteX3" fmla="*/ 904616 w 904652"/>
                <a:gd name="connsiteY3" fmla="*/ 575742 h 1185228"/>
                <a:gd name="connsiteX4" fmla="*/ 22975 w 904652"/>
                <a:gd name="connsiteY4" fmla="*/ 583882 h 1185228"/>
                <a:gd name="connsiteX5" fmla="*/ 135120 w 904652"/>
                <a:gd name="connsiteY5" fmla="*/ 1151712 h 1185228"/>
                <a:gd name="connsiteX6" fmla="*/ 887211 w 904652"/>
                <a:gd name="connsiteY6" fmla="*/ 1185228 h 1185228"/>
                <a:gd name="connsiteX0" fmla="*/ 805149 w 910855"/>
                <a:gd name="connsiteY0" fmla="*/ 0 h 1185228"/>
                <a:gd name="connsiteX1" fmla="*/ 77439 w 910855"/>
                <a:gd name="connsiteY1" fmla="*/ 121603 h 1185228"/>
                <a:gd name="connsiteX2" fmla="*/ 26321 w 910855"/>
                <a:gd name="connsiteY2" fmla="*/ 631507 h 1185228"/>
                <a:gd name="connsiteX3" fmla="*/ 910819 w 910855"/>
                <a:gd name="connsiteY3" fmla="*/ 575742 h 1185228"/>
                <a:gd name="connsiteX4" fmla="*/ 29178 w 910855"/>
                <a:gd name="connsiteY4" fmla="*/ 583882 h 1185228"/>
                <a:gd name="connsiteX5" fmla="*/ 141323 w 910855"/>
                <a:gd name="connsiteY5" fmla="*/ 1151712 h 1185228"/>
                <a:gd name="connsiteX6" fmla="*/ 893414 w 910855"/>
                <a:gd name="connsiteY6" fmla="*/ 1185228 h 1185228"/>
                <a:gd name="connsiteX0" fmla="*/ 808622 w 914328"/>
                <a:gd name="connsiteY0" fmla="*/ 0 h 1185228"/>
                <a:gd name="connsiteX1" fmla="*/ 80912 w 914328"/>
                <a:gd name="connsiteY1" fmla="*/ 121603 h 1185228"/>
                <a:gd name="connsiteX2" fmla="*/ 29794 w 914328"/>
                <a:gd name="connsiteY2" fmla="*/ 631507 h 1185228"/>
                <a:gd name="connsiteX3" fmla="*/ 914292 w 914328"/>
                <a:gd name="connsiteY3" fmla="*/ 575742 h 1185228"/>
                <a:gd name="connsiteX4" fmla="*/ 32651 w 914328"/>
                <a:gd name="connsiteY4" fmla="*/ 583882 h 1185228"/>
                <a:gd name="connsiteX5" fmla="*/ 125746 w 914328"/>
                <a:gd name="connsiteY5" fmla="*/ 1126312 h 1185228"/>
                <a:gd name="connsiteX6" fmla="*/ 896887 w 914328"/>
                <a:gd name="connsiteY6" fmla="*/ 1185228 h 1185228"/>
                <a:gd name="connsiteX0" fmla="*/ 808622 w 914328"/>
                <a:gd name="connsiteY0" fmla="*/ 0 h 1185228"/>
                <a:gd name="connsiteX1" fmla="*/ 80912 w 914328"/>
                <a:gd name="connsiteY1" fmla="*/ 121603 h 1185228"/>
                <a:gd name="connsiteX2" fmla="*/ 55194 w 914328"/>
                <a:gd name="connsiteY2" fmla="*/ 625157 h 1185228"/>
                <a:gd name="connsiteX3" fmla="*/ 914292 w 914328"/>
                <a:gd name="connsiteY3" fmla="*/ 575742 h 1185228"/>
                <a:gd name="connsiteX4" fmla="*/ 32651 w 914328"/>
                <a:gd name="connsiteY4" fmla="*/ 583882 h 1185228"/>
                <a:gd name="connsiteX5" fmla="*/ 125746 w 914328"/>
                <a:gd name="connsiteY5" fmla="*/ 1126312 h 1185228"/>
                <a:gd name="connsiteX6" fmla="*/ 896887 w 914328"/>
                <a:gd name="connsiteY6" fmla="*/ 1185228 h 1185228"/>
                <a:gd name="connsiteX0" fmla="*/ 808622 w 896887"/>
                <a:gd name="connsiteY0" fmla="*/ 0 h 1185228"/>
                <a:gd name="connsiteX1" fmla="*/ 80912 w 896887"/>
                <a:gd name="connsiteY1" fmla="*/ 121603 h 1185228"/>
                <a:gd name="connsiteX2" fmla="*/ 55194 w 896887"/>
                <a:gd name="connsiteY2" fmla="*/ 625157 h 1185228"/>
                <a:gd name="connsiteX3" fmla="*/ 850792 w 896887"/>
                <a:gd name="connsiteY3" fmla="*/ 613842 h 1185228"/>
                <a:gd name="connsiteX4" fmla="*/ 32651 w 896887"/>
                <a:gd name="connsiteY4" fmla="*/ 583882 h 1185228"/>
                <a:gd name="connsiteX5" fmla="*/ 125746 w 896887"/>
                <a:gd name="connsiteY5" fmla="*/ 1126312 h 1185228"/>
                <a:gd name="connsiteX6" fmla="*/ 896887 w 896887"/>
                <a:gd name="connsiteY6" fmla="*/ 1185228 h 1185228"/>
                <a:gd name="connsiteX0" fmla="*/ 808622 w 896887"/>
                <a:gd name="connsiteY0" fmla="*/ 0 h 1185228"/>
                <a:gd name="connsiteX1" fmla="*/ 80912 w 896887"/>
                <a:gd name="connsiteY1" fmla="*/ 121603 h 1185228"/>
                <a:gd name="connsiteX2" fmla="*/ 55194 w 896887"/>
                <a:gd name="connsiteY2" fmla="*/ 625157 h 1185228"/>
                <a:gd name="connsiteX3" fmla="*/ 850792 w 896887"/>
                <a:gd name="connsiteY3" fmla="*/ 613842 h 1185228"/>
                <a:gd name="connsiteX4" fmla="*/ 32651 w 896887"/>
                <a:gd name="connsiteY4" fmla="*/ 583882 h 1185228"/>
                <a:gd name="connsiteX5" fmla="*/ 125746 w 896887"/>
                <a:gd name="connsiteY5" fmla="*/ 1126312 h 1185228"/>
                <a:gd name="connsiteX6" fmla="*/ 896887 w 896887"/>
                <a:gd name="connsiteY6" fmla="*/ 1185228 h 1185228"/>
                <a:gd name="connsiteX0" fmla="*/ 808622 w 896887"/>
                <a:gd name="connsiteY0" fmla="*/ 0 h 1185228"/>
                <a:gd name="connsiteX1" fmla="*/ 80912 w 896887"/>
                <a:gd name="connsiteY1" fmla="*/ 121603 h 1185228"/>
                <a:gd name="connsiteX2" fmla="*/ 55194 w 896887"/>
                <a:gd name="connsiteY2" fmla="*/ 625157 h 1185228"/>
                <a:gd name="connsiteX3" fmla="*/ 806342 w 896887"/>
                <a:gd name="connsiteY3" fmla="*/ 613842 h 1185228"/>
                <a:gd name="connsiteX4" fmla="*/ 32651 w 896887"/>
                <a:gd name="connsiteY4" fmla="*/ 583882 h 1185228"/>
                <a:gd name="connsiteX5" fmla="*/ 125746 w 896887"/>
                <a:gd name="connsiteY5" fmla="*/ 1126312 h 1185228"/>
                <a:gd name="connsiteX6" fmla="*/ 896887 w 896887"/>
                <a:gd name="connsiteY6" fmla="*/ 1185228 h 1185228"/>
                <a:gd name="connsiteX0" fmla="*/ 808622 w 896887"/>
                <a:gd name="connsiteY0" fmla="*/ 0 h 1185228"/>
                <a:gd name="connsiteX1" fmla="*/ 80912 w 896887"/>
                <a:gd name="connsiteY1" fmla="*/ 121603 h 1185228"/>
                <a:gd name="connsiteX2" fmla="*/ 55194 w 896887"/>
                <a:gd name="connsiteY2" fmla="*/ 625157 h 1185228"/>
                <a:gd name="connsiteX3" fmla="*/ 799992 w 896887"/>
                <a:gd name="connsiteY3" fmla="*/ 588442 h 1185228"/>
                <a:gd name="connsiteX4" fmla="*/ 32651 w 896887"/>
                <a:gd name="connsiteY4" fmla="*/ 583882 h 1185228"/>
                <a:gd name="connsiteX5" fmla="*/ 125746 w 896887"/>
                <a:gd name="connsiteY5" fmla="*/ 1126312 h 1185228"/>
                <a:gd name="connsiteX6" fmla="*/ 896887 w 896887"/>
                <a:gd name="connsiteY6" fmla="*/ 1185228 h 1185228"/>
                <a:gd name="connsiteX0" fmla="*/ 808622 w 896887"/>
                <a:gd name="connsiteY0" fmla="*/ 0 h 1185228"/>
                <a:gd name="connsiteX1" fmla="*/ 80912 w 896887"/>
                <a:gd name="connsiteY1" fmla="*/ 121603 h 1185228"/>
                <a:gd name="connsiteX2" fmla="*/ 74244 w 896887"/>
                <a:gd name="connsiteY2" fmla="*/ 625157 h 1185228"/>
                <a:gd name="connsiteX3" fmla="*/ 799992 w 896887"/>
                <a:gd name="connsiteY3" fmla="*/ 588442 h 1185228"/>
                <a:gd name="connsiteX4" fmla="*/ 32651 w 896887"/>
                <a:gd name="connsiteY4" fmla="*/ 583882 h 1185228"/>
                <a:gd name="connsiteX5" fmla="*/ 125746 w 896887"/>
                <a:gd name="connsiteY5" fmla="*/ 1126312 h 1185228"/>
                <a:gd name="connsiteX6" fmla="*/ 896887 w 896887"/>
                <a:gd name="connsiteY6" fmla="*/ 1185228 h 1185228"/>
                <a:gd name="connsiteX0" fmla="*/ 763595 w 851860"/>
                <a:gd name="connsiteY0" fmla="*/ 0 h 1185228"/>
                <a:gd name="connsiteX1" fmla="*/ 35885 w 851860"/>
                <a:gd name="connsiteY1" fmla="*/ 121603 h 1185228"/>
                <a:gd name="connsiteX2" fmla="*/ 29217 w 851860"/>
                <a:gd name="connsiteY2" fmla="*/ 625157 h 1185228"/>
                <a:gd name="connsiteX3" fmla="*/ 754965 w 851860"/>
                <a:gd name="connsiteY3" fmla="*/ 588442 h 1185228"/>
                <a:gd name="connsiteX4" fmla="*/ 51124 w 851860"/>
                <a:gd name="connsiteY4" fmla="*/ 628332 h 1185228"/>
                <a:gd name="connsiteX5" fmla="*/ 80719 w 851860"/>
                <a:gd name="connsiteY5" fmla="*/ 1126312 h 1185228"/>
                <a:gd name="connsiteX6" fmla="*/ 851860 w 851860"/>
                <a:gd name="connsiteY6" fmla="*/ 1185228 h 1185228"/>
                <a:gd name="connsiteX0" fmla="*/ 763595 w 851860"/>
                <a:gd name="connsiteY0" fmla="*/ 0 h 1185228"/>
                <a:gd name="connsiteX1" fmla="*/ 35885 w 851860"/>
                <a:gd name="connsiteY1" fmla="*/ 121603 h 1185228"/>
                <a:gd name="connsiteX2" fmla="*/ 29217 w 851860"/>
                <a:gd name="connsiteY2" fmla="*/ 625157 h 1185228"/>
                <a:gd name="connsiteX3" fmla="*/ 754965 w 851860"/>
                <a:gd name="connsiteY3" fmla="*/ 588442 h 1185228"/>
                <a:gd name="connsiteX4" fmla="*/ 51124 w 851860"/>
                <a:gd name="connsiteY4" fmla="*/ 628332 h 1185228"/>
                <a:gd name="connsiteX5" fmla="*/ 80719 w 851860"/>
                <a:gd name="connsiteY5" fmla="*/ 1126312 h 1185228"/>
                <a:gd name="connsiteX6" fmla="*/ 851860 w 851860"/>
                <a:gd name="connsiteY6" fmla="*/ 1185228 h 1185228"/>
                <a:gd name="connsiteX0" fmla="*/ 737956 w 826221"/>
                <a:gd name="connsiteY0" fmla="*/ 0 h 1185228"/>
                <a:gd name="connsiteX1" fmla="*/ 10246 w 826221"/>
                <a:gd name="connsiteY1" fmla="*/ 121603 h 1185228"/>
                <a:gd name="connsiteX2" fmla="*/ 3578 w 826221"/>
                <a:gd name="connsiteY2" fmla="*/ 625157 h 1185228"/>
                <a:gd name="connsiteX3" fmla="*/ 729326 w 826221"/>
                <a:gd name="connsiteY3" fmla="*/ 588442 h 1185228"/>
                <a:gd name="connsiteX4" fmla="*/ 25485 w 826221"/>
                <a:gd name="connsiteY4" fmla="*/ 628332 h 1185228"/>
                <a:gd name="connsiteX5" fmla="*/ 55080 w 826221"/>
                <a:gd name="connsiteY5" fmla="*/ 1126312 h 1185228"/>
                <a:gd name="connsiteX6" fmla="*/ 826221 w 826221"/>
                <a:gd name="connsiteY6" fmla="*/ 1185228 h 1185228"/>
                <a:gd name="connsiteX0" fmla="*/ 737956 w 883371"/>
                <a:gd name="connsiteY0" fmla="*/ 0 h 1153478"/>
                <a:gd name="connsiteX1" fmla="*/ 10246 w 883371"/>
                <a:gd name="connsiteY1" fmla="*/ 121603 h 1153478"/>
                <a:gd name="connsiteX2" fmla="*/ 3578 w 883371"/>
                <a:gd name="connsiteY2" fmla="*/ 625157 h 1153478"/>
                <a:gd name="connsiteX3" fmla="*/ 729326 w 883371"/>
                <a:gd name="connsiteY3" fmla="*/ 588442 h 1153478"/>
                <a:gd name="connsiteX4" fmla="*/ 25485 w 883371"/>
                <a:gd name="connsiteY4" fmla="*/ 628332 h 1153478"/>
                <a:gd name="connsiteX5" fmla="*/ 55080 w 883371"/>
                <a:gd name="connsiteY5" fmla="*/ 1126312 h 1153478"/>
                <a:gd name="connsiteX6" fmla="*/ 883371 w 883371"/>
                <a:gd name="connsiteY6" fmla="*/ 1153478 h 1153478"/>
                <a:gd name="connsiteX0" fmla="*/ 737956 w 883371"/>
                <a:gd name="connsiteY0" fmla="*/ 0 h 1186483"/>
                <a:gd name="connsiteX1" fmla="*/ 10246 w 883371"/>
                <a:gd name="connsiteY1" fmla="*/ 121603 h 1186483"/>
                <a:gd name="connsiteX2" fmla="*/ 3578 w 883371"/>
                <a:gd name="connsiteY2" fmla="*/ 625157 h 1186483"/>
                <a:gd name="connsiteX3" fmla="*/ 729326 w 883371"/>
                <a:gd name="connsiteY3" fmla="*/ 588442 h 1186483"/>
                <a:gd name="connsiteX4" fmla="*/ 25485 w 883371"/>
                <a:gd name="connsiteY4" fmla="*/ 628332 h 1186483"/>
                <a:gd name="connsiteX5" fmla="*/ 55080 w 883371"/>
                <a:gd name="connsiteY5" fmla="*/ 1126312 h 1186483"/>
                <a:gd name="connsiteX6" fmla="*/ 883371 w 883371"/>
                <a:gd name="connsiteY6" fmla="*/ 1153478 h 1186483"/>
                <a:gd name="connsiteX0" fmla="*/ 737956 w 857971"/>
                <a:gd name="connsiteY0" fmla="*/ 0 h 1181753"/>
                <a:gd name="connsiteX1" fmla="*/ 10246 w 857971"/>
                <a:gd name="connsiteY1" fmla="*/ 121603 h 1181753"/>
                <a:gd name="connsiteX2" fmla="*/ 3578 w 857971"/>
                <a:gd name="connsiteY2" fmla="*/ 625157 h 1181753"/>
                <a:gd name="connsiteX3" fmla="*/ 729326 w 857971"/>
                <a:gd name="connsiteY3" fmla="*/ 588442 h 1181753"/>
                <a:gd name="connsiteX4" fmla="*/ 25485 w 857971"/>
                <a:gd name="connsiteY4" fmla="*/ 628332 h 1181753"/>
                <a:gd name="connsiteX5" fmla="*/ 55080 w 857971"/>
                <a:gd name="connsiteY5" fmla="*/ 1126312 h 1181753"/>
                <a:gd name="connsiteX6" fmla="*/ 857971 w 857971"/>
                <a:gd name="connsiteY6" fmla="*/ 1147128 h 1181753"/>
                <a:gd name="connsiteX0" fmla="*/ 776056 w 857971"/>
                <a:gd name="connsiteY0" fmla="*/ 0 h 1162703"/>
                <a:gd name="connsiteX1" fmla="*/ 10246 w 857971"/>
                <a:gd name="connsiteY1" fmla="*/ 102553 h 1162703"/>
                <a:gd name="connsiteX2" fmla="*/ 3578 w 857971"/>
                <a:gd name="connsiteY2" fmla="*/ 606107 h 1162703"/>
                <a:gd name="connsiteX3" fmla="*/ 729326 w 857971"/>
                <a:gd name="connsiteY3" fmla="*/ 569392 h 1162703"/>
                <a:gd name="connsiteX4" fmla="*/ 25485 w 857971"/>
                <a:gd name="connsiteY4" fmla="*/ 609282 h 1162703"/>
                <a:gd name="connsiteX5" fmla="*/ 55080 w 857971"/>
                <a:gd name="connsiteY5" fmla="*/ 1107262 h 1162703"/>
                <a:gd name="connsiteX6" fmla="*/ 857971 w 857971"/>
                <a:gd name="connsiteY6" fmla="*/ 1128078 h 1162703"/>
                <a:gd name="connsiteX0" fmla="*/ 776056 w 857971"/>
                <a:gd name="connsiteY0" fmla="*/ 0 h 1162703"/>
                <a:gd name="connsiteX1" fmla="*/ 10246 w 857971"/>
                <a:gd name="connsiteY1" fmla="*/ 102553 h 1162703"/>
                <a:gd name="connsiteX2" fmla="*/ 3578 w 857971"/>
                <a:gd name="connsiteY2" fmla="*/ 606107 h 1162703"/>
                <a:gd name="connsiteX3" fmla="*/ 729326 w 857971"/>
                <a:gd name="connsiteY3" fmla="*/ 569392 h 1162703"/>
                <a:gd name="connsiteX4" fmla="*/ 25485 w 857971"/>
                <a:gd name="connsiteY4" fmla="*/ 609282 h 1162703"/>
                <a:gd name="connsiteX5" fmla="*/ 55080 w 857971"/>
                <a:gd name="connsiteY5" fmla="*/ 1107262 h 1162703"/>
                <a:gd name="connsiteX6" fmla="*/ 857971 w 857971"/>
                <a:gd name="connsiteY6" fmla="*/ 1128078 h 1162703"/>
                <a:gd name="connsiteX0" fmla="*/ 776056 w 857971"/>
                <a:gd name="connsiteY0" fmla="*/ 21234 h 1183937"/>
                <a:gd name="connsiteX1" fmla="*/ 10246 w 857971"/>
                <a:gd name="connsiteY1" fmla="*/ 85687 h 1183937"/>
                <a:gd name="connsiteX2" fmla="*/ 3578 w 857971"/>
                <a:gd name="connsiteY2" fmla="*/ 627341 h 1183937"/>
                <a:gd name="connsiteX3" fmla="*/ 729326 w 857971"/>
                <a:gd name="connsiteY3" fmla="*/ 590626 h 1183937"/>
                <a:gd name="connsiteX4" fmla="*/ 25485 w 857971"/>
                <a:gd name="connsiteY4" fmla="*/ 630516 h 1183937"/>
                <a:gd name="connsiteX5" fmla="*/ 55080 w 857971"/>
                <a:gd name="connsiteY5" fmla="*/ 1128496 h 1183937"/>
                <a:gd name="connsiteX6" fmla="*/ 857971 w 857971"/>
                <a:gd name="connsiteY6" fmla="*/ 1149312 h 1183937"/>
                <a:gd name="connsiteX0" fmla="*/ 776056 w 857971"/>
                <a:gd name="connsiteY0" fmla="*/ 0 h 1162703"/>
                <a:gd name="connsiteX1" fmla="*/ 10246 w 857971"/>
                <a:gd name="connsiteY1" fmla="*/ 64453 h 1162703"/>
                <a:gd name="connsiteX2" fmla="*/ 3578 w 857971"/>
                <a:gd name="connsiteY2" fmla="*/ 606107 h 1162703"/>
                <a:gd name="connsiteX3" fmla="*/ 729326 w 857971"/>
                <a:gd name="connsiteY3" fmla="*/ 569392 h 1162703"/>
                <a:gd name="connsiteX4" fmla="*/ 25485 w 857971"/>
                <a:gd name="connsiteY4" fmla="*/ 609282 h 1162703"/>
                <a:gd name="connsiteX5" fmla="*/ 55080 w 857971"/>
                <a:gd name="connsiteY5" fmla="*/ 1107262 h 1162703"/>
                <a:gd name="connsiteX6" fmla="*/ 857971 w 857971"/>
                <a:gd name="connsiteY6" fmla="*/ 1128078 h 1162703"/>
                <a:gd name="connsiteX0" fmla="*/ 772830 w 854745"/>
                <a:gd name="connsiteY0" fmla="*/ 0 h 1162703"/>
                <a:gd name="connsiteX1" fmla="*/ 13370 w 854745"/>
                <a:gd name="connsiteY1" fmla="*/ 26353 h 1162703"/>
                <a:gd name="connsiteX2" fmla="*/ 352 w 854745"/>
                <a:gd name="connsiteY2" fmla="*/ 606107 h 1162703"/>
                <a:gd name="connsiteX3" fmla="*/ 726100 w 854745"/>
                <a:gd name="connsiteY3" fmla="*/ 569392 h 1162703"/>
                <a:gd name="connsiteX4" fmla="*/ 22259 w 854745"/>
                <a:gd name="connsiteY4" fmla="*/ 609282 h 1162703"/>
                <a:gd name="connsiteX5" fmla="*/ 51854 w 854745"/>
                <a:gd name="connsiteY5" fmla="*/ 1107262 h 1162703"/>
                <a:gd name="connsiteX6" fmla="*/ 854745 w 854745"/>
                <a:gd name="connsiteY6" fmla="*/ 1128078 h 1162703"/>
                <a:gd name="connsiteX0" fmla="*/ 780952 w 862867"/>
                <a:gd name="connsiteY0" fmla="*/ 30620 h 1193323"/>
                <a:gd name="connsiteX1" fmla="*/ 8792 w 862867"/>
                <a:gd name="connsiteY1" fmla="*/ 18873 h 1193323"/>
                <a:gd name="connsiteX2" fmla="*/ 8474 w 862867"/>
                <a:gd name="connsiteY2" fmla="*/ 636727 h 1193323"/>
                <a:gd name="connsiteX3" fmla="*/ 734222 w 862867"/>
                <a:gd name="connsiteY3" fmla="*/ 600012 h 1193323"/>
                <a:gd name="connsiteX4" fmla="*/ 30381 w 862867"/>
                <a:gd name="connsiteY4" fmla="*/ 639902 h 1193323"/>
                <a:gd name="connsiteX5" fmla="*/ 59976 w 862867"/>
                <a:gd name="connsiteY5" fmla="*/ 1137882 h 1193323"/>
                <a:gd name="connsiteX6" fmla="*/ 862867 w 862867"/>
                <a:gd name="connsiteY6" fmla="*/ 1158698 h 1193323"/>
                <a:gd name="connsiteX0" fmla="*/ 772830 w 854745"/>
                <a:gd name="connsiteY0" fmla="*/ 11925 h 1174628"/>
                <a:gd name="connsiteX1" fmla="*/ 32420 w 854745"/>
                <a:gd name="connsiteY1" fmla="*/ 19228 h 1174628"/>
                <a:gd name="connsiteX2" fmla="*/ 352 w 854745"/>
                <a:gd name="connsiteY2" fmla="*/ 618032 h 1174628"/>
                <a:gd name="connsiteX3" fmla="*/ 726100 w 854745"/>
                <a:gd name="connsiteY3" fmla="*/ 581317 h 1174628"/>
                <a:gd name="connsiteX4" fmla="*/ 22259 w 854745"/>
                <a:gd name="connsiteY4" fmla="*/ 621207 h 1174628"/>
                <a:gd name="connsiteX5" fmla="*/ 51854 w 854745"/>
                <a:gd name="connsiteY5" fmla="*/ 1119187 h 1174628"/>
                <a:gd name="connsiteX6" fmla="*/ 854745 w 854745"/>
                <a:gd name="connsiteY6" fmla="*/ 1140003 h 1174628"/>
                <a:gd name="connsiteX0" fmla="*/ 772830 w 854745"/>
                <a:gd name="connsiteY0" fmla="*/ 601 h 1163304"/>
                <a:gd name="connsiteX1" fmla="*/ 32420 w 854745"/>
                <a:gd name="connsiteY1" fmla="*/ 7904 h 1163304"/>
                <a:gd name="connsiteX2" fmla="*/ 352 w 854745"/>
                <a:gd name="connsiteY2" fmla="*/ 606708 h 1163304"/>
                <a:gd name="connsiteX3" fmla="*/ 726100 w 854745"/>
                <a:gd name="connsiteY3" fmla="*/ 569993 h 1163304"/>
                <a:gd name="connsiteX4" fmla="*/ 22259 w 854745"/>
                <a:gd name="connsiteY4" fmla="*/ 609883 h 1163304"/>
                <a:gd name="connsiteX5" fmla="*/ 51854 w 854745"/>
                <a:gd name="connsiteY5" fmla="*/ 1107863 h 1163304"/>
                <a:gd name="connsiteX6" fmla="*/ 854745 w 854745"/>
                <a:gd name="connsiteY6" fmla="*/ 1128679 h 1163304"/>
                <a:gd name="connsiteX0" fmla="*/ 772830 w 854745"/>
                <a:gd name="connsiteY0" fmla="*/ 0 h 1162703"/>
                <a:gd name="connsiteX1" fmla="*/ 32420 w 854745"/>
                <a:gd name="connsiteY1" fmla="*/ 7303 h 1162703"/>
                <a:gd name="connsiteX2" fmla="*/ 352 w 854745"/>
                <a:gd name="connsiteY2" fmla="*/ 606107 h 1162703"/>
                <a:gd name="connsiteX3" fmla="*/ 726100 w 854745"/>
                <a:gd name="connsiteY3" fmla="*/ 569392 h 1162703"/>
                <a:gd name="connsiteX4" fmla="*/ 22259 w 854745"/>
                <a:gd name="connsiteY4" fmla="*/ 609282 h 1162703"/>
                <a:gd name="connsiteX5" fmla="*/ 51854 w 854745"/>
                <a:gd name="connsiteY5" fmla="*/ 1107262 h 1162703"/>
                <a:gd name="connsiteX6" fmla="*/ 854745 w 854745"/>
                <a:gd name="connsiteY6" fmla="*/ 1128078 h 1162703"/>
                <a:gd name="connsiteX0" fmla="*/ 772830 w 854745"/>
                <a:gd name="connsiteY0" fmla="*/ 0 h 1162703"/>
                <a:gd name="connsiteX1" fmla="*/ 32420 w 854745"/>
                <a:gd name="connsiteY1" fmla="*/ 7303 h 1162703"/>
                <a:gd name="connsiteX2" fmla="*/ 352 w 854745"/>
                <a:gd name="connsiteY2" fmla="*/ 606107 h 1162703"/>
                <a:gd name="connsiteX3" fmla="*/ 726100 w 854745"/>
                <a:gd name="connsiteY3" fmla="*/ 569392 h 1162703"/>
                <a:gd name="connsiteX4" fmla="*/ 22259 w 854745"/>
                <a:gd name="connsiteY4" fmla="*/ 609282 h 1162703"/>
                <a:gd name="connsiteX5" fmla="*/ 51854 w 854745"/>
                <a:gd name="connsiteY5" fmla="*/ 1107262 h 1162703"/>
                <a:gd name="connsiteX6" fmla="*/ 854745 w 854745"/>
                <a:gd name="connsiteY6" fmla="*/ 1128078 h 1162703"/>
                <a:gd name="connsiteX0" fmla="*/ 772830 w 854745"/>
                <a:gd name="connsiteY0" fmla="*/ 0 h 1162703"/>
                <a:gd name="connsiteX1" fmla="*/ 32420 w 854745"/>
                <a:gd name="connsiteY1" fmla="*/ 7303 h 1162703"/>
                <a:gd name="connsiteX2" fmla="*/ 352 w 854745"/>
                <a:gd name="connsiteY2" fmla="*/ 606107 h 1162703"/>
                <a:gd name="connsiteX3" fmla="*/ 726100 w 854745"/>
                <a:gd name="connsiteY3" fmla="*/ 569392 h 1162703"/>
                <a:gd name="connsiteX4" fmla="*/ 22259 w 854745"/>
                <a:gd name="connsiteY4" fmla="*/ 609282 h 1162703"/>
                <a:gd name="connsiteX5" fmla="*/ 51854 w 854745"/>
                <a:gd name="connsiteY5" fmla="*/ 1107262 h 1162703"/>
                <a:gd name="connsiteX6" fmla="*/ 854745 w 854745"/>
                <a:gd name="connsiteY6" fmla="*/ 1128078 h 1162703"/>
                <a:gd name="connsiteX0" fmla="*/ 772830 w 854745"/>
                <a:gd name="connsiteY0" fmla="*/ 3590 h 1166293"/>
                <a:gd name="connsiteX1" fmla="*/ 32420 w 854745"/>
                <a:gd name="connsiteY1" fmla="*/ 10893 h 1166293"/>
                <a:gd name="connsiteX2" fmla="*/ 352 w 854745"/>
                <a:gd name="connsiteY2" fmla="*/ 609697 h 1166293"/>
                <a:gd name="connsiteX3" fmla="*/ 726100 w 854745"/>
                <a:gd name="connsiteY3" fmla="*/ 572982 h 1166293"/>
                <a:gd name="connsiteX4" fmla="*/ 22259 w 854745"/>
                <a:gd name="connsiteY4" fmla="*/ 612872 h 1166293"/>
                <a:gd name="connsiteX5" fmla="*/ 51854 w 854745"/>
                <a:gd name="connsiteY5" fmla="*/ 1110852 h 1166293"/>
                <a:gd name="connsiteX6" fmla="*/ 854745 w 854745"/>
                <a:gd name="connsiteY6" fmla="*/ 1131668 h 1166293"/>
                <a:gd name="connsiteX0" fmla="*/ 772830 w 854745"/>
                <a:gd name="connsiteY0" fmla="*/ 0 h 1162703"/>
                <a:gd name="connsiteX1" fmla="*/ 32420 w 854745"/>
                <a:gd name="connsiteY1" fmla="*/ 7303 h 1162703"/>
                <a:gd name="connsiteX2" fmla="*/ 352 w 854745"/>
                <a:gd name="connsiteY2" fmla="*/ 606107 h 1162703"/>
                <a:gd name="connsiteX3" fmla="*/ 726100 w 854745"/>
                <a:gd name="connsiteY3" fmla="*/ 569392 h 1162703"/>
                <a:gd name="connsiteX4" fmla="*/ 22259 w 854745"/>
                <a:gd name="connsiteY4" fmla="*/ 609282 h 1162703"/>
                <a:gd name="connsiteX5" fmla="*/ 51854 w 854745"/>
                <a:gd name="connsiteY5" fmla="*/ 1107262 h 1162703"/>
                <a:gd name="connsiteX6" fmla="*/ 854745 w 854745"/>
                <a:gd name="connsiteY6" fmla="*/ 1128078 h 1162703"/>
                <a:gd name="connsiteX0" fmla="*/ 772830 w 854745"/>
                <a:gd name="connsiteY0" fmla="*/ 0 h 1162703"/>
                <a:gd name="connsiteX1" fmla="*/ 32420 w 854745"/>
                <a:gd name="connsiteY1" fmla="*/ 7303 h 1162703"/>
                <a:gd name="connsiteX2" fmla="*/ 352 w 854745"/>
                <a:gd name="connsiteY2" fmla="*/ 606107 h 1162703"/>
                <a:gd name="connsiteX3" fmla="*/ 726100 w 854745"/>
                <a:gd name="connsiteY3" fmla="*/ 569392 h 1162703"/>
                <a:gd name="connsiteX4" fmla="*/ 22259 w 854745"/>
                <a:gd name="connsiteY4" fmla="*/ 609282 h 1162703"/>
                <a:gd name="connsiteX5" fmla="*/ 51854 w 854745"/>
                <a:gd name="connsiteY5" fmla="*/ 1107262 h 1162703"/>
                <a:gd name="connsiteX6" fmla="*/ 854745 w 854745"/>
                <a:gd name="connsiteY6" fmla="*/ 1128078 h 1162703"/>
                <a:gd name="connsiteX0" fmla="*/ 772830 w 854745"/>
                <a:gd name="connsiteY0" fmla="*/ 0 h 1162703"/>
                <a:gd name="connsiteX1" fmla="*/ 32420 w 854745"/>
                <a:gd name="connsiteY1" fmla="*/ 7303 h 1162703"/>
                <a:gd name="connsiteX2" fmla="*/ 352 w 854745"/>
                <a:gd name="connsiteY2" fmla="*/ 606107 h 1162703"/>
                <a:gd name="connsiteX3" fmla="*/ 726100 w 854745"/>
                <a:gd name="connsiteY3" fmla="*/ 569392 h 1162703"/>
                <a:gd name="connsiteX4" fmla="*/ 22259 w 854745"/>
                <a:gd name="connsiteY4" fmla="*/ 609282 h 1162703"/>
                <a:gd name="connsiteX5" fmla="*/ 51854 w 854745"/>
                <a:gd name="connsiteY5" fmla="*/ 1107262 h 1162703"/>
                <a:gd name="connsiteX6" fmla="*/ 854745 w 854745"/>
                <a:gd name="connsiteY6" fmla="*/ 1128078 h 1162703"/>
                <a:gd name="connsiteX0" fmla="*/ 772830 w 854745"/>
                <a:gd name="connsiteY0" fmla="*/ 0 h 1162703"/>
                <a:gd name="connsiteX1" fmla="*/ 32420 w 854745"/>
                <a:gd name="connsiteY1" fmla="*/ 7303 h 1162703"/>
                <a:gd name="connsiteX2" fmla="*/ 352 w 854745"/>
                <a:gd name="connsiteY2" fmla="*/ 606107 h 1162703"/>
                <a:gd name="connsiteX3" fmla="*/ 726100 w 854745"/>
                <a:gd name="connsiteY3" fmla="*/ 569392 h 1162703"/>
                <a:gd name="connsiteX4" fmla="*/ 22259 w 854745"/>
                <a:gd name="connsiteY4" fmla="*/ 609282 h 1162703"/>
                <a:gd name="connsiteX5" fmla="*/ 51854 w 854745"/>
                <a:gd name="connsiteY5" fmla="*/ 1107262 h 1162703"/>
                <a:gd name="connsiteX6" fmla="*/ 854745 w 854745"/>
                <a:gd name="connsiteY6" fmla="*/ 1128078 h 11627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54745" h="1162703">
                  <a:moveTo>
                    <a:pt x="772830" y="0"/>
                  </a:moveTo>
                  <a:cubicBezTo>
                    <a:pt x="615244" y="38840"/>
                    <a:pt x="147672" y="38841"/>
                    <a:pt x="32420" y="7303"/>
                  </a:cubicBezTo>
                  <a:cubicBezTo>
                    <a:pt x="2892" y="-40110"/>
                    <a:pt x="8395" y="761577"/>
                    <a:pt x="352" y="606107"/>
                  </a:cubicBezTo>
                  <a:cubicBezTo>
                    <a:pt x="151948" y="610888"/>
                    <a:pt x="557614" y="555899"/>
                    <a:pt x="726100" y="569392"/>
                  </a:cubicBezTo>
                  <a:cubicBezTo>
                    <a:pt x="561212" y="555897"/>
                    <a:pt x="167241" y="602951"/>
                    <a:pt x="22259" y="609282"/>
                  </a:cubicBezTo>
                  <a:cubicBezTo>
                    <a:pt x="18893" y="709510"/>
                    <a:pt x="-41385" y="968938"/>
                    <a:pt x="51854" y="1107262"/>
                  </a:cubicBezTo>
                  <a:cubicBezTo>
                    <a:pt x="208593" y="1137636"/>
                    <a:pt x="695530" y="1202925"/>
                    <a:pt x="854745" y="1128078"/>
                  </a:cubicBezTo>
                </a:path>
              </a:pathLst>
            </a:custGeom>
            <a:noFill/>
            <a:ln w="409575" cap="rnd">
              <a:solidFill>
                <a:schemeClr val="bg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2304D128-94F0-D201-74C5-D7053440BE55}"/>
                </a:ext>
              </a:extLst>
            </p:cNvPr>
            <p:cNvSpPr/>
            <p:nvPr/>
          </p:nvSpPr>
          <p:spPr>
            <a:xfrm>
              <a:off x="9277389" y="4174228"/>
              <a:ext cx="854745" cy="1162703"/>
            </a:xfrm>
            <a:custGeom>
              <a:avLst/>
              <a:gdLst>
                <a:gd name="connsiteX0" fmla="*/ 0 w 1082040"/>
                <a:gd name="connsiteY0" fmla="*/ 0 h 1097280"/>
                <a:gd name="connsiteX1" fmla="*/ 121920 w 1082040"/>
                <a:gd name="connsiteY1" fmla="*/ 1097280 h 1097280"/>
                <a:gd name="connsiteX2" fmla="*/ 929640 w 1082040"/>
                <a:gd name="connsiteY2" fmla="*/ 944880 h 1097280"/>
                <a:gd name="connsiteX3" fmla="*/ 1082040 w 1082040"/>
                <a:gd name="connsiteY3" fmla="*/ 525780 h 1097280"/>
                <a:gd name="connsiteX4" fmla="*/ 746760 w 1082040"/>
                <a:gd name="connsiteY4" fmla="*/ 22860 h 1097280"/>
                <a:gd name="connsiteX5" fmla="*/ 0 w 1082040"/>
                <a:gd name="connsiteY5" fmla="*/ 0 h 1097280"/>
                <a:gd name="connsiteX0" fmla="*/ 0 w 1082040"/>
                <a:gd name="connsiteY0" fmla="*/ 94636 h 1191916"/>
                <a:gd name="connsiteX1" fmla="*/ 121920 w 1082040"/>
                <a:gd name="connsiteY1" fmla="*/ 1191916 h 1191916"/>
                <a:gd name="connsiteX2" fmla="*/ 929640 w 1082040"/>
                <a:gd name="connsiteY2" fmla="*/ 1039516 h 1191916"/>
                <a:gd name="connsiteX3" fmla="*/ 1082040 w 1082040"/>
                <a:gd name="connsiteY3" fmla="*/ 620416 h 1191916"/>
                <a:gd name="connsiteX4" fmla="*/ 746760 w 1082040"/>
                <a:gd name="connsiteY4" fmla="*/ 117496 h 1191916"/>
                <a:gd name="connsiteX5" fmla="*/ 0 w 1082040"/>
                <a:gd name="connsiteY5" fmla="*/ 94636 h 1191916"/>
                <a:gd name="connsiteX0" fmla="*/ 0 w 1082040"/>
                <a:gd name="connsiteY0" fmla="*/ 81612 h 1178892"/>
                <a:gd name="connsiteX1" fmla="*/ 121920 w 1082040"/>
                <a:gd name="connsiteY1" fmla="*/ 1178892 h 1178892"/>
                <a:gd name="connsiteX2" fmla="*/ 929640 w 1082040"/>
                <a:gd name="connsiteY2" fmla="*/ 1026492 h 1178892"/>
                <a:gd name="connsiteX3" fmla="*/ 1082040 w 1082040"/>
                <a:gd name="connsiteY3" fmla="*/ 607392 h 1178892"/>
                <a:gd name="connsiteX4" fmla="*/ 727710 w 1082040"/>
                <a:gd name="connsiteY4" fmla="*/ 148922 h 1178892"/>
                <a:gd name="connsiteX5" fmla="*/ 0 w 1082040"/>
                <a:gd name="connsiteY5" fmla="*/ 81612 h 1178892"/>
                <a:gd name="connsiteX0" fmla="*/ 0 w 1082040"/>
                <a:gd name="connsiteY0" fmla="*/ 80009 h 1177289"/>
                <a:gd name="connsiteX1" fmla="*/ 121920 w 1082040"/>
                <a:gd name="connsiteY1" fmla="*/ 1177289 h 1177289"/>
                <a:gd name="connsiteX2" fmla="*/ 929640 w 1082040"/>
                <a:gd name="connsiteY2" fmla="*/ 1024889 h 1177289"/>
                <a:gd name="connsiteX3" fmla="*/ 1082040 w 1082040"/>
                <a:gd name="connsiteY3" fmla="*/ 605789 h 1177289"/>
                <a:gd name="connsiteX4" fmla="*/ 759460 w 1082040"/>
                <a:gd name="connsiteY4" fmla="*/ 153669 h 1177289"/>
                <a:gd name="connsiteX5" fmla="*/ 0 w 1082040"/>
                <a:gd name="connsiteY5" fmla="*/ 80009 h 1177289"/>
                <a:gd name="connsiteX0" fmla="*/ 0 w 1082040"/>
                <a:gd name="connsiteY0" fmla="*/ 70151 h 1167431"/>
                <a:gd name="connsiteX1" fmla="*/ 121920 w 1082040"/>
                <a:gd name="connsiteY1" fmla="*/ 1167431 h 1167431"/>
                <a:gd name="connsiteX2" fmla="*/ 929640 w 1082040"/>
                <a:gd name="connsiteY2" fmla="*/ 1015031 h 1167431"/>
                <a:gd name="connsiteX3" fmla="*/ 1082040 w 1082040"/>
                <a:gd name="connsiteY3" fmla="*/ 595931 h 1167431"/>
                <a:gd name="connsiteX4" fmla="*/ 759460 w 1082040"/>
                <a:gd name="connsiteY4" fmla="*/ 143811 h 1167431"/>
                <a:gd name="connsiteX5" fmla="*/ 0 w 1082040"/>
                <a:gd name="connsiteY5" fmla="*/ 70151 h 1167431"/>
                <a:gd name="connsiteX0" fmla="*/ 0 w 1082040"/>
                <a:gd name="connsiteY0" fmla="*/ 10997 h 1108277"/>
                <a:gd name="connsiteX1" fmla="*/ 121920 w 1082040"/>
                <a:gd name="connsiteY1" fmla="*/ 1108277 h 1108277"/>
                <a:gd name="connsiteX2" fmla="*/ 929640 w 1082040"/>
                <a:gd name="connsiteY2" fmla="*/ 955877 h 1108277"/>
                <a:gd name="connsiteX3" fmla="*/ 1082040 w 1082040"/>
                <a:gd name="connsiteY3" fmla="*/ 536777 h 1108277"/>
                <a:gd name="connsiteX4" fmla="*/ 759460 w 1082040"/>
                <a:gd name="connsiteY4" fmla="*/ 84657 h 1108277"/>
                <a:gd name="connsiteX5" fmla="*/ 0 w 1082040"/>
                <a:gd name="connsiteY5" fmla="*/ 10997 h 1108277"/>
                <a:gd name="connsiteX0" fmla="*/ 0 w 1082040"/>
                <a:gd name="connsiteY0" fmla="*/ 21102 h 1118382"/>
                <a:gd name="connsiteX1" fmla="*/ 121920 w 1082040"/>
                <a:gd name="connsiteY1" fmla="*/ 1118382 h 1118382"/>
                <a:gd name="connsiteX2" fmla="*/ 929640 w 1082040"/>
                <a:gd name="connsiteY2" fmla="*/ 965982 h 1118382"/>
                <a:gd name="connsiteX3" fmla="*/ 1082040 w 1082040"/>
                <a:gd name="connsiteY3" fmla="*/ 546882 h 1118382"/>
                <a:gd name="connsiteX4" fmla="*/ 759460 w 1082040"/>
                <a:gd name="connsiteY4" fmla="*/ 94762 h 1118382"/>
                <a:gd name="connsiteX5" fmla="*/ 0 w 1082040"/>
                <a:gd name="connsiteY5" fmla="*/ 21102 h 1118382"/>
                <a:gd name="connsiteX0" fmla="*/ 0 w 1082040"/>
                <a:gd name="connsiteY0" fmla="*/ 13447 h 1110727"/>
                <a:gd name="connsiteX1" fmla="*/ 121920 w 1082040"/>
                <a:gd name="connsiteY1" fmla="*/ 1110727 h 1110727"/>
                <a:gd name="connsiteX2" fmla="*/ 929640 w 1082040"/>
                <a:gd name="connsiteY2" fmla="*/ 958327 h 1110727"/>
                <a:gd name="connsiteX3" fmla="*/ 1082040 w 1082040"/>
                <a:gd name="connsiteY3" fmla="*/ 539227 h 1110727"/>
                <a:gd name="connsiteX4" fmla="*/ 759460 w 1082040"/>
                <a:gd name="connsiteY4" fmla="*/ 87107 h 1110727"/>
                <a:gd name="connsiteX5" fmla="*/ 0 w 1082040"/>
                <a:gd name="connsiteY5" fmla="*/ 13447 h 1110727"/>
                <a:gd name="connsiteX0" fmla="*/ 0 w 1082040"/>
                <a:gd name="connsiteY0" fmla="*/ 34409 h 1131689"/>
                <a:gd name="connsiteX1" fmla="*/ 121920 w 1082040"/>
                <a:gd name="connsiteY1" fmla="*/ 1131689 h 1131689"/>
                <a:gd name="connsiteX2" fmla="*/ 929640 w 1082040"/>
                <a:gd name="connsiteY2" fmla="*/ 979289 h 1131689"/>
                <a:gd name="connsiteX3" fmla="*/ 1082040 w 1082040"/>
                <a:gd name="connsiteY3" fmla="*/ 560189 h 1131689"/>
                <a:gd name="connsiteX4" fmla="*/ 759460 w 1082040"/>
                <a:gd name="connsiteY4" fmla="*/ 108069 h 1131689"/>
                <a:gd name="connsiteX5" fmla="*/ 0 w 1082040"/>
                <a:gd name="connsiteY5" fmla="*/ 34409 h 1131689"/>
                <a:gd name="connsiteX0" fmla="*/ 0 w 1082040"/>
                <a:gd name="connsiteY0" fmla="*/ 29033 h 1126313"/>
                <a:gd name="connsiteX1" fmla="*/ 121920 w 1082040"/>
                <a:gd name="connsiteY1" fmla="*/ 1126313 h 1126313"/>
                <a:gd name="connsiteX2" fmla="*/ 929640 w 1082040"/>
                <a:gd name="connsiteY2" fmla="*/ 973913 h 1126313"/>
                <a:gd name="connsiteX3" fmla="*/ 1082040 w 1082040"/>
                <a:gd name="connsiteY3" fmla="*/ 554813 h 1126313"/>
                <a:gd name="connsiteX4" fmla="*/ 759460 w 1082040"/>
                <a:gd name="connsiteY4" fmla="*/ 102693 h 1126313"/>
                <a:gd name="connsiteX5" fmla="*/ 0 w 1082040"/>
                <a:gd name="connsiteY5" fmla="*/ 29033 h 1126313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8690 w 1101090"/>
                <a:gd name="connsiteY2" fmla="*/ 98259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8690 w 1101090"/>
                <a:gd name="connsiteY2" fmla="*/ 98259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8690 w 1101090"/>
                <a:gd name="connsiteY2" fmla="*/ 98259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8690 w 1101090"/>
                <a:gd name="connsiteY2" fmla="*/ 98259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8690 w 1101090"/>
                <a:gd name="connsiteY2" fmla="*/ 98259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98088"/>
                <a:gd name="connsiteX1" fmla="*/ 140970 w 1101090"/>
                <a:gd name="connsiteY1" fmla="*/ 1134995 h 1198088"/>
                <a:gd name="connsiteX2" fmla="*/ 948690 w 1101090"/>
                <a:gd name="connsiteY2" fmla="*/ 982595 h 1198088"/>
                <a:gd name="connsiteX3" fmla="*/ 1101090 w 1101090"/>
                <a:gd name="connsiteY3" fmla="*/ 563495 h 1198088"/>
                <a:gd name="connsiteX4" fmla="*/ 778510 w 1101090"/>
                <a:gd name="connsiteY4" fmla="*/ 111375 h 1198088"/>
                <a:gd name="connsiteX5" fmla="*/ 0 w 1101090"/>
                <a:gd name="connsiteY5" fmla="*/ 37715 h 1198088"/>
                <a:gd name="connsiteX0" fmla="*/ 0 w 1101090"/>
                <a:gd name="connsiteY0" fmla="*/ 37715 h 1189237"/>
                <a:gd name="connsiteX1" fmla="*/ 140970 w 1101090"/>
                <a:gd name="connsiteY1" fmla="*/ 1134995 h 1189237"/>
                <a:gd name="connsiteX2" fmla="*/ 948690 w 1101090"/>
                <a:gd name="connsiteY2" fmla="*/ 982595 h 1189237"/>
                <a:gd name="connsiteX3" fmla="*/ 1101090 w 1101090"/>
                <a:gd name="connsiteY3" fmla="*/ 563495 h 1189237"/>
                <a:gd name="connsiteX4" fmla="*/ 778510 w 1101090"/>
                <a:gd name="connsiteY4" fmla="*/ 111375 h 1189237"/>
                <a:gd name="connsiteX5" fmla="*/ 0 w 1101090"/>
                <a:gd name="connsiteY5" fmla="*/ 37715 h 1189237"/>
                <a:gd name="connsiteX0" fmla="*/ 0 w 1101090"/>
                <a:gd name="connsiteY0" fmla="*/ 37715 h 1186478"/>
                <a:gd name="connsiteX1" fmla="*/ 140970 w 1101090"/>
                <a:gd name="connsiteY1" fmla="*/ 1134995 h 1186478"/>
                <a:gd name="connsiteX2" fmla="*/ 961390 w 1101090"/>
                <a:gd name="connsiteY2" fmla="*/ 963545 h 1186478"/>
                <a:gd name="connsiteX3" fmla="*/ 1101090 w 1101090"/>
                <a:gd name="connsiteY3" fmla="*/ 563495 h 1186478"/>
                <a:gd name="connsiteX4" fmla="*/ 778510 w 1101090"/>
                <a:gd name="connsiteY4" fmla="*/ 111375 h 1186478"/>
                <a:gd name="connsiteX5" fmla="*/ 0 w 1101090"/>
                <a:gd name="connsiteY5" fmla="*/ 37715 h 1186478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61390 w 1101090"/>
                <a:gd name="connsiteY2" fmla="*/ 96354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61390 w 1101090"/>
                <a:gd name="connsiteY2" fmla="*/ 96354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61390 w 1101090"/>
                <a:gd name="connsiteY2" fmla="*/ 96354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2340 w 1101090"/>
                <a:gd name="connsiteY2" fmla="*/ 96354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082040"/>
                <a:gd name="connsiteY0" fmla="*/ 37715 h 1134995"/>
                <a:gd name="connsiteX1" fmla="*/ 140970 w 1082040"/>
                <a:gd name="connsiteY1" fmla="*/ 1134995 h 1134995"/>
                <a:gd name="connsiteX2" fmla="*/ 942340 w 1082040"/>
                <a:gd name="connsiteY2" fmla="*/ 963545 h 1134995"/>
                <a:gd name="connsiteX3" fmla="*/ 1082040 w 1082040"/>
                <a:gd name="connsiteY3" fmla="*/ 563495 h 1134995"/>
                <a:gd name="connsiteX4" fmla="*/ 778510 w 1082040"/>
                <a:gd name="connsiteY4" fmla="*/ 111375 h 1134995"/>
                <a:gd name="connsiteX5" fmla="*/ 0 w 1082040"/>
                <a:gd name="connsiteY5" fmla="*/ 37715 h 1134995"/>
                <a:gd name="connsiteX0" fmla="*/ 0 w 983901"/>
                <a:gd name="connsiteY0" fmla="*/ 37715 h 1134995"/>
                <a:gd name="connsiteX1" fmla="*/ 140970 w 983901"/>
                <a:gd name="connsiteY1" fmla="*/ 1134995 h 1134995"/>
                <a:gd name="connsiteX2" fmla="*/ 942340 w 983901"/>
                <a:gd name="connsiteY2" fmla="*/ 963545 h 1134995"/>
                <a:gd name="connsiteX3" fmla="*/ 778510 w 983901"/>
                <a:gd name="connsiteY3" fmla="*/ 111375 h 1134995"/>
                <a:gd name="connsiteX4" fmla="*/ 0 w 983901"/>
                <a:gd name="connsiteY4" fmla="*/ 37715 h 1134995"/>
                <a:gd name="connsiteX0" fmla="*/ 0 w 1033650"/>
                <a:gd name="connsiteY0" fmla="*/ 52605 h 1149885"/>
                <a:gd name="connsiteX1" fmla="*/ 140970 w 1033650"/>
                <a:gd name="connsiteY1" fmla="*/ 1149885 h 1149885"/>
                <a:gd name="connsiteX2" fmla="*/ 999490 w 1033650"/>
                <a:gd name="connsiteY2" fmla="*/ 933985 h 1149885"/>
                <a:gd name="connsiteX3" fmla="*/ 778510 w 1033650"/>
                <a:gd name="connsiteY3" fmla="*/ 126265 h 1149885"/>
                <a:gd name="connsiteX4" fmla="*/ 0 w 1033650"/>
                <a:gd name="connsiteY4" fmla="*/ 52605 h 1149885"/>
                <a:gd name="connsiteX0" fmla="*/ 0 w 1056496"/>
                <a:gd name="connsiteY0" fmla="*/ 51985 h 1149265"/>
                <a:gd name="connsiteX1" fmla="*/ 140970 w 1056496"/>
                <a:gd name="connsiteY1" fmla="*/ 1149265 h 1149265"/>
                <a:gd name="connsiteX2" fmla="*/ 1024890 w 1056496"/>
                <a:gd name="connsiteY2" fmla="*/ 920665 h 1149265"/>
                <a:gd name="connsiteX3" fmla="*/ 778510 w 1056496"/>
                <a:gd name="connsiteY3" fmla="*/ 125645 h 1149265"/>
                <a:gd name="connsiteX4" fmla="*/ 0 w 1056496"/>
                <a:gd name="connsiteY4" fmla="*/ 51985 h 1149265"/>
                <a:gd name="connsiteX0" fmla="*/ 0 w 1058985"/>
                <a:gd name="connsiteY0" fmla="*/ 51985 h 1149265"/>
                <a:gd name="connsiteX1" fmla="*/ 140970 w 1058985"/>
                <a:gd name="connsiteY1" fmla="*/ 1149265 h 1149265"/>
                <a:gd name="connsiteX2" fmla="*/ 1024890 w 1058985"/>
                <a:gd name="connsiteY2" fmla="*/ 920665 h 1149265"/>
                <a:gd name="connsiteX3" fmla="*/ 778510 w 1058985"/>
                <a:gd name="connsiteY3" fmla="*/ 125645 h 1149265"/>
                <a:gd name="connsiteX4" fmla="*/ 0 w 1058985"/>
                <a:gd name="connsiteY4" fmla="*/ 51985 h 1149265"/>
                <a:gd name="connsiteX0" fmla="*/ 0 w 1058802"/>
                <a:gd name="connsiteY0" fmla="*/ 45717 h 1142997"/>
                <a:gd name="connsiteX1" fmla="*/ 140970 w 1058802"/>
                <a:gd name="connsiteY1" fmla="*/ 1142997 h 1142997"/>
                <a:gd name="connsiteX2" fmla="*/ 1024890 w 1058802"/>
                <a:gd name="connsiteY2" fmla="*/ 914397 h 1142997"/>
                <a:gd name="connsiteX3" fmla="*/ 791210 w 1058802"/>
                <a:gd name="connsiteY3" fmla="*/ 138427 h 1142997"/>
                <a:gd name="connsiteX4" fmla="*/ 0 w 1058802"/>
                <a:gd name="connsiteY4" fmla="*/ 45717 h 1142997"/>
                <a:gd name="connsiteX0" fmla="*/ 0 w 1064369"/>
                <a:gd name="connsiteY0" fmla="*/ 37131 h 1134411"/>
                <a:gd name="connsiteX1" fmla="*/ 140970 w 1064369"/>
                <a:gd name="connsiteY1" fmla="*/ 1134411 h 1134411"/>
                <a:gd name="connsiteX2" fmla="*/ 1024890 w 1064369"/>
                <a:gd name="connsiteY2" fmla="*/ 905811 h 1134411"/>
                <a:gd name="connsiteX3" fmla="*/ 791210 w 1064369"/>
                <a:gd name="connsiteY3" fmla="*/ 129841 h 1134411"/>
                <a:gd name="connsiteX4" fmla="*/ 0 w 1064369"/>
                <a:gd name="connsiteY4" fmla="*/ 37131 h 1134411"/>
                <a:gd name="connsiteX0" fmla="*/ 0 w 1072221"/>
                <a:gd name="connsiteY0" fmla="*/ 30947 h 1128227"/>
                <a:gd name="connsiteX1" fmla="*/ 140970 w 1072221"/>
                <a:gd name="connsiteY1" fmla="*/ 1128227 h 1128227"/>
                <a:gd name="connsiteX2" fmla="*/ 1024890 w 1072221"/>
                <a:gd name="connsiteY2" fmla="*/ 899627 h 1128227"/>
                <a:gd name="connsiteX3" fmla="*/ 822960 w 1072221"/>
                <a:gd name="connsiteY3" fmla="*/ 155407 h 1128227"/>
                <a:gd name="connsiteX4" fmla="*/ 0 w 1072221"/>
                <a:gd name="connsiteY4" fmla="*/ 30947 h 1128227"/>
                <a:gd name="connsiteX0" fmla="*/ 0 w 1072221"/>
                <a:gd name="connsiteY0" fmla="*/ 30947 h 1128227"/>
                <a:gd name="connsiteX1" fmla="*/ 140970 w 1072221"/>
                <a:gd name="connsiteY1" fmla="*/ 1128227 h 1128227"/>
                <a:gd name="connsiteX2" fmla="*/ 1024890 w 1072221"/>
                <a:gd name="connsiteY2" fmla="*/ 899627 h 1128227"/>
                <a:gd name="connsiteX3" fmla="*/ 822960 w 1072221"/>
                <a:gd name="connsiteY3" fmla="*/ 155407 h 1128227"/>
                <a:gd name="connsiteX4" fmla="*/ 0 w 1072221"/>
                <a:gd name="connsiteY4" fmla="*/ 30947 h 1128227"/>
                <a:gd name="connsiteX0" fmla="*/ 0 w 1061159"/>
                <a:gd name="connsiteY0" fmla="*/ 30947 h 1128227"/>
                <a:gd name="connsiteX1" fmla="*/ 140970 w 1061159"/>
                <a:gd name="connsiteY1" fmla="*/ 1128227 h 1128227"/>
                <a:gd name="connsiteX2" fmla="*/ 1024890 w 1061159"/>
                <a:gd name="connsiteY2" fmla="*/ 899627 h 1128227"/>
                <a:gd name="connsiteX3" fmla="*/ 822960 w 1061159"/>
                <a:gd name="connsiteY3" fmla="*/ 155407 h 1128227"/>
                <a:gd name="connsiteX4" fmla="*/ 0 w 1061159"/>
                <a:gd name="connsiteY4" fmla="*/ 30947 h 1128227"/>
                <a:gd name="connsiteX0" fmla="*/ 0 w 1061159"/>
                <a:gd name="connsiteY0" fmla="*/ 30947 h 1184617"/>
                <a:gd name="connsiteX1" fmla="*/ 140970 w 1061159"/>
                <a:gd name="connsiteY1" fmla="*/ 1128227 h 1184617"/>
                <a:gd name="connsiteX2" fmla="*/ 1024890 w 1061159"/>
                <a:gd name="connsiteY2" fmla="*/ 899627 h 1184617"/>
                <a:gd name="connsiteX3" fmla="*/ 822960 w 1061159"/>
                <a:gd name="connsiteY3" fmla="*/ 155407 h 1184617"/>
                <a:gd name="connsiteX4" fmla="*/ 0 w 1061159"/>
                <a:gd name="connsiteY4" fmla="*/ 30947 h 1184617"/>
                <a:gd name="connsiteX0" fmla="*/ 0 w 925273"/>
                <a:gd name="connsiteY0" fmla="*/ 60201 h 1131321"/>
                <a:gd name="connsiteX1" fmla="*/ 13970 w 925273"/>
                <a:gd name="connsiteY1" fmla="*/ 1074931 h 1131321"/>
                <a:gd name="connsiteX2" fmla="*/ 897890 w 925273"/>
                <a:gd name="connsiteY2" fmla="*/ 846331 h 1131321"/>
                <a:gd name="connsiteX3" fmla="*/ 695960 w 925273"/>
                <a:gd name="connsiteY3" fmla="*/ 102111 h 1131321"/>
                <a:gd name="connsiteX4" fmla="*/ 0 w 925273"/>
                <a:gd name="connsiteY4" fmla="*/ 60201 h 1131321"/>
                <a:gd name="connsiteX0" fmla="*/ 29 w 925302"/>
                <a:gd name="connsiteY0" fmla="*/ 169950 h 1241070"/>
                <a:gd name="connsiteX1" fmla="*/ 13999 w 925302"/>
                <a:gd name="connsiteY1" fmla="*/ 1184680 h 1241070"/>
                <a:gd name="connsiteX2" fmla="*/ 897919 w 925302"/>
                <a:gd name="connsiteY2" fmla="*/ 956080 h 1241070"/>
                <a:gd name="connsiteX3" fmla="*/ 695989 w 925302"/>
                <a:gd name="connsiteY3" fmla="*/ 211860 h 1241070"/>
                <a:gd name="connsiteX4" fmla="*/ 29 w 925302"/>
                <a:gd name="connsiteY4" fmla="*/ 169950 h 1241070"/>
                <a:gd name="connsiteX0" fmla="*/ 74455 w 999728"/>
                <a:gd name="connsiteY0" fmla="*/ 111525 h 1182645"/>
                <a:gd name="connsiteX1" fmla="*/ 88425 w 999728"/>
                <a:gd name="connsiteY1" fmla="*/ 1126255 h 1182645"/>
                <a:gd name="connsiteX2" fmla="*/ 972345 w 999728"/>
                <a:gd name="connsiteY2" fmla="*/ 897655 h 1182645"/>
                <a:gd name="connsiteX3" fmla="*/ 770415 w 999728"/>
                <a:gd name="connsiteY3" fmla="*/ 153435 h 1182645"/>
                <a:gd name="connsiteX4" fmla="*/ 74455 w 999728"/>
                <a:gd name="connsiteY4" fmla="*/ 111525 h 1182645"/>
                <a:gd name="connsiteX0" fmla="*/ 79369 w 985250"/>
                <a:gd name="connsiteY0" fmla="*/ 119473 h 1165193"/>
                <a:gd name="connsiteX1" fmla="*/ 74289 w 985250"/>
                <a:gd name="connsiteY1" fmla="*/ 1108803 h 1165193"/>
                <a:gd name="connsiteX2" fmla="*/ 958209 w 985250"/>
                <a:gd name="connsiteY2" fmla="*/ 880203 h 1165193"/>
                <a:gd name="connsiteX3" fmla="*/ 756279 w 985250"/>
                <a:gd name="connsiteY3" fmla="*/ 135983 h 1165193"/>
                <a:gd name="connsiteX4" fmla="*/ 79369 w 985250"/>
                <a:gd name="connsiteY4" fmla="*/ 119473 h 1165193"/>
                <a:gd name="connsiteX0" fmla="*/ 85008 w 990889"/>
                <a:gd name="connsiteY0" fmla="*/ 111446 h 1157166"/>
                <a:gd name="connsiteX1" fmla="*/ 79928 w 990889"/>
                <a:gd name="connsiteY1" fmla="*/ 1100776 h 1157166"/>
                <a:gd name="connsiteX2" fmla="*/ 963848 w 990889"/>
                <a:gd name="connsiteY2" fmla="*/ 872176 h 1157166"/>
                <a:gd name="connsiteX3" fmla="*/ 761918 w 990889"/>
                <a:gd name="connsiteY3" fmla="*/ 127956 h 1157166"/>
                <a:gd name="connsiteX4" fmla="*/ 85008 w 990889"/>
                <a:gd name="connsiteY4" fmla="*/ 111446 h 1157166"/>
                <a:gd name="connsiteX0" fmla="*/ 48659 w 963901"/>
                <a:gd name="connsiteY0" fmla="*/ 97233 h 1077983"/>
                <a:gd name="connsiteX1" fmla="*/ 56279 w 963901"/>
                <a:gd name="connsiteY1" fmla="*/ 1023063 h 1077983"/>
                <a:gd name="connsiteX2" fmla="*/ 927499 w 963901"/>
                <a:gd name="connsiteY2" fmla="*/ 857963 h 1077983"/>
                <a:gd name="connsiteX3" fmla="*/ 725569 w 963901"/>
                <a:gd name="connsiteY3" fmla="*/ 113743 h 1077983"/>
                <a:gd name="connsiteX4" fmla="*/ 48659 w 963901"/>
                <a:gd name="connsiteY4" fmla="*/ 97233 h 1077983"/>
                <a:gd name="connsiteX0" fmla="*/ 89820 w 1005062"/>
                <a:gd name="connsiteY0" fmla="*/ 97233 h 1077983"/>
                <a:gd name="connsiteX1" fmla="*/ 97440 w 1005062"/>
                <a:gd name="connsiteY1" fmla="*/ 1023063 h 1077983"/>
                <a:gd name="connsiteX2" fmla="*/ 968660 w 1005062"/>
                <a:gd name="connsiteY2" fmla="*/ 857963 h 1077983"/>
                <a:gd name="connsiteX3" fmla="*/ 766730 w 1005062"/>
                <a:gd name="connsiteY3" fmla="*/ 113743 h 1077983"/>
                <a:gd name="connsiteX4" fmla="*/ 89820 w 1005062"/>
                <a:gd name="connsiteY4" fmla="*/ 97233 h 1077983"/>
                <a:gd name="connsiteX0" fmla="*/ 117822 w 1036097"/>
                <a:gd name="connsiteY0" fmla="*/ 94215 h 1038565"/>
                <a:gd name="connsiteX1" fmla="*/ 80992 w 1036097"/>
                <a:gd name="connsiteY1" fmla="*/ 975595 h 1038565"/>
                <a:gd name="connsiteX2" fmla="*/ 996662 w 1036097"/>
                <a:gd name="connsiteY2" fmla="*/ 854945 h 1038565"/>
                <a:gd name="connsiteX3" fmla="*/ 794732 w 1036097"/>
                <a:gd name="connsiteY3" fmla="*/ 110725 h 1038565"/>
                <a:gd name="connsiteX4" fmla="*/ 117822 w 1036097"/>
                <a:gd name="connsiteY4" fmla="*/ 94215 h 1038565"/>
                <a:gd name="connsiteX0" fmla="*/ 97358 w 1013465"/>
                <a:gd name="connsiteY0" fmla="*/ 92501 h 1017048"/>
                <a:gd name="connsiteX1" fmla="*/ 92278 w 1013465"/>
                <a:gd name="connsiteY1" fmla="*/ 948481 h 1017048"/>
                <a:gd name="connsiteX2" fmla="*/ 976198 w 1013465"/>
                <a:gd name="connsiteY2" fmla="*/ 853231 h 1017048"/>
                <a:gd name="connsiteX3" fmla="*/ 774268 w 1013465"/>
                <a:gd name="connsiteY3" fmla="*/ 109011 h 1017048"/>
                <a:gd name="connsiteX4" fmla="*/ 97358 w 1013465"/>
                <a:gd name="connsiteY4" fmla="*/ 92501 h 1017048"/>
                <a:gd name="connsiteX0" fmla="*/ 97358 w 908526"/>
                <a:gd name="connsiteY0" fmla="*/ 95782 h 1039479"/>
                <a:gd name="connsiteX1" fmla="*/ 92278 w 908526"/>
                <a:gd name="connsiteY1" fmla="*/ 951762 h 1039479"/>
                <a:gd name="connsiteX2" fmla="*/ 849198 w 908526"/>
                <a:gd name="connsiteY2" fmla="*/ 913662 h 1039479"/>
                <a:gd name="connsiteX3" fmla="*/ 774268 w 908526"/>
                <a:gd name="connsiteY3" fmla="*/ 112292 h 1039479"/>
                <a:gd name="connsiteX4" fmla="*/ 97358 w 908526"/>
                <a:gd name="connsiteY4" fmla="*/ 95782 h 1039479"/>
                <a:gd name="connsiteX0" fmla="*/ 99959 w 930166"/>
                <a:gd name="connsiteY0" fmla="*/ 117126 h 1062869"/>
                <a:gd name="connsiteX1" fmla="*/ 94879 w 930166"/>
                <a:gd name="connsiteY1" fmla="*/ 973106 h 1062869"/>
                <a:gd name="connsiteX2" fmla="*/ 851799 w 930166"/>
                <a:gd name="connsiteY2" fmla="*/ 935006 h 1062869"/>
                <a:gd name="connsiteX3" fmla="*/ 821319 w 930166"/>
                <a:gd name="connsiteY3" fmla="*/ 95536 h 1062869"/>
                <a:gd name="connsiteX4" fmla="*/ 99959 w 930166"/>
                <a:gd name="connsiteY4" fmla="*/ 117126 h 1062869"/>
                <a:gd name="connsiteX0" fmla="*/ 99959 w 930166"/>
                <a:gd name="connsiteY0" fmla="*/ 108427 h 1073220"/>
                <a:gd name="connsiteX1" fmla="*/ 94879 w 930166"/>
                <a:gd name="connsiteY1" fmla="*/ 983457 h 1073220"/>
                <a:gd name="connsiteX2" fmla="*/ 851799 w 930166"/>
                <a:gd name="connsiteY2" fmla="*/ 945357 h 1073220"/>
                <a:gd name="connsiteX3" fmla="*/ 821319 w 930166"/>
                <a:gd name="connsiteY3" fmla="*/ 105887 h 1073220"/>
                <a:gd name="connsiteX4" fmla="*/ 99959 w 930166"/>
                <a:gd name="connsiteY4" fmla="*/ 108427 h 1073220"/>
                <a:gd name="connsiteX0" fmla="*/ 192550 w 882391"/>
                <a:gd name="connsiteY0" fmla="*/ 83027 h 1117670"/>
                <a:gd name="connsiteX1" fmla="*/ 54120 w 882391"/>
                <a:gd name="connsiteY1" fmla="*/ 1027907 h 1117670"/>
                <a:gd name="connsiteX2" fmla="*/ 811040 w 882391"/>
                <a:gd name="connsiteY2" fmla="*/ 989807 h 1117670"/>
                <a:gd name="connsiteX3" fmla="*/ 780560 w 882391"/>
                <a:gd name="connsiteY3" fmla="*/ 150337 h 1117670"/>
                <a:gd name="connsiteX4" fmla="*/ 192550 w 882391"/>
                <a:gd name="connsiteY4" fmla="*/ 83027 h 1117670"/>
                <a:gd name="connsiteX0" fmla="*/ 210830 w 900671"/>
                <a:gd name="connsiteY0" fmla="*/ 69332 h 1103975"/>
                <a:gd name="connsiteX1" fmla="*/ 72400 w 900671"/>
                <a:gd name="connsiteY1" fmla="*/ 1014212 h 1103975"/>
                <a:gd name="connsiteX2" fmla="*/ 829320 w 900671"/>
                <a:gd name="connsiteY2" fmla="*/ 976112 h 1103975"/>
                <a:gd name="connsiteX3" fmla="*/ 798840 w 900671"/>
                <a:gd name="connsiteY3" fmla="*/ 136642 h 1103975"/>
                <a:gd name="connsiteX4" fmla="*/ 210830 w 900671"/>
                <a:gd name="connsiteY4" fmla="*/ 69332 h 1103975"/>
                <a:gd name="connsiteX0" fmla="*/ 242162 w 932003"/>
                <a:gd name="connsiteY0" fmla="*/ 85783 h 1120426"/>
                <a:gd name="connsiteX1" fmla="*/ 103732 w 932003"/>
                <a:gd name="connsiteY1" fmla="*/ 1030663 h 1120426"/>
                <a:gd name="connsiteX2" fmla="*/ 860652 w 932003"/>
                <a:gd name="connsiteY2" fmla="*/ 992563 h 1120426"/>
                <a:gd name="connsiteX3" fmla="*/ 830172 w 932003"/>
                <a:gd name="connsiteY3" fmla="*/ 153093 h 1120426"/>
                <a:gd name="connsiteX4" fmla="*/ 242162 w 932003"/>
                <a:gd name="connsiteY4" fmla="*/ 85783 h 1120426"/>
                <a:gd name="connsiteX0" fmla="*/ 235996 w 925837"/>
                <a:gd name="connsiteY0" fmla="*/ 58516 h 1093159"/>
                <a:gd name="connsiteX1" fmla="*/ 97566 w 925837"/>
                <a:gd name="connsiteY1" fmla="*/ 1003396 h 1093159"/>
                <a:gd name="connsiteX2" fmla="*/ 854486 w 925837"/>
                <a:gd name="connsiteY2" fmla="*/ 965296 h 1093159"/>
                <a:gd name="connsiteX3" fmla="*/ 824006 w 925837"/>
                <a:gd name="connsiteY3" fmla="*/ 125826 h 1093159"/>
                <a:gd name="connsiteX4" fmla="*/ 235996 w 925837"/>
                <a:gd name="connsiteY4" fmla="*/ 58516 h 1093159"/>
                <a:gd name="connsiteX0" fmla="*/ 255997 w 912503"/>
                <a:gd name="connsiteY0" fmla="*/ 47464 h 1120207"/>
                <a:gd name="connsiteX1" fmla="*/ 85817 w 912503"/>
                <a:gd name="connsiteY1" fmla="*/ 1030444 h 1120207"/>
                <a:gd name="connsiteX2" fmla="*/ 842737 w 912503"/>
                <a:gd name="connsiteY2" fmla="*/ 992344 h 1120207"/>
                <a:gd name="connsiteX3" fmla="*/ 812257 w 912503"/>
                <a:gd name="connsiteY3" fmla="*/ 152874 h 1120207"/>
                <a:gd name="connsiteX4" fmla="*/ 255997 w 912503"/>
                <a:gd name="connsiteY4" fmla="*/ 47464 h 1120207"/>
                <a:gd name="connsiteX0" fmla="*/ 273220 w 903082"/>
                <a:gd name="connsiteY0" fmla="*/ 43056 h 1134849"/>
                <a:gd name="connsiteX1" fmla="*/ 77640 w 903082"/>
                <a:gd name="connsiteY1" fmla="*/ 1045086 h 1134849"/>
                <a:gd name="connsiteX2" fmla="*/ 834560 w 903082"/>
                <a:gd name="connsiteY2" fmla="*/ 1006986 h 1134849"/>
                <a:gd name="connsiteX3" fmla="*/ 804080 w 903082"/>
                <a:gd name="connsiteY3" fmla="*/ 167516 h 1134849"/>
                <a:gd name="connsiteX4" fmla="*/ 273220 w 903082"/>
                <a:gd name="connsiteY4" fmla="*/ 43056 h 1134849"/>
                <a:gd name="connsiteX0" fmla="*/ 249550 w 879412"/>
                <a:gd name="connsiteY0" fmla="*/ 14852 h 1106645"/>
                <a:gd name="connsiteX1" fmla="*/ 53970 w 879412"/>
                <a:gd name="connsiteY1" fmla="*/ 1016882 h 1106645"/>
                <a:gd name="connsiteX2" fmla="*/ 810890 w 879412"/>
                <a:gd name="connsiteY2" fmla="*/ 978782 h 1106645"/>
                <a:gd name="connsiteX3" fmla="*/ 780410 w 879412"/>
                <a:gd name="connsiteY3" fmla="*/ 139312 h 1106645"/>
                <a:gd name="connsiteX4" fmla="*/ 249550 w 879412"/>
                <a:gd name="connsiteY4" fmla="*/ 14852 h 1106645"/>
                <a:gd name="connsiteX0" fmla="*/ 250597 w 880459"/>
                <a:gd name="connsiteY0" fmla="*/ 14852 h 1106645"/>
                <a:gd name="connsiteX1" fmla="*/ 55017 w 880459"/>
                <a:gd name="connsiteY1" fmla="*/ 1016882 h 1106645"/>
                <a:gd name="connsiteX2" fmla="*/ 811937 w 880459"/>
                <a:gd name="connsiteY2" fmla="*/ 978782 h 1106645"/>
                <a:gd name="connsiteX3" fmla="*/ 781457 w 880459"/>
                <a:gd name="connsiteY3" fmla="*/ 139312 h 1106645"/>
                <a:gd name="connsiteX4" fmla="*/ 250597 w 880459"/>
                <a:gd name="connsiteY4" fmla="*/ 14852 h 1106645"/>
                <a:gd name="connsiteX0" fmla="*/ 303593 w 938483"/>
                <a:gd name="connsiteY0" fmla="*/ 66099 h 1138498"/>
                <a:gd name="connsiteX1" fmla="*/ 38163 w 938483"/>
                <a:gd name="connsiteY1" fmla="*/ 1036379 h 1138498"/>
                <a:gd name="connsiteX2" fmla="*/ 864933 w 938483"/>
                <a:gd name="connsiteY2" fmla="*/ 1030029 h 1138498"/>
                <a:gd name="connsiteX3" fmla="*/ 834453 w 938483"/>
                <a:gd name="connsiteY3" fmla="*/ 190559 h 1138498"/>
                <a:gd name="connsiteX4" fmla="*/ 303593 w 938483"/>
                <a:gd name="connsiteY4" fmla="*/ 66099 h 1138498"/>
                <a:gd name="connsiteX0" fmla="*/ 251848 w 882623"/>
                <a:gd name="connsiteY0" fmla="*/ 68451 h 1160244"/>
                <a:gd name="connsiteX1" fmla="*/ 43568 w 882623"/>
                <a:gd name="connsiteY1" fmla="*/ 1070481 h 1160244"/>
                <a:gd name="connsiteX2" fmla="*/ 813188 w 882623"/>
                <a:gd name="connsiteY2" fmla="*/ 1032381 h 1160244"/>
                <a:gd name="connsiteX3" fmla="*/ 782708 w 882623"/>
                <a:gd name="connsiteY3" fmla="*/ 192911 h 1160244"/>
                <a:gd name="connsiteX4" fmla="*/ 251848 w 882623"/>
                <a:gd name="connsiteY4" fmla="*/ 68451 h 1160244"/>
                <a:gd name="connsiteX0" fmla="*/ 265552 w 896327"/>
                <a:gd name="connsiteY0" fmla="*/ 62808 h 1154601"/>
                <a:gd name="connsiteX1" fmla="*/ 57272 w 896327"/>
                <a:gd name="connsiteY1" fmla="*/ 1064838 h 1154601"/>
                <a:gd name="connsiteX2" fmla="*/ 826892 w 896327"/>
                <a:gd name="connsiteY2" fmla="*/ 1026738 h 1154601"/>
                <a:gd name="connsiteX3" fmla="*/ 796412 w 896327"/>
                <a:gd name="connsiteY3" fmla="*/ 187268 h 1154601"/>
                <a:gd name="connsiteX4" fmla="*/ 265552 w 896327"/>
                <a:gd name="connsiteY4" fmla="*/ 62808 h 1154601"/>
                <a:gd name="connsiteX0" fmla="*/ 255481 w 899572"/>
                <a:gd name="connsiteY0" fmla="*/ 73812 h 1121155"/>
                <a:gd name="connsiteX1" fmla="*/ 59901 w 899572"/>
                <a:gd name="connsiteY1" fmla="*/ 1031392 h 1121155"/>
                <a:gd name="connsiteX2" fmla="*/ 829521 w 899572"/>
                <a:gd name="connsiteY2" fmla="*/ 993292 h 1121155"/>
                <a:gd name="connsiteX3" fmla="*/ 799041 w 899572"/>
                <a:gd name="connsiteY3" fmla="*/ 153822 h 1121155"/>
                <a:gd name="connsiteX4" fmla="*/ 255481 w 899572"/>
                <a:gd name="connsiteY4" fmla="*/ 73812 h 1121155"/>
                <a:gd name="connsiteX0" fmla="*/ 255481 w 899572"/>
                <a:gd name="connsiteY0" fmla="*/ 73812 h 1121155"/>
                <a:gd name="connsiteX1" fmla="*/ 59901 w 899572"/>
                <a:gd name="connsiteY1" fmla="*/ 1031392 h 1121155"/>
                <a:gd name="connsiteX2" fmla="*/ 829521 w 899572"/>
                <a:gd name="connsiteY2" fmla="*/ 993292 h 1121155"/>
                <a:gd name="connsiteX3" fmla="*/ 799041 w 899572"/>
                <a:gd name="connsiteY3" fmla="*/ 153822 h 1121155"/>
                <a:gd name="connsiteX4" fmla="*/ 255481 w 899572"/>
                <a:gd name="connsiteY4" fmla="*/ 73812 h 1121155"/>
                <a:gd name="connsiteX0" fmla="*/ 255481 w 899572"/>
                <a:gd name="connsiteY0" fmla="*/ 73812 h 1121155"/>
                <a:gd name="connsiteX1" fmla="*/ 59901 w 899572"/>
                <a:gd name="connsiteY1" fmla="*/ 1031392 h 1121155"/>
                <a:gd name="connsiteX2" fmla="*/ 829521 w 899572"/>
                <a:gd name="connsiteY2" fmla="*/ 993292 h 1121155"/>
                <a:gd name="connsiteX3" fmla="*/ 799041 w 899572"/>
                <a:gd name="connsiteY3" fmla="*/ 153822 h 1121155"/>
                <a:gd name="connsiteX4" fmla="*/ 255481 w 899572"/>
                <a:gd name="connsiteY4" fmla="*/ 73812 h 1121155"/>
                <a:gd name="connsiteX0" fmla="*/ 255481 w 899572"/>
                <a:gd name="connsiteY0" fmla="*/ 73812 h 1121155"/>
                <a:gd name="connsiteX1" fmla="*/ 59901 w 899572"/>
                <a:gd name="connsiteY1" fmla="*/ 1031392 h 1121155"/>
                <a:gd name="connsiteX2" fmla="*/ 829521 w 899572"/>
                <a:gd name="connsiteY2" fmla="*/ 993292 h 1121155"/>
                <a:gd name="connsiteX3" fmla="*/ 799041 w 899572"/>
                <a:gd name="connsiteY3" fmla="*/ 153822 h 1121155"/>
                <a:gd name="connsiteX4" fmla="*/ 255481 w 899572"/>
                <a:gd name="connsiteY4" fmla="*/ 73812 h 1121155"/>
                <a:gd name="connsiteX0" fmla="*/ 212939 w 914180"/>
                <a:gd name="connsiteY0" fmla="*/ 82846 h 1104789"/>
                <a:gd name="connsiteX1" fmla="*/ 74509 w 914180"/>
                <a:gd name="connsiteY1" fmla="*/ 1015026 h 1104789"/>
                <a:gd name="connsiteX2" fmla="*/ 844129 w 914180"/>
                <a:gd name="connsiteY2" fmla="*/ 976926 h 1104789"/>
                <a:gd name="connsiteX3" fmla="*/ 813649 w 914180"/>
                <a:gd name="connsiteY3" fmla="*/ 137456 h 1104789"/>
                <a:gd name="connsiteX4" fmla="*/ 212939 w 914180"/>
                <a:gd name="connsiteY4" fmla="*/ 82846 h 1104789"/>
                <a:gd name="connsiteX0" fmla="*/ 212939 w 914180"/>
                <a:gd name="connsiteY0" fmla="*/ 69578 h 1091521"/>
                <a:gd name="connsiteX1" fmla="*/ 74509 w 914180"/>
                <a:gd name="connsiteY1" fmla="*/ 1001758 h 1091521"/>
                <a:gd name="connsiteX2" fmla="*/ 844129 w 914180"/>
                <a:gd name="connsiteY2" fmla="*/ 963658 h 1091521"/>
                <a:gd name="connsiteX3" fmla="*/ 813649 w 914180"/>
                <a:gd name="connsiteY3" fmla="*/ 124188 h 1091521"/>
                <a:gd name="connsiteX4" fmla="*/ 212939 w 914180"/>
                <a:gd name="connsiteY4" fmla="*/ 69578 h 1091521"/>
                <a:gd name="connsiteX0" fmla="*/ 260493 w 898234"/>
                <a:gd name="connsiteY0" fmla="*/ 52074 h 1124817"/>
                <a:gd name="connsiteX1" fmla="*/ 58563 w 898234"/>
                <a:gd name="connsiteY1" fmla="*/ 1035054 h 1124817"/>
                <a:gd name="connsiteX2" fmla="*/ 828183 w 898234"/>
                <a:gd name="connsiteY2" fmla="*/ 996954 h 1124817"/>
                <a:gd name="connsiteX3" fmla="*/ 797703 w 898234"/>
                <a:gd name="connsiteY3" fmla="*/ 157484 h 1124817"/>
                <a:gd name="connsiteX4" fmla="*/ 260493 w 898234"/>
                <a:gd name="connsiteY4" fmla="*/ 52074 h 1124817"/>
                <a:gd name="connsiteX0" fmla="*/ 235968 w 905459"/>
                <a:gd name="connsiteY0" fmla="*/ 55822 h 1115865"/>
                <a:gd name="connsiteX1" fmla="*/ 65788 w 905459"/>
                <a:gd name="connsiteY1" fmla="*/ 1026102 h 1115865"/>
                <a:gd name="connsiteX2" fmla="*/ 835408 w 905459"/>
                <a:gd name="connsiteY2" fmla="*/ 988002 h 1115865"/>
                <a:gd name="connsiteX3" fmla="*/ 804928 w 905459"/>
                <a:gd name="connsiteY3" fmla="*/ 148532 h 1115865"/>
                <a:gd name="connsiteX4" fmla="*/ 235968 w 905459"/>
                <a:gd name="connsiteY4" fmla="*/ 55822 h 1115865"/>
                <a:gd name="connsiteX0" fmla="*/ 235968 w 905459"/>
                <a:gd name="connsiteY0" fmla="*/ 41876 h 1101919"/>
                <a:gd name="connsiteX1" fmla="*/ 65788 w 905459"/>
                <a:gd name="connsiteY1" fmla="*/ 1012156 h 1101919"/>
                <a:gd name="connsiteX2" fmla="*/ 835408 w 905459"/>
                <a:gd name="connsiteY2" fmla="*/ 974056 h 1101919"/>
                <a:gd name="connsiteX3" fmla="*/ 804928 w 905459"/>
                <a:gd name="connsiteY3" fmla="*/ 134586 h 1101919"/>
                <a:gd name="connsiteX4" fmla="*/ 235968 w 905459"/>
                <a:gd name="connsiteY4" fmla="*/ 41876 h 1101919"/>
                <a:gd name="connsiteX0" fmla="*/ 235968 w 905459"/>
                <a:gd name="connsiteY0" fmla="*/ 41876 h 1101919"/>
                <a:gd name="connsiteX1" fmla="*/ 65788 w 905459"/>
                <a:gd name="connsiteY1" fmla="*/ 1012156 h 1101919"/>
                <a:gd name="connsiteX2" fmla="*/ 835408 w 905459"/>
                <a:gd name="connsiteY2" fmla="*/ 974056 h 1101919"/>
                <a:gd name="connsiteX3" fmla="*/ 804928 w 905459"/>
                <a:gd name="connsiteY3" fmla="*/ 134586 h 1101919"/>
                <a:gd name="connsiteX4" fmla="*/ 235968 w 905459"/>
                <a:gd name="connsiteY4" fmla="*/ 41876 h 1101919"/>
                <a:gd name="connsiteX0" fmla="*/ 235968 w 905459"/>
                <a:gd name="connsiteY0" fmla="*/ 28053 h 1088096"/>
                <a:gd name="connsiteX1" fmla="*/ 65788 w 905459"/>
                <a:gd name="connsiteY1" fmla="*/ 998333 h 1088096"/>
                <a:gd name="connsiteX2" fmla="*/ 835408 w 905459"/>
                <a:gd name="connsiteY2" fmla="*/ 960233 h 1088096"/>
                <a:gd name="connsiteX3" fmla="*/ 804928 w 905459"/>
                <a:gd name="connsiteY3" fmla="*/ 120763 h 1088096"/>
                <a:gd name="connsiteX4" fmla="*/ 235968 w 905459"/>
                <a:gd name="connsiteY4" fmla="*/ 28053 h 1088096"/>
                <a:gd name="connsiteX0" fmla="*/ 250521 w 920012"/>
                <a:gd name="connsiteY0" fmla="*/ 28053 h 1067482"/>
                <a:gd name="connsiteX1" fmla="*/ 61291 w 920012"/>
                <a:gd name="connsiteY1" fmla="*/ 960233 h 1067482"/>
                <a:gd name="connsiteX2" fmla="*/ 849961 w 920012"/>
                <a:gd name="connsiteY2" fmla="*/ 960233 h 1067482"/>
                <a:gd name="connsiteX3" fmla="*/ 819481 w 920012"/>
                <a:gd name="connsiteY3" fmla="*/ 120763 h 1067482"/>
                <a:gd name="connsiteX4" fmla="*/ 250521 w 920012"/>
                <a:gd name="connsiteY4" fmla="*/ 28053 h 1067482"/>
                <a:gd name="connsiteX0" fmla="*/ 293470 w 962961"/>
                <a:gd name="connsiteY0" fmla="*/ 28053 h 1067482"/>
                <a:gd name="connsiteX1" fmla="*/ 104240 w 962961"/>
                <a:gd name="connsiteY1" fmla="*/ 960233 h 1067482"/>
                <a:gd name="connsiteX2" fmla="*/ 892910 w 962961"/>
                <a:gd name="connsiteY2" fmla="*/ 960233 h 1067482"/>
                <a:gd name="connsiteX3" fmla="*/ 862430 w 962961"/>
                <a:gd name="connsiteY3" fmla="*/ 120763 h 1067482"/>
                <a:gd name="connsiteX4" fmla="*/ 293470 w 962961"/>
                <a:gd name="connsiteY4" fmla="*/ 28053 h 1067482"/>
                <a:gd name="connsiteX0" fmla="*/ 301756 w 971247"/>
                <a:gd name="connsiteY0" fmla="*/ 28053 h 1067482"/>
                <a:gd name="connsiteX1" fmla="*/ 112526 w 971247"/>
                <a:gd name="connsiteY1" fmla="*/ 960233 h 1067482"/>
                <a:gd name="connsiteX2" fmla="*/ 901196 w 971247"/>
                <a:gd name="connsiteY2" fmla="*/ 960233 h 1067482"/>
                <a:gd name="connsiteX3" fmla="*/ 870716 w 971247"/>
                <a:gd name="connsiteY3" fmla="*/ 120763 h 1067482"/>
                <a:gd name="connsiteX4" fmla="*/ 301756 w 971247"/>
                <a:gd name="connsiteY4" fmla="*/ 28053 h 1067482"/>
                <a:gd name="connsiteX0" fmla="*/ 301756 w 963093"/>
                <a:gd name="connsiteY0" fmla="*/ 28053 h 1067482"/>
                <a:gd name="connsiteX1" fmla="*/ 112526 w 963093"/>
                <a:gd name="connsiteY1" fmla="*/ 960233 h 1067482"/>
                <a:gd name="connsiteX2" fmla="*/ 901196 w 963093"/>
                <a:gd name="connsiteY2" fmla="*/ 960233 h 1067482"/>
                <a:gd name="connsiteX3" fmla="*/ 870716 w 963093"/>
                <a:gd name="connsiteY3" fmla="*/ 120763 h 1067482"/>
                <a:gd name="connsiteX4" fmla="*/ 301756 w 963093"/>
                <a:gd name="connsiteY4" fmla="*/ 28053 h 1067482"/>
                <a:gd name="connsiteX0" fmla="*/ 870716 w 972761"/>
                <a:gd name="connsiteY0" fmla="*/ 120763 h 1067482"/>
                <a:gd name="connsiteX1" fmla="*/ 301756 w 972761"/>
                <a:gd name="connsiteY1" fmla="*/ 28053 h 1067482"/>
                <a:gd name="connsiteX2" fmla="*/ 112526 w 972761"/>
                <a:gd name="connsiteY2" fmla="*/ 960233 h 1067482"/>
                <a:gd name="connsiteX3" fmla="*/ 901196 w 972761"/>
                <a:gd name="connsiteY3" fmla="*/ 960233 h 1067482"/>
                <a:gd name="connsiteX4" fmla="*/ 962156 w 972761"/>
                <a:gd name="connsiteY4" fmla="*/ 212203 h 1067482"/>
                <a:gd name="connsiteX0" fmla="*/ 870716 w 969217"/>
                <a:gd name="connsiteY0" fmla="*/ 120763 h 1067482"/>
                <a:gd name="connsiteX1" fmla="*/ 301756 w 969217"/>
                <a:gd name="connsiteY1" fmla="*/ 28053 h 1067482"/>
                <a:gd name="connsiteX2" fmla="*/ 112526 w 969217"/>
                <a:gd name="connsiteY2" fmla="*/ 960233 h 1067482"/>
                <a:gd name="connsiteX3" fmla="*/ 901196 w 969217"/>
                <a:gd name="connsiteY3" fmla="*/ 960233 h 1067482"/>
                <a:gd name="connsiteX4" fmla="*/ 955806 w 969217"/>
                <a:gd name="connsiteY4" fmla="*/ 650353 h 1067482"/>
                <a:gd name="connsiteX0" fmla="*/ 870716 w 915722"/>
                <a:gd name="connsiteY0" fmla="*/ 120763 h 1067482"/>
                <a:gd name="connsiteX1" fmla="*/ 301756 w 915722"/>
                <a:gd name="connsiteY1" fmla="*/ 28053 h 1067482"/>
                <a:gd name="connsiteX2" fmla="*/ 112526 w 915722"/>
                <a:gd name="connsiteY2" fmla="*/ 960233 h 1067482"/>
                <a:gd name="connsiteX3" fmla="*/ 901196 w 915722"/>
                <a:gd name="connsiteY3" fmla="*/ 960233 h 1067482"/>
                <a:gd name="connsiteX4" fmla="*/ 511306 w 915722"/>
                <a:gd name="connsiteY4" fmla="*/ 624953 h 1067482"/>
                <a:gd name="connsiteX0" fmla="*/ 870716 w 933401"/>
                <a:gd name="connsiteY0" fmla="*/ 120763 h 1067482"/>
                <a:gd name="connsiteX1" fmla="*/ 301756 w 933401"/>
                <a:gd name="connsiteY1" fmla="*/ 28053 h 1067482"/>
                <a:gd name="connsiteX2" fmla="*/ 112526 w 933401"/>
                <a:gd name="connsiteY2" fmla="*/ 960233 h 1067482"/>
                <a:gd name="connsiteX3" fmla="*/ 901196 w 933401"/>
                <a:gd name="connsiteY3" fmla="*/ 960233 h 1067482"/>
                <a:gd name="connsiteX4" fmla="*/ 511306 w 933401"/>
                <a:gd name="connsiteY4" fmla="*/ 624953 h 1067482"/>
                <a:gd name="connsiteX0" fmla="*/ 870716 w 938513"/>
                <a:gd name="connsiteY0" fmla="*/ 120763 h 1067482"/>
                <a:gd name="connsiteX1" fmla="*/ 301756 w 938513"/>
                <a:gd name="connsiteY1" fmla="*/ 28053 h 1067482"/>
                <a:gd name="connsiteX2" fmla="*/ 112526 w 938513"/>
                <a:gd name="connsiteY2" fmla="*/ 960233 h 1067482"/>
                <a:gd name="connsiteX3" fmla="*/ 901196 w 938513"/>
                <a:gd name="connsiteY3" fmla="*/ 960233 h 1067482"/>
                <a:gd name="connsiteX4" fmla="*/ 511306 w 938513"/>
                <a:gd name="connsiteY4" fmla="*/ 624953 h 1067482"/>
                <a:gd name="connsiteX0" fmla="*/ 870716 w 916988"/>
                <a:gd name="connsiteY0" fmla="*/ 120763 h 1058269"/>
                <a:gd name="connsiteX1" fmla="*/ 301756 w 916988"/>
                <a:gd name="connsiteY1" fmla="*/ 28053 h 1058269"/>
                <a:gd name="connsiteX2" fmla="*/ 112526 w 916988"/>
                <a:gd name="connsiteY2" fmla="*/ 960233 h 1058269"/>
                <a:gd name="connsiteX3" fmla="*/ 875796 w 916988"/>
                <a:gd name="connsiteY3" fmla="*/ 941183 h 1058269"/>
                <a:gd name="connsiteX4" fmla="*/ 511306 w 916988"/>
                <a:gd name="connsiteY4" fmla="*/ 624953 h 1058269"/>
                <a:gd name="connsiteX0" fmla="*/ 870716 w 938819"/>
                <a:gd name="connsiteY0" fmla="*/ 120763 h 1058269"/>
                <a:gd name="connsiteX1" fmla="*/ 301756 w 938819"/>
                <a:gd name="connsiteY1" fmla="*/ 28053 h 1058269"/>
                <a:gd name="connsiteX2" fmla="*/ 112526 w 938819"/>
                <a:gd name="connsiteY2" fmla="*/ 960233 h 1058269"/>
                <a:gd name="connsiteX3" fmla="*/ 875796 w 938819"/>
                <a:gd name="connsiteY3" fmla="*/ 941183 h 1058269"/>
                <a:gd name="connsiteX4" fmla="*/ 511306 w 938819"/>
                <a:gd name="connsiteY4" fmla="*/ 624953 h 1058269"/>
                <a:gd name="connsiteX0" fmla="*/ 870716 w 938819"/>
                <a:gd name="connsiteY0" fmla="*/ 120763 h 1074659"/>
                <a:gd name="connsiteX1" fmla="*/ 301756 w 938819"/>
                <a:gd name="connsiteY1" fmla="*/ 28053 h 1074659"/>
                <a:gd name="connsiteX2" fmla="*/ 112526 w 938819"/>
                <a:gd name="connsiteY2" fmla="*/ 960233 h 1074659"/>
                <a:gd name="connsiteX3" fmla="*/ 875796 w 938819"/>
                <a:gd name="connsiteY3" fmla="*/ 941183 h 1074659"/>
                <a:gd name="connsiteX4" fmla="*/ 511306 w 938819"/>
                <a:gd name="connsiteY4" fmla="*/ 624953 h 1074659"/>
                <a:gd name="connsiteX0" fmla="*/ 870716 w 938819"/>
                <a:gd name="connsiteY0" fmla="*/ 120763 h 1087029"/>
                <a:gd name="connsiteX1" fmla="*/ 301756 w 938819"/>
                <a:gd name="connsiteY1" fmla="*/ 28053 h 1087029"/>
                <a:gd name="connsiteX2" fmla="*/ 112526 w 938819"/>
                <a:gd name="connsiteY2" fmla="*/ 960233 h 1087029"/>
                <a:gd name="connsiteX3" fmla="*/ 875796 w 938819"/>
                <a:gd name="connsiteY3" fmla="*/ 941183 h 1087029"/>
                <a:gd name="connsiteX4" fmla="*/ 511306 w 938819"/>
                <a:gd name="connsiteY4" fmla="*/ 624953 h 1087029"/>
                <a:gd name="connsiteX0" fmla="*/ 881173 w 949276"/>
                <a:gd name="connsiteY0" fmla="*/ 120763 h 1087029"/>
                <a:gd name="connsiteX1" fmla="*/ 312213 w 949276"/>
                <a:gd name="connsiteY1" fmla="*/ 28053 h 1087029"/>
                <a:gd name="connsiteX2" fmla="*/ 122983 w 949276"/>
                <a:gd name="connsiteY2" fmla="*/ 960233 h 1087029"/>
                <a:gd name="connsiteX3" fmla="*/ 886253 w 949276"/>
                <a:gd name="connsiteY3" fmla="*/ 941183 h 1087029"/>
                <a:gd name="connsiteX4" fmla="*/ 521763 w 949276"/>
                <a:gd name="connsiteY4" fmla="*/ 624953 h 1087029"/>
                <a:gd name="connsiteX0" fmla="*/ 868850 w 936953"/>
                <a:gd name="connsiteY0" fmla="*/ 105683 h 1071949"/>
                <a:gd name="connsiteX1" fmla="*/ 331640 w 936953"/>
                <a:gd name="connsiteY1" fmla="*/ 38373 h 1071949"/>
                <a:gd name="connsiteX2" fmla="*/ 110660 w 936953"/>
                <a:gd name="connsiteY2" fmla="*/ 945153 h 1071949"/>
                <a:gd name="connsiteX3" fmla="*/ 873930 w 936953"/>
                <a:gd name="connsiteY3" fmla="*/ 926103 h 1071949"/>
                <a:gd name="connsiteX4" fmla="*/ 509440 w 936953"/>
                <a:gd name="connsiteY4" fmla="*/ 609873 h 1071949"/>
                <a:gd name="connsiteX0" fmla="*/ 868850 w 936953"/>
                <a:gd name="connsiteY0" fmla="*/ 88297 h 1054563"/>
                <a:gd name="connsiteX1" fmla="*/ 331640 w 936953"/>
                <a:gd name="connsiteY1" fmla="*/ 20987 h 1054563"/>
                <a:gd name="connsiteX2" fmla="*/ 110660 w 936953"/>
                <a:gd name="connsiteY2" fmla="*/ 927767 h 1054563"/>
                <a:gd name="connsiteX3" fmla="*/ 873930 w 936953"/>
                <a:gd name="connsiteY3" fmla="*/ 908717 h 1054563"/>
                <a:gd name="connsiteX4" fmla="*/ 509440 w 936953"/>
                <a:gd name="connsiteY4" fmla="*/ 592487 h 1054563"/>
                <a:gd name="connsiteX0" fmla="*/ 875200 w 936953"/>
                <a:gd name="connsiteY0" fmla="*/ 113259 h 1047775"/>
                <a:gd name="connsiteX1" fmla="*/ 331640 w 936953"/>
                <a:gd name="connsiteY1" fmla="*/ 14199 h 1047775"/>
                <a:gd name="connsiteX2" fmla="*/ 110660 w 936953"/>
                <a:gd name="connsiteY2" fmla="*/ 920979 h 1047775"/>
                <a:gd name="connsiteX3" fmla="*/ 873930 w 936953"/>
                <a:gd name="connsiteY3" fmla="*/ 901929 h 1047775"/>
                <a:gd name="connsiteX4" fmla="*/ 509440 w 936953"/>
                <a:gd name="connsiteY4" fmla="*/ 585699 h 1047775"/>
                <a:gd name="connsiteX0" fmla="*/ 875200 w 1187337"/>
                <a:gd name="connsiteY0" fmla="*/ 113259 h 1047775"/>
                <a:gd name="connsiteX1" fmla="*/ 331640 w 1187337"/>
                <a:gd name="connsiteY1" fmla="*/ 14199 h 1047775"/>
                <a:gd name="connsiteX2" fmla="*/ 110660 w 1187337"/>
                <a:gd name="connsiteY2" fmla="*/ 920979 h 1047775"/>
                <a:gd name="connsiteX3" fmla="*/ 873930 w 1187337"/>
                <a:gd name="connsiteY3" fmla="*/ 901929 h 1047775"/>
                <a:gd name="connsiteX4" fmla="*/ 1019028 w 1187337"/>
                <a:gd name="connsiteY4" fmla="*/ 647612 h 1047775"/>
                <a:gd name="connsiteX0" fmla="*/ 875200 w 1019028"/>
                <a:gd name="connsiteY0" fmla="*/ 113259 h 1047775"/>
                <a:gd name="connsiteX1" fmla="*/ 331640 w 1019028"/>
                <a:gd name="connsiteY1" fmla="*/ 14199 h 1047775"/>
                <a:gd name="connsiteX2" fmla="*/ 110660 w 1019028"/>
                <a:gd name="connsiteY2" fmla="*/ 920979 h 1047775"/>
                <a:gd name="connsiteX3" fmla="*/ 873930 w 1019028"/>
                <a:gd name="connsiteY3" fmla="*/ 901929 h 1047775"/>
                <a:gd name="connsiteX4" fmla="*/ 1019028 w 1019028"/>
                <a:gd name="connsiteY4" fmla="*/ 647612 h 1047775"/>
                <a:gd name="connsiteX0" fmla="*/ 875200 w 953383"/>
                <a:gd name="connsiteY0" fmla="*/ 113259 h 1102653"/>
                <a:gd name="connsiteX1" fmla="*/ 331640 w 953383"/>
                <a:gd name="connsiteY1" fmla="*/ 14199 h 1102653"/>
                <a:gd name="connsiteX2" fmla="*/ 110660 w 953383"/>
                <a:gd name="connsiteY2" fmla="*/ 920979 h 1102653"/>
                <a:gd name="connsiteX3" fmla="*/ 873930 w 953383"/>
                <a:gd name="connsiteY3" fmla="*/ 901929 h 1102653"/>
                <a:gd name="connsiteX4" fmla="*/ 933303 w 953383"/>
                <a:gd name="connsiteY4" fmla="*/ 1100049 h 1102653"/>
                <a:gd name="connsiteX0" fmla="*/ 875200 w 953383"/>
                <a:gd name="connsiteY0" fmla="*/ 279274 h 1266938"/>
                <a:gd name="connsiteX1" fmla="*/ 331640 w 953383"/>
                <a:gd name="connsiteY1" fmla="*/ 180214 h 1266938"/>
                <a:gd name="connsiteX2" fmla="*/ 110660 w 953383"/>
                <a:gd name="connsiteY2" fmla="*/ 1086994 h 1266938"/>
                <a:gd name="connsiteX3" fmla="*/ 873930 w 953383"/>
                <a:gd name="connsiteY3" fmla="*/ 29719 h 1266938"/>
                <a:gd name="connsiteX4" fmla="*/ 933303 w 953383"/>
                <a:gd name="connsiteY4" fmla="*/ 1266064 h 1266938"/>
                <a:gd name="connsiteX0" fmla="*/ 875200 w 953383"/>
                <a:gd name="connsiteY0" fmla="*/ 279274 h 1266938"/>
                <a:gd name="connsiteX1" fmla="*/ 331640 w 953383"/>
                <a:gd name="connsiteY1" fmla="*/ 180214 h 1266938"/>
                <a:gd name="connsiteX2" fmla="*/ 110660 w 953383"/>
                <a:gd name="connsiteY2" fmla="*/ 1086994 h 1266938"/>
                <a:gd name="connsiteX3" fmla="*/ 873930 w 953383"/>
                <a:gd name="connsiteY3" fmla="*/ 29719 h 1266938"/>
                <a:gd name="connsiteX4" fmla="*/ 933303 w 953383"/>
                <a:gd name="connsiteY4" fmla="*/ 1266064 h 1266938"/>
                <a:gd name="connsiteX0" fmla="*/ 952195 w 1030378"/>
                <a:gd name="connsiteY0" fmla="*/ 279274 h 1266938"/>
                <a:gd name="connsiteX1" fmla="*/ 408635 w 1030378"/>
                <a:gd name="connsiteY1" fmla="*/ 180214 h 1266938"/>
                <a:gd name="connsiteX2" fmla="*/ 78118 w 1030378"/>
                <a:gd name="connsiteY2" fmla="*/ 1158431 h 1266938"/>
                <a:gd name="connsiteX3" fmla="*/ 950925 w 1030378"/>
                <a:gd name="connsiteY3" fmla="*/ 29719 h 1266938"/>
                <a:gd name="connsiteX4" fmla="*/ 1010298 w 1030378"/>
                <a:gd name="connsiteY4" fmla="*/ 1266064 h 1266938"/>
                <a:gd name="connsiteX0" fmla="*/ 944945 w 1023128"/>
                <a:gd name="connsiteY0" fmla="*/ 279274 h 1266938"/>
                <a:gd name="connsiteX1" fmla="*/ 401385 w 1023128"/>
                <a:gd name="connsiteY1" fmla="*/ 180214 h 1266938"/>
                <a:gd name="connsiteX2" fmla="*/ 80393 w 1023128"/>
                <a:gd name="connsiteY2" fmla="*/ 667893 h 1266938"/>
                <a:gd name="connsiteX3" fmla="*/ 943675 w 1023128"/>
                <a:gd name="connsiteY3" fmla="*/ 29719 h 1266938"/>
                <a:gd name="connsiteX4" fmla="*/ 1003048 w 1023128"/>
                <a:gd name="connsiteY4" fmla="*/ 1266064 h 1266938"/>
                <a:gd name="connsiteX0" fmla="*/ 1069210 w 1147393"/>
                <a:gd name="connsiteY0" fmla="*/ 279274 h 1266938"/>
                <a:gd name="connsiteX1" fmla="*/ 235138 w 1147393"/>
                <a:gd name="connsiteY1" fmla="*/ 1118427 h 1266938"/>
                <a:gd name="connsiteX2" fmla="*/ 204658 w 1147393"/>
                <a:gd name="connsiteY2" fmla="*/ 667893 h 1266938"/>
                <a:gd name="connsiteX3" fmla="*/ 1067940 w 1147393"/>
                <a:gd name="connsiteY3" fmla="*/ 29719 h 1266938"/>
                <a:gd name="connsiteX4" fmla="*/ 1127313 w 1147393"/>
                <a:gd name="connsiteY4" fmla="*/ 1266064 h 1266938"/>
                <a:gd name="connsiteX0" fmla="*/ 226248 w 1147393"/>
                <a:gd name="connsiteY0" fmla="*/ 131636 h 1266938"/>
                <a:gd name="connsiteX1" fmla="*/ 235138 w 1147393"/>
                <a:gd name="connsiteY1" fmla="*/ 1118427 h 1266938"/>
                <a:gd name="connsiteX2" fmla="*/ 204658 w 1147393"/>
                <a:gd name="connsiteY2" fmla="*/ 667893 h 1266938"/>
                <a:gd name="connsiteX3" fmla="*/ 1067940 w 1147393"/>
                <a:gd name="connsiteY3" fmla="*/ 29719 h 1266938"/>
                <a:gd name="connsiteX4" fmla="*/ 1127313 w 1147393"/>
                <a:gd name="connsiteY4" fmla="*/ 1266064 h 1266938"/>
                <a:gd name="connsiteX0" fmla="*/ 231011 w 1147393"/>
                <a:gd name="connsiteY0" fmla="*/ 155449 h 1266938"/>
                <a:gd name="connsiteX1" fmla="*/ 235138 w 1147393"/>
                <a:gd name="connsiteY1" fmla="*/ 1118427 h 1266938"/>
                <a:gd name="connsiteX2" fmla="*/ 204658 w 1147393"/>
                <a:gd name="connsiteY2" fmla="*/ 667893 h 1266938"/>
                <a:gd name="connsiteX3" fmla="*/ 1067940 w 1147393"/>
                <a:gd name="connsiteY3" fmla="*/ 29719 h 1266938"/>
                <a:gd name="connsiteX4" fmla="*/ 1127313 w 1147393"/>
                <a:gd name="connsiteY4" fmla="*/ 1266064 h 1266938"/>
                <a:gd name="connsiteX0" fmla="*/ 216723 w 1147393"/>
                <a:gd name="connsiteY0" fmla="*/ 164974 h 1266938"/>
                <a:gd name="connsiteX1" fmla="*/ 235138 w 1147393"/>
                <a:gd name="connsiteY1" fmla="*/ 1118427 h 1266938"/>
                <a:gd name="connsiteX2" fmla="*/ 204658 w 1147393"/>
                <a:gd name="connsiteY2" fmla="*/ 667893 h 1266938"/>
                <a:gd name="connsiteX3" fmla="*/ 1067940 w 1147393"/>
                <a:gd name="connsiteY3" fmla="*/ 29719 h 1266938"/>
                <a:gd name="connsiteX4" fmla="*/ 1127313 w 1147393"/>
                <a:gd name="connsiteY4" fmla="*/ 1266064 h 1266938"/>
                <a:gd name="connsiteX0" fmla="*/ 216723 w 1147393"/>
                <a:gd name="connsiteY0" fmla="*/ 164974 h 1266938"/>
                <a:gd name="connsiteX1" fmla="*/ 235138 w 1147393"/>
                <a:gd name="connsiteY1" fmla="*/ 1147002 h 1266938"/>
                <a:gd name="connsiteX2" fmla="*/ 204658 w 1147393"/>
                <a:gd name="connsiteY2" fmla="*/ 667893 h 1266938"/>
                <a:gd name="connsiteX3" fmla="*/ 1067940 w 1147393"/>
                <a:gd name="connsiteY3" fmla="*/ 29719 h 1266938"/>
                <a:gd name="connsiteX4" fmla="*/ 1127313 w 1147393"/>
                <a:gd name="connsiteY4" fmla="*/ 1266064 h 1266938"/>
                <a:gd name="connsiteX0" fmla="*/ 82083 w 1012753"/>
                <a:gd name="connsiteY0" fmla="*/ 164974 h 1266938"/>
                <a:gd name="connsiteX1" fmla="*/ 100498 w 1012753"/>
                <a:gd name="connsiteY1" fmla="*/ 1147002 h 1266938"/>
                <a:gd name="connsiteX2" fmla="*/ 70018 w 1012753"/>
                <a:gd name="connsiteY2" fmla="*/ 667893 h 1266938"/>
                <a:gd name="connsiteX3" fmla="*/ 933300 w 1012753"/>
                <a:gd name="connsiteY3" fmla="*/ 29719 h 1266938"/>
                <a:gd name="connsiteX4" fmla="*/ 992673 w 1012753"/>
                <a:gd name="connsiteY4" fmla="*/ 1266064 h 1266938"/>
                <a:gd name="connsiteX0" fmla="*/ 90964 w 1021634"/>
                <a:gd name="connsiteY0" fmla="*/ 164974 h 1266938"/>
                <a:gd name="connsiteX1" fmla="*/ 76042 w 1021634"/>
                <a:gd name="connsiteY1" fmla="*/ 1132714 h 1266938"/>
                <a:gd name="connsiteX2" fmla="*/ 78899 w 1021634"/>
                <a:gd name="connsiteY2" fmla="*/ 667893 h 1266938"/>
                <a:gd name="connsiteX3" fmla="*/ 942181 w 1021634"/>
                <a:gd name="connsiteY3" fmla="*/ 29719 h 1266938"/>
                <a:gd name="connsiteX4" fmla="*/ 1001554 w 1021634"/>
                <a:gd name="connsiteY4" fmla="*/ 1266064 h 1266938"/>
                <a:gd name="connsiteX0" fmla="*/ 97741 w 1028411"/>
                <a:gd name="connsiteY0" fmla="*/ 164974 h 1266938"/>
                <a:gd name="connsiteX1" fmla="*/ 82819 w 1028411"/>
                <a:gd name="connsiteY1" fmla="*/ 1132714 h 1266938"/>
                <a:gd name="connsiteX2" fmla="*/ 76151 w 1028411"/>
                <a:gd name="connsiteY2" fmla="*/ 653606 h 1266938"/>
                <a:gd name="connsiteX3" fmla="*/ 948958 w 1028411"/>
                <a:gd name="connsiteY3" fmla="*/ 29719 h 1266938"/>
                <a:gd name="connsiteX4" fmla="*/ 1008331 w 1028411"/>
                <a:gd name="connsiteY4" fmla="*/ 1266064 h 1266938"/>
                <a:gd name="connsiteX0" fmla="*/ 97741 w 1028411"/>
                <a:gd name="connsiteY0" fmla="*/ 164974 h 1266938"/>
                <a:gd name="connsiteX1" fmla="*/ 82819 w 1028411"/>
                <a:gd name="connsiteY1" fmla="*/ 1132714 h 1266938"/>
                <a:gd name="connsiteX2" fmla="*/ 76151 w 1028411"/>
                <a:gd name="connsiteY2" fmla="*/ 653606 h 1266938"/>
                <a:gd name="connsiteX3" fmla="*/ 948958 w 1028411"/>
                <a:gd name="connsiteY3" fmla="*/ 29719 h 1266938"/>
                <a:gd name="connsiteX4" fmla="*/ 1008331 w 1028411"/>
                <a:gd name="connsiteY4" fmla="*/ 1266064 h 1266938"/>
                <a:gd name="connsiteX0" fmla="*/ 83454 w 1028411"/>
                <a:gd name="connsiteY0" fmla="*/ 160211 h 1266938"/>
                <a:gd name="connsiteX1" fmla="*/ 82819 w 1028411"/>
                <a:gd name="connsiteY1" fmla="*/ 1132714 h 1266938"/>
                <a:gd name="connsiteX2" fmla="*/ 76151 w 1028411"/>
                <a:gd name="connsiteY2" fmla="*/ 653606 h 1266938"/>
                <a:gd name="connsiteX3" fmla="*/ 948958 w 1028411"/>
                <a:gd name="connsiteY3" fmla="*/ 29719 h 1266938"/>
                <a:gd name="connsiteX4" fmla="*/ 1008331 w 1028411"/>
                <a:gd name="connsiteY4" fmla="*/ 1266064 h 1266938"/>
                <a:gd name="connsiteX0" fmla="*/ 83454 w 1028411"/>
                <a:gd name="connsiteY0" fmla="*/ 160211 h 1266938"/>
                <a:gd name="connsiteX1" fmla="*/ 82819 w 1028411"/>
                <a:gd name="connsiteY1" fmla="*/ 1132714 h 1266938"/>
                <a:gd name="connsiteX2" fmla="*/ 76151 w 1028411"/>
                <a:gd name="connsiteY2" fmla="*/ 653606 h 1266938"/>
                <a:gd name="connsiteX3" fmla="*/ 948958 w 1028411"/>
                <a:gd name="connsiteY3" fmla="*/ 29719 h 1266938"/>
                <a:gd name="connsiteX4" fmla="*/ 1008331 w 1028411"/>
                <a:gd name="connsiteY4" fmla="*/ 1266064 h 1266938"/>
                <a:gd name="connsiteX0" fmla="*/ 63723 w 1008680"/>
                <a:gd name="connsiteY0" fmla="*/ 160211 h 1266938"/>
                <a:gd name="connsiteX1" fmla="*/ 63088 w 1008680"/>
                <a:gd name="connsiteY1" fmla="*/ 1132714 h 1266938"/>
                <a:gd name="connsiteX2" fmla="*/ 84995 w 1008680"/>
                <a:gd name="connsiteY2" fmla="*/ 663131 h 1266938"/>
                <a:gd name="connsiteX3" fmla="*/ 929227 w 1008680"/>
                <a:gd name="connsiteY3" fmla="*/ 29719 h 1266938"/>
                <a:gd name="connsiteX4" fmla="*/ 988600 w 1008680"/>
                <a:gd name="connsiteY4" fmla="*/ 1266064 h 1266938"/>
                <a:gd name="connsiteX0" fmla="*/ 8706 w 953663"/>
                <a:gd name="connsiteY0" fmla="*/ 160211 h 1266938"/>
                <a:gd name="connsiteX1" fmla="*/ 8071 w 953663"/>
                <a:gd name="connsiteY1" fmla="*/ 1132714 h 1266938"/>
                <a:gd name="connsiteX2" fmla="*/ 29978 w 953663"/>
                <a:gd name="connsiteY2" fmla="*/ 663131 h 1266938"/>
                <a:gd name="connsiteX3" fmla="*/ 874210 w 953663"/>
                <a:gd name="connsiteY3" fmla="*/ 29719 h 1266938"/>
                <a:gd name="connsiteX4" fmla="*/ 933583 w 953663"/>
                <a:gd name="connsiteY4" fmla="*/ 1266064 h 1266938"/>
                <a:gd name="connsiteX0" fmla="*/ 31115 w 976072"/>
                <a:gd name="connsiteY0" fmla="*/ 160211 h 1266938"/>
                <a:gd name="connsiteX1" fmla="*/ 30480 w 976072"/>
                <a:gd name="connsiteY1" fmla="*/ 1132714 h 1266938"/>
                <a:gd name="connsiteX2" fmla="*/ 0 w 976072"/>
                <a:gd name="connsiteY2" fmla="*/ 634556 h 1266938"/>
                <a:gd name="connsiteX3" fmla="*/ 896619 w 976072"/>
                <a:gd name="connsiteY3" fmla="*/ 29719 h 1266938"/>
                <a:gd name="connsiteX4" fmla="*/ 955992 w 976072"/>
                <a:gd name="connsiteY4" fmla="*/ 1266064 h 1266938"/>
                <a:gd name="connsiteX0" fmla="*/ 31115 w 976072"/>
                <a:gd name="connsiteY0" fmla="*/ 160211 h 1266938"/>
                <a:gd name="connsiteX1" fmla="*/ 30480 w 976072"/>
                <a:gd name="connsiteY1" fmla="*/ 1132714 h 1266938"/>
                <a:gd name="connsiteX2" fmla="*/ 0 w 976072"/>
                <a:gd name="connsiteY2" fmla="*/ 634556 h 1266938"/>
                <a:gd name="connsiteX3" fmla="*/ 896619 w 976072"/>
                <a:gd name="connsiteY3" fmla="*/ 29719 h 1266938"/>
                <a:gd name="connsiteX4" fmla="*/ 955992 w 976072"/>
                <a:gd name="connsiteY4" fmla="*/ 1266064 h 1266938"/>
                <a:gd name="connsiteX0" fmla="*/ 31115 w 976072"/>
                <a:gd name="connsiteY0" fmla="*/ 160211 h 1266938"/>
                <a:gd name="connsiteX1" fmla="*/ 40005 w 976072"/>
                <a:gd name="connsiteY1" fmla="*/ 1113664 h 1266938"/>
                <a:gd name="connsiteX2" fmla="*/ 0 w 976072"/>
                <a:gd name="connsiteY2" fmla="*/ 634556 h 1266938"/>
                <a:gd name="connsiteX3" fmla="*/ 896619 w 976072"/>
                <a:gd name="connsiteY3" fmla="*/ 29719 h 1266938"/>
                <a:gd name="connsiteX4" fmla="*/ 955992 w 976072"/>
                <a:gd name="connsiteY4" fmla="*/ 1266064 h 1266938"/>
                <a:gd name="connsiteX0" fmla="*/ 31115 w 976072"/>
                <a:gd name="connsiteY0" fmla="*/ 160211 h 1266938"/>
                <a:gd name="connsiteX1" fmla="*/ 40005 w 976072"/>
                <a:gd name="connsiteY1" fmla="*/ 1113664 h 1266938"/>
                <a:gd name="connsiteX2" fmla="*/ 0 w 976072"/>
                <a:gd name="connsiteY2" fmla="*/ 634556 h 1266938"/>
                <a:gd name="connsiteX3" fmla="*/ 896619 w 976072"/>
                <a:gd name="connsiteY3" fmla="*/ 29719 h 1266938"/>
                <a:gd name="connsiteX4" fmla="*/ 955992 w 976072"/>
                <a:gd name="connsiteY4" fmla="*/ 1266064 h 1266938"/>
                <a:gd name="connsiteX0" fmla="*/ 31115 w 976072"/>
                <a:gd name="connsiteY0" fmla="*/ 160211 h 1266938"/>
                <a:gd name="connsiteX1" fmla="*/ 40005 w 976072"/>
                <a:gd name="connsiteY1" fmla="*/ 1113664 h 1266938"/>
                <a:gd name="connsiteX2" fmla="*/ 0 w 976072"/>
                <a:gd name="connsiteY2" fmla="*/ 634556 h 1266938"/>
                <a:gd name="connsiteX3" fmla="*/ 896619 w 976072"/>
                <a:gd name="connsiteY3" fmla="*/ 29719 h 1266938"/>
                <a:gd name="connsiteX4" fmla="*/ 955992 w 976072"/>
                <a:gd name="connsiteY4" fmla="*/ 1266064 h 1266938"/>
                <a:gd name="connsiteX0" fmla="*/ 31115 w 976072"/>
                <a:gd name="connsiteY0" fmla="*/ 160211 h 1266938"/>
                <a:gd name="connsiteX1" fmla="*/ 40005 w 976072"/>
                <a:gd name="connsiteY1" fmla="*/ 1113664 h 1266938"/>
                <a:gd name="connsiteX2" fmla="*/ 0 w 976072"/>
                <a:gd name="connsiteY2" fmla="*/ 620268 h 1266938"/>
                <a:gd name="connsiteX3" fmla="*/ 896619 w 976072"/>
                <a:gd name="connsiteY3" fmla="*/ 29719 h 1266938"/>
                <a:gd name="connsiteX4" fmla="*/ 955992 w 976072"/>
                <a:gd name="connsiteY4" fmla="*/ 1266064 h 1266938"/>
                <a:gd name="connsiteX0" fmla="*/ 31115 w 976072"/>
                <a:gd name="connsiteY0" fmla="*/ 160211 h 1266938"/>
                <a:gd name="connsiteX1" fmla="*/ 40005 w 976072"/>
                <a:gd name="connsiteY1" fmla="*/ 1113664 h 1266938"/>
                <a:gd name="connsiteX2" fmla="*/ 0 w 976072"/>
                <a:gd name="connsiteY2" fmla="*/ 605981 h 1266938"/>
                <a:gd name="connsiteX3" fmla="*/ 896619 w 976072"/>
                <a:gd name="connsiteY3" fmla="*/ 29719 h 1266938"/>
                <a:gd name="connsiteX4" fmla="*/ 955992 w 976072"/>
                <a:gd name="connsiteY4" fmla="*/ 1266064 h 1266938"/>
                <a:gd name="connsiteX0" fmla="*/ 31115 w 976072"/>
                <a:gd name="connsiteY0" fmla="*/ 160211 h 1266938"/>
                <a:gd name="connsiteX1" fmla="*/ 40005 w 976072"/>
                <a:gd name="connsiteY1" fmla="*/ 1113664 h 1266938"/>
                <a:gd name="connsiteX2" fmla="*/ 0 w 976072"/>
                <a:gd name="connsiteY2" fmla="*/ 605981 h 1266938"/>
                <a:gd name="connsiteX3" fmla="*/ 896619 w 976072"/>
                <a:gd name="connsiteY3" fmla="*/ 29719 h 1266938"/>
                <a:gd name="connsiteX4" fmla="*/ 955992 w 976072"/>
                <a:gd name="connsiteY4" fmla="*/ 1266064 h 1266938"/>
                <a:gd name="connsiteX0" fmla="*/ 31115 w 976072"/>
                <a:gd name="connsiteY0" fmla="*/ 160211 h 1266938"/>
                <a:gd name="connsiteX1" fmla="*/ 40005 w 976072"/>
                <a:gd name="connsiteY1" fmla="*/ 1113664 h 1266938"/>
                <a:gd name="connsiteX2" fmla="*/ 0 w 976072"/>
                <a:gd name="connsiteY2" fmla="*/ 605981 h 1266938"/>
                <a:gd name="connsiteX3" fmla="*/ 896619 w 976072"/>
                <a:gd name="connsiteY3" fmla="*/ 29719 h 1266938"/>
                <a:gd name="connsiteX4" fmla="*/ 955992 w 976072"/>
                <a:gd name="connsiteY4" fmla="*/ 1266064 h 1266938"/>
                <a:gd name="connsiteX0" fmla="*/ 31115 w 976072"/>
                <a:gd name="connsiteY0" fmla="*/ 160211 h 1266938"/>
                <a:gd name="connsiteX1" fmla="*/ 40005 w 976072"/>
                <a:gd name="connsiteY1" fmla="*/ 1113664 h 1266938"/>
                <a:gd name="connsiteX2" fmla="*/ 0 w 976072"/>
                <a:gd name="connsiteY2" fmla="*/ 605981 h 1266938"/>
                <a:gd name="connsiteX3" fmla="*/ 896619 w 976072"/>
                <a:gd name="connsiteY3" fmla="*/ 29719 h 1266938"/>
                <a:gd name="connsiteX4" fmla="*/ 955992 w 976072"/>
                <a:gd name="connsiteY4" fmla="*/ 1266064 h 1266938"/>
                <a:gd name="connsiteX0" fmla="*/ 31115 w 955992"/>
                <a:gd name="connsiteY0" fmla="*/ 130492 h 1238086"/>
                <a:gd name="connsiteX1" fmla="*/ 40005 w 955992"/>
                <a:gd name="connsiteY1" fmla="*/ 1083945 h 1238086"/>
                <a:gd name="connsiteX2" fmla="*/ 0 w 955992"/>
                <a:gd name="connsiteY2" fmla="*/ 576262 h 1238086"/>
                <a:gd name="connsiteX3" fmla="*/ 896619 w 955992"/>
                <a:gd name="connsiteY3" fmla="*/ 0 h 1238086"/>
                <a:gd name="connsiteX4" fmla="*/ 955992 w 955992"/>
                <a:gd name="connsiteY4" fmla="*/ 1236345 h 1238086"/>
                <a:gd name="connsiteX0" fmla="*/ 31115 w 955992"/>
                <a:gd name="connsiteY0" fmla="*/ 130492 h 1238173"/>
                <a:gd name="connsiteX1" fmla="*/ 40005 w 955992"/>
                <a:gd name="connsiteY1" fmla="*/ 1083945 h 1238173"/>
                <a:gd name="connsiteX2" fmla="*/ 0 w 955992"/>
                <a:gd name="connsiteY2" fmla="*/ 576262 h 1238173"/>
                <a:gd name="connsiteX3" fmla="*/ 896619 w 955992"/>
                <a:gd name="connsiteY3" fmla="*/ 0 h 1238173"/>
                <a:gd name="connsiteX4" fmla="*/ 955992 w 955992"/>
                <a:gd name="connsiteY4" fmla="*/ 1236345 h 1238173"/>
                <a:gd name="connsiteX0" fmla="*/ 31115 w 955992"/>
                <a:gd name="connsiteY0" fmla="*/ 130492 h 1238173"/>
                <a:gd name="connsiteX1" fmla="*/ 40005 w 955992"/>
                <a:gd name="connsiteY1" fmla="*/ 1083945 h 1238173"/>
                <a:gd name="connsiteX2" fmla="*/ 0 w 955992"/>
                <a:gd name="connsiteY2" fmla="*/ 576262 h 1238173"/>
                <a:gd name="connsiteX3" fmla="*/ 896619 w 955992"/>
                <a:gd name="connsiteY3" fmla="*/ 0 h 1238173"/>
                <a:gd name="connsiteX4" fmla="*/ 955992 w 955992"/>
                <a:gd name="connsiteY4" fmla="*/ 1236345 h 1238173"/>
                <a:gd name="connsiteX0" fmla="*/ 31115 w 955992"/>
                <a:gd name="connsiteY0" fmla="*/ 130492 h 1238173"/>
                <a:gd name="connsiteX1" fmla="*/ 40005 w 955992"/>
                <a:gd name="connsiteY1" fmla="*/ 1083945 h 1238173"/>
                <a:gd name="connsiteX2" fmla="*/ 0 w 955992"/>
                <a:gd name="connsiteY2" fmla="*/ 576262 h 1238173"/>
                <a:gd name="connsiteX3" fmla="*/ 896619 w 955992"/>
                <a:gd name="connsiteY3" fmla="*/ 0 h 1238173"/>
                <a:gd name="connsiteX4" fmla="*/ 955992 w 955992"/>
                <a:gd name="connsiteY4" fmla="*/ 1236345 h 1238173"/>
                <a:gd name="connsiteX0" fmla="*/ 31115 w 955992"/>
                <a:gd name="connsiteY0" fmla="*/ 130492 h 1238173"/>
                <a:gd name="connsiteX1" fmla="*/ 40005 w 955992"/>
                <a:gd name="connsiteY1" fmla="*/ 1083945 h 1238173"/>
                <a:gd name="connsiteX2" fmla="*/ 0 w 955992"/>
                <a:gd name="connsiteY2" fmla="*/ 576262 h 1238173"/>
                <a:gd name="connsiteX3" fmla="*/ 896619 w 955992"/>
                <a:gd name="connsiteY3" fmla="*/ 0 h 1238173"/>
                <a:gd name="connsiteX4" fmla="*/ 955992 w 955992"/>
                <a:gd name="connsiteY4" fmla="*/ 1236345 h 1238173"/>
                <a:gd name="connsiteX0" fmla="*/ 31115 w 955992"/>
                <a:gd name="connsiteY0" fmla="*/ 144470 h 1252151"/>
                <a:gd name="connsiteX1" fmla="*/ 40005 w 955992"/>
                <a:gd name="connsiteY1" fmla="*/ 1097923 h 1252151"/>
                <a:gd name="connsiteX2" fmla="*/ 0 w 955992"/>
                <a:gd name="connsiteY2" fmla="*/ 590240 h 1252151"/>
                <a:gd name="connsiteX3" fmla="*/ 806710 w 955992"/>
                <a:gd name="connsiteY3" fmla="*/ 583686 h 1252151"/>
                <a:gd name="connsiteX4" fmla="*/ 896619 w 955992"/>
                <a:gd name="connsiteY4" fmla="*/ 13978 h 1252151"/>
                <a:gd name="connsiteX5" fmla="*/ 955992 w 955992"/>
                <a:gd name="connsiteY5" fmla="*/ 1250323 h 1252151"/>
                <a:gd name="connsiteX0" fmla="*/ 31115 w 955992"/>
                <a:gd name="connsiteY0" fmla="*/ 144274 h 1251955"/>
                <a:gd name="connsiteX1" fmla="*/ 40005 w 955992"/>
                <a:gd name="connsiteY1" fmla="*/ 1097727 h 1251955"/>
                <a:gd name="connsiteX2" fmla="*/ 0 w 955992"/>
                <a:gd name="connsiteY2" fmla="*/ 590044 h 1251955"/>
                <a:gd name="connsiteX3" fmla="*/ 887673 w 955992"/>
                <a:gd name="connsiteY3" fmla="*/ 593015 h 1251955"/>
                <a:gd name="connsiteX4" fmla="*/ 896619 w 955992"/>
                <a:gd name="connsiteY4" fmla="*/ 13782 h 1251955"/>
                <a:gd name="connsiteX5" fmla="*/ 955992 w 955992"/>
                <a:gd name="connsiteY5" fmla="*/ 1250127 h 1251955"/>
                <a:gd name="connsiteX0" fmla="*/ 31115 w 955992"/>
                <a:gd name="connsiteY0" fmla="*/ 144965 h 1252646"/>
                <a:gd name="connsiteX1" fmla="*/ 40005 w 955992"/>
                <a:gd name="connsiteY1" fmla="*/ 1098418 h 1252646"/>
                <a:gd name="connsiteX2" fmla="*/ 0 w 955992"/>
                <a:gd name="connsiteY2" fmla="*/ 590735 h 1252646"/>
                <a:gd name="connsiteX3" fmla="*/ 887673 w 955992"/>
                <a:gd name="connsiteY3" fmla="*/ 593706 h 1252646"/>
                <a:gd name="connsiteX4" fmla="*/ 896619 w 955992"/>
                <a:gd name="connsiteY4" fmla="*/ 14473 h 1252646"/>
                <a:gd name="connsiteX5" fmla="*/ 955992 w 955992"/>
                <a:gd name="connsiteY5" fmla="*/ 1250818 h 1252646"/>
                <a:gd name="connsiteX0" fmla="*/ 31115 w 955992"/>
                <a:gd name="connsiteY0" fmla="*/ 144965 h 1252646"/>
                <a:gd name="connsiteX1" fmla="*/ 40005 w 955992"/>
                <a:gd name="connsiteY1" fmla="*/ 1098418 h 1252646"/>
                <a:gd name="connsiteX2" fmla="*/ 0 w 955992"/>
                <a:gd name="connsiteY2" fmla="*/ 590735 h 1252646"/>
                <a:gd name="connsiteX3" fmla="*/ 887673 w 955992"/>
                <a:gd name="connsiteY3" fmla="*/ 593706 h 1252646"/>
                <a:gd name="connsiteX4" fmla="*/ 896619 w 955992"/>
                <a:gd name="connsiteY4" fmla="*/ 14473 h 1252646"/>
                <a:gd name="connsiteX5" fmla="*/ 955992 w 955992"/>
                <a:gd name="connsiteY5" fmla="*/ 1250818 h 1252646"/>
                <a:gd name="connsiteX0" fmla="*/ 31115 w 955992"/>
                <a:gd name="connsiteY0" fmla="*/ 144965 h 1252646"/>
                <a:gd name="connsiteX1" fmla="*/ 40005 w 955992"/>
                <a:gd name="connsiteY1" fmla="*/ 1098418 h 1252646"/>
                <a:gd name="connsiteX2" fmla="*/ 0 w 955992"/>
                <a:gd name="connsiteY2" fmla="*/ 590735 h 1252646"/>
                <a:gd name="connsiteX3" fmla="*/ 887673 w 955992"/>
                <a:gd name="connsiteY3" fmla="*/ 593706 h 1252646"/>
                <a:gd name="connsiteX4" fmla="*/ 896619 w 955992"/>
                <a:gd name="connsiteY4" fmla="*/ 14473 h 1252646"/>
                <a:gd name="connsiteX5" fmla="*/ 955992 w 955992"/>
                <a:gd name="connsiteY5" fmla="*/ 1250818 h 1252646"/>
                <a:gd name="connsiteX0" fmla="*/ 31115 w 955992"/>
                <a:gd name="connsiteY0" fmla="*/ 144965 h 1252646"/>
                <a:gd name="connsiteX1" fmla="*/ 40005 w 955992"/>
                <a:gd name="connsiteY1" fmla="*/ 1098418 h 1252646"/>
                <a:gd name="connsiteX2" fmla="*/ 0 w 955992"/>
                <a:gd name="connsiteY2" fmla="*/ 619310 h 1252646"/>
                <a:gd name="connsiteX3" fmla="*/ 887673 w 955992"/>
                <a:gd name="connsiteY3" fmla="*/ 593706 h 1252646"/>
                <a:gd name="connsiteX4" fmla="*/ 896619 w 955992"/>
                <a:gd name="connsiteY4" fmla="*/ 14473 h 1252646"/>
                <a:gd name="connsiteX5" fmla="*/ 955992 w 955992"/>
                <a:gd name="connsiteY5" fmla="*/ 1250818 h 1252646"/>
                <a:gd name="connsiteX0" fmla="*/ 27186 w 952063"/>
                <a:gd name="connsiteY0" fmla="*/ 144965 h 1252646"/>
                <a:gd name="connsiteX1" fmla="*/ 36076 w 952063"/>
                <a:gd name="connsiteY1" fmla="*/ 1098418 h 1252646"/>
                <a:gd name="connsiteX2" fmla="*/ 5596 w 952063"/>
                <a:gd name="connsiteY2" fmla="*/ 605022 h 1252646"/>
                <a:gd name="connsiteX3" fmla="*/ 883744 w 952063"/>
                <a:gd name="connsiteY3" fmla="*/ 593706 h 1252646"/>
                <a:gd name="connsiteX4" fmla="*/ 892690 w 952063"/>
                <a:gd name="connsiteY4" fmla="*/ 14473 h 1252646"/>
                <a:gd name="connsiteX5" fmla="*/ 952063 w 952063"/>
                <a:gd name="connsiteY5" fmla="*/ 1250818 h 1252646"/>
                <a:gd name="connsiteX0" fmla="*/ 35878 w 960755"/>
                <a:gd name="connsiteY0" fmla="*/ 144965 h 1252646"/>
                <a:gd name="connsiteX1" fmla="*/ 44768 w 960755"/>
                <a:gd name="connsiteY1" fmla="*/ 1098418 h 1252646"/>
                <a:gd name="connsiteX2" fmla="*/ 0 w 960755"/>
                <a:gd name="connsiteY2" fmla="*/ 605022 h 1252646"/>
                <a:gd name="connsiteX3" fmla="*/ 892436 w 960755"/>
                <a:gd name="connsiteY3" fmla="*/ 593706 h 1252646"/>
                <a:gd name="connsiteX4" fmla="*/ 901382 w 960755"/>
                <a:gd name="connsiteY4" fmla="*/ 14473 h 1252646"/>
                <a:gd name="connsiteX5" fmla="*/ 960755 w 960755"/>
                <a:gd name="connsiteY5" fmla="*/ 1250818 h 1252646"/>
                <a:gd name="connsiteX0" fmla="*/ 35878 w 960755"/>
                <a:gd name="connsiteY0" fmla="*/ 144652 h 1252333"/>
                <a:gd name="connsiteX1" fmla="*/ 44768 w 960755"/>
                <a:gd name="connsiteY1" fmla="*/ 1098105 h 1252333"/>
                <a:gd name="connsiteX2" fmla="*/ 0 w 960755"/>
                <a:gd name="connsiteY2" fmla="*/ 604709 h 1252333"/>
                <a:gd name="connsiteX3" fmla="*/ 916248 w 960755"/>
                <a:gd name="connsiteY3" fmla="*/ 607681 h 1252333"/>
                <a:gd name="connsiteX4" fmla="*/ 901382 w 960755"/>
                <a:gd name="connsiteY4" fmla="*/ 14160 h 1252333"/>
                <a:gd name="connsiteX5" fmla="*/ 960755 w 960755"/>
                <a:gd name="connsiteY5" fmla="*/ 1250505 h 1252333"/>
                <a:gd name="connsiteX0" fmla="*/ 35878 w 960755"/>
                <a:gd name="connsiteY0" fmla="*/ 144751 h 1252432"/>
                <a:gd name="connsiteX1" fmla="*/ 44768 w 960755"/>
                <a:gd name="connsiteY1" fmla="*/ 1098204 h 1252432"/>
                <a:gd name="connsiteX2" fmla="*/ 0 w 960755"/>
                <a:gd name="connsiteY2" fmla="*/ 604808 h 1252432"/>
                <a:gd name="connsiteX3" fmla="*/ 916248 w 960755"/>
                <a:gd name="connsiteY3" fmla="*/ 607780 h 1252432"/>
                <a:gd name="connsiteX4" fmla="*/ 901382 w 960755"/>
                <a:gd name="connsiteY4" fmla="*/ 14259 h 1252432"/>
                <a:gd name="connsiteX5" fmla="*/ 960755 w 960755"/>
                <a:gd name="connsiteY5" fmla="*/ 1250604 h 1252432"/>
                <a:gd name="connsiteX0" fmla="*/ 35878 w 960755"/>
                <a:gd name="connsiteY0" fmla="*/ 144649 h 1252330"/>
                <a:gd name="connsiteX1" fmla="*/ 44768 w 960755"/>
                <a:gd name="connsiteY1" fmla="*/ 1098102 h 1252330"/>
                <a:gd name="connsiteX2" fmla="*/ 0 w 960755"/>
                <a:gd name="connsiteY2" fmla="*/ 604706 h 1252330"/>
                <a:gd name="connsiteX3" fmla="*/ 949586 w 960755"/>
                <a:gd name="connsiteY3" fmla="*/ 612441 h 1252330"/>
                <a:gd name="connsiteX4" fmla="*/ 901382 w 960755"/>
                <a:gd name="connsiteY4" fmla="*/ 14157 h 1252330"/>
                <a:gd name="connsiteX5" fmla="*/ 960755 w 960755"/>
                <a:gd name="connsiteY5" fmla="*/ 1250502 h 1252330"/>
                <a:gd name="connsiteX0" fmla="*/ 35878 w 960755"/>
                <a:gd name="connsiteY0" fmla="*/ 144649 h 1252330"/>
                <a:gd name="connsiteX1" fmla="*/ 44768 w 960755"/>
                <a:gd name="connsiteY1" fmla="*/ 1098102 h 1252330"/>
                <a:gd name="connsiteX2" fmla="*/ 0 w 960755"/>
                <a:gd name="connsiteY2" fmla="*/ 604706 h 1252330"/>
                <a:gd name="connsiteX3" fmla="*/ 916248 w 960755"/>
                <a:gd name="connsiteY3" fmla="*/ 612441 h 1252330"/>
                <a:gd name="connsiteX4" fmla="*/ 901382 w 960755"/>
                <a:gd name="connsiteY4" fmla="*/ 14157 h 1252330"/>
                <a:gd name="connsiteX5" fmla="*/ 960755 w 960755"/>
                <a:gd name="connsiteY5" fmla="*/ 1250502 h 1252330"/>
                <a:gd name="connsiteX0" fmla="*/ 35878 w 960755"/>
                <a:gd name="connsiteY0" fmla="*/ 144649 h 1250502"/>
                <a:gd name="connsiteX1" fmla="*/ 44768 w 960755"/>
                <a:gd name="connsiteY1" fmla="*/ 1098102 h 1250502"/>
                <a:gd name="connsiteX2" fmla="*/ 0 w 960755"/>
                <a:gd name="connsiteY2" fmla="*/ 604706 h 1250502"/>
                <a:gd name="connsiteX3" fmla="*/ 916248 w 960755"/>
                <a:gd name="connsiteY3" fmla="*/ 612441 h 1250502"/>
                <a:gd name="connsiteX4" fmla="*/ 901382 w 960755"/>
                <a:gd name="connsiteY4" fmla="*/ 14157 h 1250502"/>
                <a:gd name="connsiteX5" fmla="*/ 960755 w 960755"/>
                <a:gd name="connsiteY5" fmla="*/ 1250502 h 1250502"/>
                <a:gd name="connsiteX0" fmla="*/ 35878 w 916892"/>
                <a:gd name="connsiteY0" fmla="*/ 144649 h 1221927"/>
                <a:gd name="connsiteX1" fmla="*/ 44768 w 916892"/>
                <a:gd name="connsiteY1" fmla="*/ 1098102 h 1221927"/>
                <a:gd name="connsiteX2" fmla="*/ 0 w 916892"/>
                <a:gd name="connsiteY2" fmla="*/ 604706 h 1221927"/>
                <a:gd name="connsiteX3" fmla="*/ 916248 w 916892"/>
                <a:gd name="connsiteY3" fmla="*/ 612441 h 1221927"/>
                <a:gd name="connsiteX4" fmla="*/ 901382 w 916892"/>
                <a:gd name="connsiteY4" fmla="*/ 14157 h 1221927"/>
                <a:gd name="connsiteX5" fmla="*/ 898843 w 916892"/>
                <a:gd name="connsiteY5" fmla="*/ 1221927 h 1221927"/>
                <a:gd name="connsiteX0" fmla="*/ 35878 w 925636"/>
                <a:gd name="connsiteY0" fmla="*/ 144649 h 1221927"/>
                <a:gd name="connsiteX1" fmla="*/ 44768 w 925636"/>
                <a:gd name="connsiteY1" fmla="*/ 1098102 h 1221927"/>
                <a:gd name="connsiteX2" fmla="*/ 0 w 925636"/>
                <a:gd name="connsiteY2" fmla="*/ 604706 h 1221927"/>
                <a:gd name="connsiteX3" fmla="*/ 916248 w 925636"/>
                <a:gd name="connsiteY3" fmla="*/ 612441 h 1221927"/>
                <a:gd name="connsiteX4" fmla="*/ 901382 w 925636"/>
                <a:gd name="connsiteY4" fmla="*/ 14157 h 1221927"/>
                <a:gd name="connsiteX5" fmla="*/ 898843 w 925636"/>
                <a:gd name="connsiteY5" fmla="*/ 1221927 h 1221927"/>
                <a:gd name="connsiteX0" fmla="*/ 35878 w 919449"/>
                <a:gd name="connsiteY0" fmla="*/ 144649 h 1221927"/>
                <a:gd name="connsiteX1" fmla="*/ 44768 w 919449"/>
                <a:gd name="connsiteY1" fmla="*/ 1098102 h 1221927"/>
                <a:gd name="connsiteX2" fmla="*/ 0 w 919449"/>
                <a:gd name="connsiteY2" fmla="*/ 604706 h 1221927"/>
                <a:gd name="connsiteX3" fmla="*/ 916248 w 919449"/>
                <a:gd name="connsiteY3" fmla="*/ 612441 h 1221927"/>
                <a:gd name="connsiteX4" fmla="*/ 901382 w 919449"/>
                <a:gd name="connsiteY4" fmla="*/ 14157 h 1221927"/>
                <a:gd name="connsiteX5" fmla="*/ 898843 w 919449"/>
                <a:gd name="connsiteY5" fmla="*/ 1221927 h 1221927"/>
                <a:gd name="connsiteX0" fmla="*/ 35878 w 923492"/>
                <a:gd name="connsiteY0" fmla="*/ 121367 h 1198645"/>
                <a:gd name="connsiteX1" fmla="*/ 44768 w 923492"/>
                <a:gd name="connsiteY1" fmla="*/ 1074820 h 1198645"/>
                <a:gd name="connsiteX2" fmla="*/ 0 w 923492"/>
                <a:gd name="connsiteY2" fmla="*/ 581424 h 1198645"/>
                <a:gd name="connsiteX3" fmla="*/ 916248 w 923492"/>
                <a:gd name="connsiteY3" fmla="*/ 589159 h 1198645"/>
                <a:gd name="connsiteX4" fmla="*/ 910907 w 923492"/>
                <a:gd name="connsiteY4" fmla="*/ 14687 h 1198645"/>
                <a:gd name="connsiteX5" fmla="*/ 898843 w 923492"/>
                <a:gd name="connsiteY5" fmla="*/ 1198645 h 1198645"/>
                <a:gd name="connsiteX0" fmla="*/ 35878 w 923492"/>
                <a:gd name="connsiteY0" fmla="*/ 106680 h 1183958"/>
                <a:gd name="connsiteX1" fmla="*/ 44768 w 923492"/>
                <a:gd name="connsiteY1" fmla="*/ 1060133 h 1183958"/>
                <a:gd name="connsiteX2" fmla="*/ 0 w 923492"/>
                <a:gd name="connsiteY2" fmla="*/ 566737 h 1183958"/>
                <a:gd name="connsiteX3" fmla="*/ 916248 w 923492"/>
                <a:gd name="connsiteY3" fmla="*/ 574472 h 1183958"/>
                <a:gd name="connsiteX4" fmla="*/ 910907 w 923492"/>
                <a:gd name="connsiteY4" fmla="*/ 0 h 1183958"/>
                <a:gd name="connsiteX5" fmla="*/ 898843 w 923492"/>
                <a:gd name="connsiteY5" fmla="*/ 1183958 h 1183958"/>
                <a:gd name="connsiteX0" fmla="*/ 35878 w 925998"/>
                <a:gd name="connsiteY0" fmla="*/ 87630 h 1164908"/>
                <a:gd name="connsiteX1" fmla="*/ 44768 w 925998"/>
                <a:gd name="connsiteY1" fmla="*/ 1041083 h 1164908"/>
                <a:gd name="connsiteX2" fmla="*/ 0 w 925998"/>
                <a:gd name="connsiteY2" fmla="*/ 547687 h 1164908"/>
                <a:gd name="connsiteX3" fmla="*/ 916248 w 925998"/>
                <a:gd name="connsiteY3" fmla="*/ 555422 h 1164908"/>
                <a:gd name="connsiteX4" fmla="*/ 915669 w 925998"/>
                <a:gd name="connsiteY4" fmla="*/ 0 h 1164908"/>
                <a:gd name="connsiteX5" fmla="*/ 898843 w 925998"/>
                <a:gd name="connsiteY5" fmla="*/ 1164908 h 1164908"/>
                <a:gd name="connsiteX0" fmla="*/ 35878 w 923492"/>
                <a:gd name="connsiteY0" fmla="*/ 101918 h 1179196"/>
                <a:gd name="connsiteX1" fmla="*/ 44768 w 923492"/>
                <a:gd name="connsiteY1" fmla="*/ 1055371 h 1179196"/>
                <a:gd name="connsiteX2" fmla="*/ 0 w 923492"/>
                <a:gd name="connsiteY2" fmla="*/ 561975 h 1179196"/>
                <a:gd name="connsiteX3" fmla="*/ 916248 w 923492"/>
                <a:gd name="connsiteY3" fmla="*/ 569710 h 1179196"/>
                <a:gd name="connsiteX4" fmla="*/ 910907 w 923492"/>
                <a:gd name="connsiteY4" fmla="*/ 0 h 1179196"/>
                <a:gd name="connsiteX5" fmla="*/ 898843 w 923492"/>
                <a:gd name="connsiteY5" fmla="*/ 1179196 h 1179196"/>
                <a:gd name="connsiteX0" fmla="*/ 27186 w 914800"/>
                <a:gd name="connsiteY0" fmla="*/ 101918 h 1179196"/>
                <a:gd name="connsiteX1" fmla="*/ 36076 w 914800"/>
                <a:gd name="connsiteY1" fmla="*/ 1055371 h 1179196"/>
                <a:gd name="connsiteX2" fmla="*/ 219908 w 914800"/>
                <a:gd name="connsiteY2" fmla="*/ 949325 h 1179196"/>
                <a:gd name="connsiteX3" fmla="*/ 907556 w 914800"/>
                <a:gd name="connsiteY3" fmla="*/ 569710 h 1179196"/>
                <a:gd name="connsiteX4" fmla="*/ 902215 w 914800"/>
                <a:gd name="connsiteY4" fmla="*/ 0 h 1179196"/>
                <a:gd name="connsiteX5" fmla="*/ 890151 w 914800"/>
                <a:gd name="connsiteY5" fmla="*/ 1179196 h 1179196"/>
                <a:gd name="connsiteX0" fmla="*/ 66059 w 953673"/>
                <a:gd name="connsiteY0" fmla="*/ 101918 h 1179196"/>
                <a:gd name="connsiteX1" fmla="*/ 11449 w 953673"/>
                <a:gd name="connsiteY1" fmla="*/ 661671 h 1179196"/>
                <a:gd name="connsiteX2" fmla="*/ 258781 w 953673"/>
                <a:gd name="connsiteY2" fmla="*/ 949325 h 1179196"/>
                <a:gd name="connsiteX3" fmla="*/ 946429 w 953673"/>
                <a:gd name="connsiteY3" fmla="*/ 569710 h 1179196"/>
                <a:gd name="connsiteX4" fmla="*/ 941088 w 953673"/>
                <a:gd name="connsiteY4" fmla="*/ 0 h 1179196"/>
                <a:gd name="connsiteX5" fmla="*/ 929024 w 953673"/>
                <a:gd name="connsiteY5" fmla="*/ 1179196 h 1179196"/>
                <a:gd name="connsiteX0" fmla="*/ 830681 w 943595"/>
                <a:gd name="connsiteY0" fmla="*/ 0 h 1185228"/>
                <a:gd name="connsiteX1" fmla="*/ 1371 w 943595"/>
                <a:gd name="connsiteY1" fmla="*/ 667703 h 1185228"/>
                <a:gd name="connsiteX2" fmla="*/ 248703 w 943595"/>
                <a:gd name="connsiteY2" fmla="*/ 955357 h 1185228"/>
                <a:gd name="connsiteX3" fmla="*/ 936351 w 943595"/>
                <a:gd name="connsiteY3" fmla="*/ 575742 h 1185228"/>
                <a:gd name="connsiteX4" fmla="*/ 931010 w 943595"/>
                <a:gd name="connsiteY4" fmla="*/ 6032 h 1185228"/>
                <a:gd name="connsiteX5" fmla="*/ 918946 w 943595"/>
                <a:gd name="connsiteY5" fmla="*/ 1185228 h 1185228"/>
                <a:gd name="connsiteX0" fmla="*/ 729806 w 842720"/>
                <a:gd name="connsiteY0" fmla="*/ 0 h 1185228"/>
                <a:gd name="connsiteX1" fmla="*/ 2096 w 842720"/>
                <a:gd name="connsiteY1" fmla="*/ 121603 h 1185228"/>
                <a:gd name="connsiteX2" fmla="*/ 147828 w 842720"/>
                <a:gd name="connsiteY2" fmla="*/ 955357 h 1185228"/>
                <a:gd name="connsiteX3" fmla="*/ 835476 w 842720"/>
                <a:gd name="connsiteY3" fmla="*/ 575742 h 1185228"/>
                <a:gd name="connsiteX4" fmla="*/ 830135 w 842720"/>
                <a:gd name="connsiteY4" fmla="*/ 6032 h 1185228"/>
                <a:gd name="connsiteX5" fmla="*/ 818071 w 842720"/>
                <a:gd name="connsiteY5" fmla="*/ 1185228 h 1185228"/>
                <a:gd name="connsiteX0" fmla="*/ 778828 w 891742"/>
                <a:gd name="connsiteY0" fmla="*/ 0 h 1185228"/>
                <a:gd name="connsiteX1" fmla="*/ 51118 w 891742"/>
                <a:gd name="connsiteY1" fmla="*/ 121603 h 1185228"/>
                <a:gd name="connsiteX2" fmla="*/ 0 w 891742"/>
                <a:gd name="connsiteY2" fmla="*/ 631507 h 1185228"/>
                <a:gd name="connsiteX3" fmla="*/ 884498 w 891742"/>
                <a:gd name="connsiteY3" fmla="*/ 575742 h 1185228"/>
                <a:gd name="connsiteX4" fmla="*/ 879157 w 891742"/>
                <a:gd name="connsiteY4" fmla="*/ 6032 h 1185228"/>
                <a:gd name="connsiteX5" fmla="*/ 867093 w 891742"/>
                <a:gd name="connsiteY5" fmla="*/ 1185228 h 1185228"/>
                <a:gd name="connsiteX0" fmla="*/ 778828 w 884534"/>
                <a:gd name="connsiteY0" fmla="*/ 0 h 1185228"/>
                <a:gd name="connsiteX1" fmla="*/ 51118 w 884534"/>
                <a:gd name="connsiteY1" fmla="*/ 121603 h 1185228"/>
                <a:gd name="connsiteX2" fmla="*/ 0 w 884534"/>
                <a:gd name="connsiteY2" fmla="*/ 631507 h 1185228"/>
                <a:gd name="connsiteX3" fmla="*/ 884498 w 884534"/>
                <a:gd name="connsiteY3" fmla="*/ 575742 h 1185228"/>
                <a:gd name="connsiteX4" fmla="*/ 2857 w 884534"/>
                <a:gd name="connsiteY4" fmla="*/ 583882 h 1185228"/>
                <a:gd name="connsiteX5" fmla="*/ 867093 w 884534"/>
                <a:gd name="connsiteY5" fmla="*/ 1185228 h 1185228"/>
                <a:gd name="connsiteX0" fmla="*/ 787882 w 893588"/>
                <a:gd name="connsiteY0" fmla="*/ 0 h 1185228"/>
                <a:gd name="connsiteX1" fmla="*/ 60172 w 893588"/>
                <a:gd name="connsiteY1" fmla="*/ 121603 h 1185228"/>
                <a:gd name="connsiteX2" fmla="*/ 9054 w 893588"/>
                <a:gd name="connsiteY2" fmla="*/ 631507 h 1185228"/>
                <a:gd name="connsiteX3" fmla="*/ 893552 w 893588"/>
                <a:gd name="connsiteY3" fmla="*/ 575742 h 1185228"/>
                <a:gd name="connsiteX4" fmla="*/ 11911 w 893588"/>
                <a:gd name="connsiteY4" fmla="*/ 583882 h 1185228"/>
                <a:gd name="connsiteX5" fmla="*/ 416156 w 893588"/>
                <a:gd name="connsiteY5" fmla="*/ 1024712 h 1185228"/>
                <a:gd name="connsiteX6" fmla="*/ 876147 w 893588"/>
                <a:gd name="connsiteY6" fmla="*/ 1185228 h 1185228"/>
                <a:gd name="connsiteX0" fmla="*/ 835956 w 941662"/>
                <a:gd name="connsiteY0" fmla="*/ 0 h 1208408"/>
                <a:gd name="connsiteX1" fmla="*/ 108246 w 941662"/>
                <a:gd name="connsiteY1" fmla="*/ 121603 h 1208408"/>
                <a:gd name="connsiteX2" fmla="*/ 57128 w 941662"/>
                <a:gd name="connsiteY2" fmla="*/ 631507 h 1208408"/>
                <a:gd name="connsiteX3" fmla="*/ 941626 w 941662"/>
                <a:gd name="connsiteY3" fmla="*/ 575742 h 1208408"/>
                <a:gd name="connsiteX4" fmla="*/ 59985 w 941662"/>
                <a:gd name="connsiteY4" fmla="*/ 583882 h 1208408"/>
                <a:gd name="connsiteX5" fmla="*/ 108630 w 941662"/>
                <a:gd name="connsiteY5" fmla="*/ 1164412 h 1208408"/>
                <a:gd name="connsiteX6" fmla="*/ 924221 w 941662"/>
                <a:gd name="connsiteY6" fmla="*/ 1185228 h 1208408"/>
                <a:gd name="connsiteX0" fmla="*/ 814290 w 919996"/>
                <a:gd name="connsiteY0" fmla="*/ 0 h 1199314"/>
                <a:gd name="connsiteX1" fmla="*/ 86580 w 919996"/>
                <a:gd name="connsiteY1" fmla="*/ 121603 h 1199314"/>
                <a:gd name="connsiteX2" fmla="*/ 35462 w 919996"/>
                <a:gd name="connsiteY2" fmla="*/ 631507 h 1199314"/>
                <a:gd name="connsiteX3" fmla="*/ 919960 w 919996"/>
                <a:gd name="connsiteY3" fmla="*/ 575742 h 1199314"/>
                <a:gd name="connsiteX4" fmla="*/ 38319 w 919996"/>
                <a:gd name="connsiteY4" fmla="*/ 583882 h 1199314"/>
                <a:gd name="connsiteX5" fmla="*/ 150464 w 919996"/>
                <a:gd name="connsiteY5" fmla="*/ 1151712 h 1199314"/>
                <a:gd name="connsiteX6" fmla="*/ 902555 w 919996"/>
                <a:gd name="connsiteY6" fmla="*/ 1185228 h 1199314"/>
                <a:gd name="connsiteX0" fmla="*/ 814290 w 919996"/>
                <a:gd name="connsiteY0" fmla="*/ 0 h 1185228"/>
                <a:gd name="connsiteX1" fmla="*/ 86580 w 919996"/>
                <a:gd name="connsiteY1" fmla="*/ 121603 h 1185228"/>
                <a:gd name="connsiteX2" fmla="*/ 35462 w 919996"/>
                <a:gd name="connsiteY2" fmla="*/ 631507 h 1185228"/>
                <a:gd name="connsiteX3" fmla="*/ 919960 w 919996"/>
                <a:gd name="connsiteY3" fmla="*/ 575742 h 1185228"/>
                <a:gd name="connsiteX4" fmla="*/ 38319 w 919996"/>
                <a:gd name="connsiteY4" fmla="*/ 583882 h 1185228"/>
                <a:gd name="connsiteX5" fmla="*/ 150464 w 919996"/>
                <a:gd name="connsiteY5" fmla="*/ 1151712 h 1185228"/>
                <a:gd name="connsiteX6" fmla="*/ 902555 w 919996"/>
                <a:gd name="connsiteY6" fmla="*/ 1185228 h 1185228"/>
                <a:gd name="connsiteX0" fmla="*/ 814290 w 919996"/>
                <a:gd name="connsiteY0" fmla="*/ 0 h 1185228"/>
                <a:gd name="connsiteX1" fmla="*/ 86580 w 919996"/>
                <a:gd name="connsiteY1" fmla="*/ 121603 h 1185228"/>
                <a:gd name="connsiteX2" fmla="*/ 35462 w 919996"/>
                <a:gd name="connsiteY2" fmla="*/ 631507 h 1185228"/>
                <a:gd name="connsiteX3" fmla="*/ 919960 w 919996"/>
                <a:gd name="connsiteY3" fmla="*/ 575742 h 1185228"/>
                <a:gd name="connsiteX4" fmla="*/ 38319 w 919996"/>
                <a:gd name="connsiteY4" fmla="*/ 583882 h 1185228"/>
                <a:gd name="connsiteX5" fmla="*/ 150464 w 919996"/>
                <a:gd name="connsiteY5" fmla="*/ 1151712 h 1185228"/>
                <a:gd name="connsiteX6" fmla="*/ 902555 w 919996"/>
                <a:gd name="connsiteY6" fmla="*/ 1185228 h 1185228"/>
                <a:gd name="connsiteX0" fmla="*/ 798946 w 904652"/>
                <a:gd name="connsiteY0" fmla="*/ 0 h 1185228"/>
                <a:gd name="connsiteX1" fmla="*/ 71236 w 904652"/>
                <a:gd name="connsiteY1" fmla="*/ 121603 h 1185228"/>
                <a:gd name="connsiteX2" fmla="*/ 20118 w 904652"/>
                <a:gd name="connsiteY2" fmla="*/ 631507 h 1185228"/>
                <a:gd name="connsiteX3" fmla="*/ 904616 w 904652"/>
                <a:gd name="connsiteY3" fmla="*/ 575742 h 1185228"/>
                <a:gd name="connsiteX4" fmla="*/ 22975 w 904652"/>
                <a:gd name="connsiteY4" fmla="*/ 583882 h 1185228"/>
                <a:gd name="connsiteX5" fmla="*/ 135120 w 904652"/>
                <a:gd name="connsiteY5" fmla="*/ 1151712 h 1185228"/>
                <a:gd name="connsiteX6" fmla="*/ 887211 w 904652"/>
                <a:gd name="connsiteY6" fmla="*/ 1185228 h 1185228"/>
                <a:gd name="connsiteX0" fmla="*/ 805149 w 910855"/>
                <a:gd name="connsiteY0" fmla="*/ 0 h 1185228"/>
                <a:gd name="connsiteX1" fmla="*/ 77439 w 910855"/>
                <a:gd name="connsiteY1" fmla="*/ 121603 h 1185228"/>
                <a:gd name="connsiteX2" fmla="*/ 26321 w 910855"/>
                <a:gd name="connsiteY2" fmla="*/ 631507 h 1185228"/>
                <a:gd name="connsiteX3" fmla="*/ 910819 w 910855"/>
                <a:gd name="connsiteY3" fmla="*/ 575742 h 1185228"/>
                <a:gd name="connsiteX4" fmla="*/ 29178 w 910855"/>
                <a:gd name="connsiteY4" fmla="*/ 583882 h 1185228"/>
                <a:gd name="connsiteX5" fmla="*/ 141323 w 910855"/>
                <a:gd name="connsiteY5" fmla="*/ 1151712 h 1185228"/>
                <a:gd name="connsiteX6" fmla="*/ 893414 w 910855"/>
                <a:gd name="connsiteY6" fmla="*/ 1185228 h 1185228"/>
                <a:gd name="connsiteX0" fmla="*/ 808622 w 914328"/>
                <a:gd name="connsiteY0" fmla="*/ 0 h 1185228"/>
                <a:gd name="connsiteX1" fmla="*/ 80912 w 914328"/>
                <a:gd name="connsiteY1" fmla="*/ 121603 h 1185228"/>
                <a:gd name="connsiteX2" fmla="*/ 29794 w 914328"/>
                <a:gd name="connsiteY2" fmla="*/ 631507 h 1185228"/>
                <a:gd name="connsiteX3" fmla="*/ 914292 w 914328"/>
                <a:gd name="connsiteY3" fmla="*/ 575742 h 1185228"/>
                <a:gd name="connsiteX4" fmla="*/ 32651 w 914328"/>
                <a:gd name="connsiteY4" fmla="*/ 583882 h 1185228"/>
                <a:gd name="connsiteX5" fmla="*/ 125746 w 914328"/>
                <a:gd name="connsiteY5" fmla="*/ 1126312 h 1185228"/>
                <a:gd name="connsiteX6" fmla="*/ 896887 w 914328"/>
                <a:gd name="connsiteY6" fmla="*/ 1185228 h 1185228"/>
                <a:gd name="connsiteX0" fmla="*/ 808622 w 914328"/>
                <a:gd name="connsiteY0" fmla="*/ 0 h 1185228"/>
                <a:gd name="connsiteX1" fmla="*/ 80912 w 914328"/>
                <a:gd name="connsiteY1" fmla="*/ 121603 h 1185228"/>
                <a:gd name="connsiteX2" fmla="*/ 55194 w 914328"/>
                <a:gd name="connsiteY2" fmla="*/ 625157 h 1185228"/>
                <a:gd name="connsiteX3" fmla="*/ 914292 w 914328"/>
                <a:gd name="connsiteY3" fmla="*/ 575742 h 1185228"/>
                <a:gd name="connsiteX4" fmla="*/ 32651 w 914328"/>
                <a:gd name="connsiteY4" fmla="*/ 583882 h 1185228"/>
                <a:gd name="connsiteX5" fmla="*/ 125746 w 914328"/>
                <a:gd name="connsiteY5" fmla="*/ 1126312 h 1185228"/>
                <a:gd name="connsiteX6" fmla="*/ 896887 w 914328"/>
                <a:gd name="connsiteY6" fmla="*/ 1185228 h 1185228"/>
                <a:gd name="connsiteX0" fmla="*/ 808622 w 896887"/>
                <a:gd name="connsiteY0" fmla="*/ 0 h 1185228"/>
                <a:gd name="connsiteX1" fmla="*/ 80912 w 896887"/>
                <a:gd name="connsiteY1" fmla="*/ 121603 h 1185228"/>
                <a:gd name="connsiteX2" fmla="*/ 55194 w 896887"/>
                <a:gd name="connsiteY2" fmla="*/ 625157 h 1185228"/>
                <a:gd name="connsiteX3" fmla="*/ 850792 w 896887"/>
                <a:gd name="connsiteY3" fmla="*/ 613842 h 1185228"/>
                <a:gd name="connsiteX4" fmla="*/ 32651 w 896887"/>
                <a:gd name="connsiteY4" fmla="*/ 583882 h 1185228"/>
                <a:gd name="connsiteX5" fmla="*/ 125746 w 896887"/>
                <a:gd name="connsiteY5" fmla="*/ 1126312 h 1185228"/>
                <a:gd name="connsiteX6" fmla="*/ 896887 w 896887"/>
                <a:gd name="connsiteY6" fmla="*/ 1185228 h 1185228"/>
                <a:gd name="connsiteX0" fmla="*/ 808622 w 896887"/>
                <a:gd name="connsiteY0" fmla="*/ 0 h 1185228"/>
                <a:gd name="connsiteX1" fmla="*/ 80912 w 896887"/>
                <a:gd name="connsiteY1" fmla="*/ 121603 h 1185228"/>
                <a:gd name="connsiteX2" fmla="*/ 55194 w 896887"/>
                <a:gd name="connsiteY2" fmla="*/ 625157 h 1185228"/>
                <a:gd name="connsiteX3" fmla="*/ 850792 w 896887"/>
                <a:gd name="connsiteY3" fmla="*/ 613842 h 1185228"/>
                <a:gd name="connsiteX4" fmla="*/ 32651 w 896887"/>
                <a:gd name="connsiteY4" fmla="*/ 583882 h 1185228"/>
                <a:gd name="connsiteX5" fmla="*/ 125746 w 896887"/>
                <a:gd name="connsiteY5" fmla="*/ 1126312 h 1185228"/>
                <a:gd name="connsiteX6" fmla="*/ 896887 w 896887"/>
                <a:gd name="connsiteY6" fmla="*/ 1185228 h 1185228"/>
                <a:gd name="connsiteX0" fmla="*/ 808622 w 896887"/>
                <a:gd name="connsiteY0" fmla="*/ 0 h 1185228"/>
                <a:gd name="connsiteX1" fmla="*/ 80912 w 896887"/>
                <a:gd name="connsiteY1" fmla="*/ 121603 h 1185228"/>
                <a:gd name="connsiteX2" fmla="*/ 55194 w 896887"/>
                <a:gd name="connsiteY2" fmla="*/ 625157 h 1185228"/>
                <a:gd name="connsiteX3" fmla="*/ 806342 w 896887"/>
                <a:gd name="connsiteY3" fmla="*/ 613842 h 1185228"/>
                <a:gd name="connsiteX4" fmla="*/ 32651 w 896887"/>
                <a:gd name="connsiteY4" fmla="*/ 583882 h 1185228"/>
                <a:gd name="connsiteX5" fmla="*/ 125746 w 896887"/>
                <a:gd name="connsiteY5" fmla="*/ 1126312 h 1185228"/>
                <a:gd name="connsiteX6" fmla="*/ 896887 w 896887"/>
                <a:gd name="connsiteY6" fmla="*/ 1185228 h 1185228"/>
                <a:gd name="connsiteX0" fmla="*/ 808622 w 896887"/>
                <a:gd name="connsiteY0" fmla="*/ 0 h 1185228"/>
                <a:gd name="connsiteX1" fmla="*/ 80912 w 896887"/>
                <a:gd name="connsiteY1" fmla="*/ 121603 h 1185228"/>
                <a:gd name="connsiteX2" fmla="*/ 55194 w 896887"/>
                <a:gd name="connsiteY2" fmla="*/ 625157 h 1185228"/>
                <a:gd name="connsiteX3" fmla="*/ 799992 w 896887"/>
                <a:gd name="connsiteY3" fmla="*/ 588442 h 1185228"/>
                <a:gd name="connsiteX4" fmla="*/ 32651 w 896887"/>
                <a:gd name="connsiteY4" fmla="*/ 583882 h 1185228"/>
                <a:gd name="connsiteX5" fmla="*/ 125746 w 896887"/>
                <a:gd name="connsiteY5" fmla="*/ 1126312 h 1185228"/>
                <a:gd name="connsiteX6" fmla="*/ 896887 w 896887"/>
                <a:gd name="connsiteY6" fmla="*/ 1185228 h 1185228"/>
                <a:gd name="connsiteX0" fmla="*/ 808622 w 896887"/>
                <a:gd name="connsiteY0" fmla="*/ 0 h 1185228"/>
                <a:gd name="connsiteX1" fmla="*/ 80912 w 896887"/>
                <a:gd name="connsiteY1" fmla="*/ 121603 h 1185228"/>
                <a:gd name="connsiteX2" fmla="*/ 74244 w 896887"/>
                <a:gd name="connsiteY2" fmla="*/ 625157 h 1185228"/>
                <a:gd name="connsiteX3" fmla="*/ 799992 w 896887"/>
                <a:gd name="connsiteY3" fmla="*/ 588442 h 1185228"/>
                <a:gd name="connsiteX4" fmla="*/ 32651 w 896887"/>
                <a:gd name="connsiteY4" fmla="*/ 583882 h 1185228"/>
                <a:gd name="connsiteX5" fmla="*/ 125746 w 896887"/>
                <a:gd name="connsiteY5" fmla="*/ 1126312 h 1185228"/>
                <a:gd name="connsiteX6" fmla="*/ 896887 w 896887"/>
                <a:gd name="connsiteY6" fmla="*/ 1185228 h 1185228"/>
                <a:gd name="connsiteX0" fmla="*/ 763595 w 851860"/>
                <a:gd name="connsiteY0" fmla="*/ 0 h 1185228"/>
                <a:gd name="connsiteX1" fmla="*/ 35885 w 851860"/>
                <a:gd name="connsiteY1" fmla="*/ 121603 h 1185228"/>
                <a:gd name="connsiteX2" fmla="*/ 29217 w 851860"/>
                <a:gd name="connsiteY2" fmla="*/ 625157 h 1185228"/>
                <a:gd name="connsiteX3" fmla="*/ 754965 w 851860"/>
                <a:gd name="connsiteY3" fmla="*/ 588442 h 1185228"/>
                <a:gd name="connsiteX4" fmla="*/ 51124 w 851860"/>
                <a:gd name="connsiteY4" fmla="*/ 628332 h 1185228"/>
                <a:gd name="connsiteX5" fmla="*/ 80719 w 851860"/>
                <a:gd name="connsiteY5" fmla="*/ 1126312 h 1185228"/>
                <a:gd name="connsiteX6" fmla="*/ 851860 w 851860"/>
                <a:gd name="connsiteY6" fmla="*/ 1185228 h 1185228"/>
                <a:gd name="connsiteX0" fmla="*/ 763595 w 851860"/>
                <a:gd name="connsiteY0" fmla="*/ 0 h 1185228"/>
                <a:gd name="connsiteX1" fmla="*/ 35885 w 851860"/>
                <a:gd name="connsiteY1" fmla="*/ 121603 h 1185228"/>
                <a:gd name="connsiteX2" fmla="*/ 29217 w 851860"/>
                <a:gd name="connsiteY2" fmla="*/ 625157 h 1185228"/>
                <a:gd name="connsiteX3" fmla="*/ 754965 w 851860"/>
                <a:gd name="connsiteY3" fmla="*/ 588442 h 1185228"/>
                <a:gd name="connsiteX4" fmla="*/ 51124 w 851860"/>
                <a:gd name="connsiteY4" fmla="*/ 628332 h 1185228"/>
                <a:gd name="connsiteX5" fmla="*/ 80719 w 851860"/>
                <a:gd name="connsiteY5" fmla="*/ 1126312 h 1185228"/>
                <a:gd name="connsiteX6" fmla="*/ 851860 w 851860"/>
                <a:gd name="connsiteY6" fmla="*/ 1185228 h 1185228"/>
                <a:gd name="connsiteX0" fmla="*/ 737956 w 826221"/>
                <a:gd name="connsiteY0" fmla="*/ 0 h 1185228"/>
                <a:gd name="connsiteX1" fmla="*/ 10246 w 826221"/>
                <a:gd name="connsiteY1" fmla="*/ 121603 h 1185228"/>
                <a:gd name="connsiteX2" fmla="*/ 3578 w 826221"/>
                <a:gd name="connsiteY2" fmla="*/ 625157 h 1185228"/>
                <a:gd name="connsiteX3" fmla="*/ 729326 w 826221"/>
                <a:gd name="connsiteY3" fmla="*/ 588442 h 1185228"/>
                <a:gd name="connsiteX4" fmla="*/ 25485 w 826221"/>
                <a:gd name="connsiteY4" fmla="*/ 628332 h 1185228"/>
                <a:gd name="connsiteX5" fmla="*/ 55080 w 826221"/>
                <a:gd name="connsiteY5" fmla="*/ 1126312 h 1185228"/>
                <a:gd name="connsiteX6" fmla="*/ 826221 w 826221"/>
                <a:gd name="connsiteY6" fmla="*/ 1185228 h 1185228"/>
                <a:gd name="connsiteX0" fmla="*/ 737956 w 883371"/>
                <a:gd name="connsiteY0" fmla="*/ 0 h 1153478"/>
                <a:gd name="connsiteX1" fmla="*/ 10246 w 883371"/>
                <a:gd name="connsiteY1" fmla="*/ 121603 h 1153478"/>
                <a:gd name="connsiteX2" fmla="*/ 3578 w 883371"/>
                <a:gd name="connsiteY2" fmla="*/ 625157 h 1153478"/>
                <a:gd name="connsiteX3" fmla="*/ 729326 w 883371"/>
                <a:gd name="connsiteY3" fmla="*/ 588442 h 1153478"/>
                <a:gd name="connsiteX4" fmla="*/ 25485 w 883371"/>
                <a:gd name="connsiteY4" fmla="*/ 628332 h 1153478"/>
                <a:gd name="connsiteX5" fmla="*/ 55080 w 883371"/>
                <a:gd name="connsiteY5" fmla="*/ 1126312 h 1153478"/>
                <a:gd name="connsiteX6" fmla="*/ 883371 w 883371"/>
                <a:gd name="connsiteY6" fmla="*/ 1153478 h 1153478"/>
                <a:gd name="connsiteX0" fmla="*/ 737956 w 883371"/>
                <a:gd name="connsiteY0" fmla="*/ 0 h 1186483"/>
                <a:gd name="connsiteX1" fmla="*/ 10246 w 883371"/>
                <a:gd name="connsiteY1" fmla="*/ 121603 h 1186483"/>
                <a:gd name="connsiteX2" fmla="*/ 3578 w 883371"/>
                <a:gd name="connsiteY2" fmla="*/ 625157 h 1186483"/>
                <a:gd name="connsiteX3" fmla="*/ 729326 w 883371"/>
                <a:gd name="connsiteY3" fmla="*/ 588442 h 1186483"/>
                <a:gd name="connsiteX4" fmla="*/ 25485 w 883371"/>
                <a:gd name="connsiteY4" fmla="*/ 628332 h 1186483"/>
                <a:gd name="connsiteX5" fmla="*/ 55080 w 883371"/>
                <a:gd name="connsiteY5" fmla="*/ 1126312 h 1186483"/>
                <a:gd name="connsiteX6" fmla="*/ 883371 w 883371"/>
                <a:gd name="connsiteY6" fmla="*/ 1153478 h 1186483"/>
                <a:gd name="connsiteX0" fmla="*/ 737956 w 857971"/>
                <a:gd name="connsiteY0" fmla="*/ 0 h 1181753"/>
                <a:gd name="connsiteX1" fmla="*/ 10246 w 857971"/>
                <a:gd name="connsiteY1" fmla="*/ 121603 h 1181753"/>
                <a:gd name="connsiteX2" fmla="*/ 3578 w 857971"/>
                <a:gd name="connsiteY2" fmla="*/ 625157 h 1181753"/>
                <a:gd name="connsiteX3" fmla="*/ 729326 w 857971"/>
                <a:gd name="connsiteY3" fmla="*/ 588442 h 1181753"/>
                <a:gd name="connsiteX4" fmla="*/ 25485 w 857971"/>
                <a:gd name="connsiteY4" fmla="*/ 628332 h 1181753"/>
                <a:gd name="connsiteX5" fmla="*/ 55080 w 857971"/>
                <a:gd name="connsiteY5" fmla="*/ 1126312 h 1181753"/>
                <a:gd name="connsiteX6" fmla="*/ 857971 w 857971"/>
                <a:gd name="connsiteY6" fmla="*/ 1147128 h 1181753"/>
                <a:gd name="connsiteX0" fmla="*/ 776056 w 857971"/>
                <a:gd name="connsiteY0" fmla="*/ 0 h 1162703"/>
                <a:gd name="connsiteX1" fmla="*/ 10246 w 857971"/>
                <a:gd name="connsiteY1" fmla="*/ 102553 h 1162703"/>
                <a:gd name="connsiteX2" fmla="*/ 3578 w 857971"/>
                <a:gd name="connsiteY2" fmla="*/ 606107 h 1162703"/>
                <a:gd name="connsiteX3" fmla="*/ 729326 w 857971"/>
                <a:gd name="connsiteY3" fmla="*/ 569392 h 1162703"/>
                <a:gd name="connsiteX4" fmla="*/ 25485 w 857971"/>
                <a:gd name="connsiteY4" fmla="*/ 609282 h 1162703"/>
                <a:gd name="connsiteX5" fmla="*/ 55080 w 857971"/>
                <a:gd name="connsiteY5" fmla="*/ 1107262 h 1162703"/>
                <a:gd name="connsiteX6" fmla="*/ 857971 w 857971"/>
                <a:gd name="connsiteY6" fmla="*/ 1128078 h 1162703"/>
                <a:gd name="connsiteX0" fmla="*/ 776056 w 857971"/>
                <a:gd name="connsiteY0" fmla="*/ 0 h 1162703"/>
                <a:gd name="connsiteX1" fmla="*/ 10246 w 857971"/>
                <a:gd name="connsiteY1" fmla="*/ 102553 h 1162703"/>
                <a:gd name="connsiteX2" fmla="*/ 3578 w 857971"/>
                <a:gd name="connsiteY2" fmla="*/ 606107 h 1162703"/>
                <a:gd name="connsiteX3" fmla="*/ 729326 w 857971"/>
                <a:gd name="connsiteY3" fmla="*/ 569392 h 1162703"/>
                <a:gd name="connsiteX4" fmla="*/ 25485 w 857971"/>
                <a:gd name="connsiteY4" fmla="*/ 609282 h 1162703"/>
                <a:gd name="connsiteX5" fmla="*/ 55080 w 857971"/>
                <a:gd name="connsiteY5" fmla="*/ 1107262 h 1162703"/>
                <a:gd name="connsiteX6" fmla="*/ 857971 w 857971"/>
                <a:gd name="connsiteY6" fmla="*/ 1128078 h 1162703"/>
                <a:gd name="connsiteX0" fmla="*/ 776056 w 857971"/>
                <a:gd name="connsiteY0" fmla="*/ 21234 h 1183937"/>
                <a:gd name="connsiteX1" fmla="*/ 10246 w 857971"/>
                <a:gd name="connsiteY1" fmla="*/ 85687 h 1183937"/>
                <a:gd name="connsiteX2" fmla="*/ 3578 w 857971"/>
                <a:gd name="connsiteY2" fmla="*/ 627341 h 1183937"/>
                <a:gd name="connsiteX3" fmla="*/ 729326 w 857971"/>
                <a:gd name="connsiteY3" fmla="*/ 590626 h 1183937"/>
                <a:gd name="connsiteX4" fmla="*/ 25485 w 857971"/>
                <a:gd name="connsiteY4" fmla="*/ 630516 h 1183937"/>
                <a:gd name="connsiteX5" fmla="*/ 55080 w 857971"/>
                <a:gd name="connsiteY5" fmla="*/ 1128496 h 1183937"/>
                <a:gd name="connsiteX6" fmla="*/ 857971 w 857971"/>
                <a:gd name="connsiteY6" fmla="*/ 1149312 h 1183937"/>
                <a:gd name="connsiteX0" fmla="*/ 776056 w 857971"/>
                <a:gd name="connsiteY0" fmla="*/ 0 h 1162703"/>
                <a:gd name="connsiteX1" fmla="*/ 10246 w 857971"/>
                <a:gd name="connsiteY1" fmla="*/ 64453 h 1162703"/>
                <a:gd name="connsiteX2" fmla="*/ 3578 w 857971"/>
                <a:gd name="connsiteY2" fmla="*/ 606107 h 1162703"/>
                <a:gd name="connsiteX3" fmla="*/ 729326 w 857971"/>
                <a:gd name="connsiteY3" fmla="*/ 569392 h 1162703"/>
                <a:gd name="connsiteX4" fmla="*/ 25485 w 857971"/>
                <a:gd name="connsiteY4" fmla="*/ 609282 h 1162703"/>
                <a:gd name="connsiteX5" fmla="*/ 55080 w 857971"/>
                <a:gd name="connsiteY5" fmla="*/ 1107262 h 1162703"/>
                <a:gd name="connsiteX6" fmla="*/ 857971 w 857971"/>
                <a:gd name="connsiteY6" fmla="*/ 1128078 h 1162703"/>
                <a:gd name="connsiteX0" fmla="*/ 772830 w 854745"/>
                <a:gd name="connsiteY0" fmla="*/ 0 h 1162703"/>
                <a:gd name="connsiteX1" fmla="*/ 13370 w 854745"/>
                <a:gd name="connsiteY1" fmla="*/ 26353 h 1162703"/>
                <a:gd name="connsiteX2" fmla="*/ 352 w 854745"/>
                <a:gd name="connsiteY2" fmla="*/ 606107 h 1162703"/>
                <a:gd name="connsiteX3" fmla="*/ 726100 w 854745"/>
                <a:gd name="connsiteY3" fmla="*/ 569392 h 1162703"/>
                <a:gd name="connsiteX4" fmla="*/ 22259 w 854745"/>
                <a:gd name="connsiteY4" fmla="*/ 609282 h 1162703"/>
                <a:gd name="connsiteX5" fmla="*/ 51854 w 854745"/>
                <a:gd name="connsiteY5" fmla="*/ 1107262 h 1162703"/>
                <a:gd name="connsiteX6" fmla="*/ 854745 w 854745"/>
                <a:gd name="connsiteY6" fmla="*/ 1128078 h 1162703"/>
                <a:gd name="connsiteX0" fmla="*/ 780952 w 862867"/>
                <a:gd name="connsiteY0" fmla="*/ 30620 h 1193323"/>
                <a:gd name="connsiteX1" fmla="*/ 8792 w 862867"/>
                <a:gd name="connsiteY1" fmla="*/ 18873 h 1193323"/>
                <a:gd name="connsiteX2" fmla="*/ 8474 w 862867"/>
                <a:gd name="connsiteY2" fmla="*/ 636727 h 1193323"/>
                <a:gd name="connsiteX3" fmla="*/ 734222 w 862867"/>
                <a:gd name="connsiteY3" fmla="*/ 600012 h 1193323"/>
                <a:gd name="connsiteX4" fmla="*/ 30381 w 862867"/>
                <a:gd name="connsiteY4" fmla="*/ 639902 h 1193323"/>
                <a:gd name="connsiteX5" fmla="*/ 59976 w 862867"/>
                <a:gd name="connsiteY5" fmla="*/ 1137882 h 1193323"/>
                <a:gd name="connsiteX6" fmla="*/ 862867 w 862867"/>
                <a:gd name="connsiteY6" fmla="*/ 1158698 h 1193323"/>
                <a:gd name="connsiteX0" fmla="*/ 772830 w 854745"/>
                <a:gd name="connsiteY0" fmla="*/ 11925 h 1174628"/>
                <a:gd name="connsiteX1" fmla="*/ 32420 w 854745"/>
                <a:gd name="connsiteY1" fmla="*/ 19228 h 1174628"/>
                <a:gd name="connsiteX2" fmla="*/ 352 w 854745"/>
                <a:gd name="connsiteY2" fmla="*/ 618032 h 1174628"/>
                <a:gd name="connsiteX3" fmla="*/ 726100 w 854745"/>
                <a:gd name="connsiteY3" fmla="*/ 581317 h 1174628"/>
                <a:gd name="connsiteX4" fmla="*/ 22259 w 854745"/>
                <a:gd name="connsiteY4" fmla="*/ 621207 h 1174628"/>
                <a:gd name="connsiteX5" fmla="*/ 51854 w 854745"/>
                <a:gd name="connsiteY5" fmla="*/ 1119187 h 1174628"/>
                <a:gd name="connsiteX6" fmla="*/ 854745 w 854745"/>
                <a:gd name="connsiteY6" fmla="*/ 1140003 h 1174628"/>
                <a:gd name="connsiteX0" fmla="*/ 772830 w 854745"/>
                <a:gd name="connsiteY0" fmla="*/ 601 h 1163304"/>
                <a:gd name="connsiteX1" fmla="*/ 32420 w 854745"/>
                <a:gd name="connsiteY1" fmla="*/ 7904 h 1163304"/>
                <a:gd name="connsiteX2" fmla="*/ 352 w 854745"/>
                <a:gd name="connsiteY2" fmla="*/ 606708 h 1163304"/>
                <a:gd name="connsiteX3" fmla="*/ 726100 w 854745"/>
                <a:gd name="connsiteY3" fmla="*/ 569993 h 1163304"/>
                <a:gd name="connsiteX4" fmla="*/ 22259 w 854745"/>
                <a:gd name="connsiteY4" fmla="*/ 609883 h 1163304"/>
                <a:gd name="connsiteX5" fmla="*/ 51854 w 854745"/>
                <a:gd name="connsiteY5" fmla="*/ 1107863 h 1163304"/>
                <a:gd name="connsiteX6" fmla="*/ 854745 w 854745"/>
                <a:gd name="connsiteY6" fmla="*/ 1128679 h 1163304"/>
                <a:gd name="connsiteX0" fmla="*/ 772830 w 854745"/>
                <a:gd name="connsiteY0" fmla="*/ 0 h 1162703"/>
                <a:gd name="connsiteX1" fmla="*/ 32420 w 854745"/>
                <a:gd name="connsiteY1" fmla="*/ 7303 h 1162703"/>
                <a:gd name="connsiteX2" fmla="*/ 352 w 854745"/>
                <a:gd name="connsiteY2" fmla="*/ 606107 h 1162703"/>
                <a:gd name="connsiteX3" fmla="*/ 726100 w 854745"/>
                <a:gd name="connsiteY3" fmla="*/ 569392 h 1162703"/>
                <a:gd name="connsiteX4" fmla="*/ 22259 w 854745"/>
                <a:gd name="connsiteY4" fmla="*/ 609282 h 1162703"/>
                <a:gd name="connsiteX5" fmla="*/ 51854 w 854745"/>
                <a:gd name="connsiteY5" fmla="*/ 1107262 h 1162703"/>
                <a:gd name="connsiteX6" fmla="*/ 854745 w 854745"/>
                <a:gd name="connsiteY6" fmla="*/ 1128078 h 1162703"/>
                <a:gd name="connsiteX0" fmla="*/ 772830 w 854745"/>
                <a:gd name="connsiteY0" fmla="*/ 0 h 1162703"/>
                <a:gd name="connsiteX1" fmla="*/ 32420 w 854745"/>
                <a:gd name="connsiteY1" fmla="*/ 7303 h 1162703"/>
                <a:gd name="connsiteX2" fmla="*/ 352 w 854745"/>
                <a:gd name="connsiteY2" fmla="*/ 606107 h 1162703"/>
                <a:gd name="connsiteX3" fmla="*/ 726100 w 854745"/>
                <a:gd name="connsiteY3" fmla="*/ 569392 h 1162703"/>
                <a:gd name="connsiteX4" fmla="*/ 22259 w 854745"/>
                <a:gd name="connsiteY4" fmla="*/ 609282 h 1162703"/>
                <a:gd name="connsiteX5" fmla="*/ 51854 w 854745"/>
                <a:gd name="connsiteY5" fmla="*/ 1107262 h 1162703"/>
                <a:gd name="connsiteX6" fmla="*/ 854745 w 854745"/>
                <a:gd name="connsiteY6" fmla="*/ 1128078 h 1162703"/>
                <a:gd name="connsiteX0" fmla="*/ 772830 w 854745"/>
                <a:gd name="connsiteY0" fmla="*/ 0 h 1162703"/>
                <a:gd name="connsiteX1" fmla="*/ 32420 w 854745"/>
                <a:gd name="connsiteY1" fmla="*/ 7303 h 1162703"/>
                <a:gd name="connsiteX2" fmla="*/ 352 w 854745"/>
                <a:gd name="connsiteY2" fmla="*/ 606107 h 1162703"/>
                <a:gd name="connsiteX3" fmla="*/ 726100 w 854745"/>
                <a:gd name="connsiteY3" fmla="*/ 569392 h 1162703"/>
                <a:gd name="connsiteX4" fmla="*/ 22259 w 854745"/>
                <a:gd name="connsiteY4" fmla="*/ 609282 h 1162703"/>
                <a:gd name="connsiteX5" fmla="*/ 51854 w 854745"/>
                <a:gd name="connsiteY5" fmla="*/ 1107262 h 1162703"/>
                <a:gd name="connsiteX6" fmla="*/ 854745 w 854745"/>
                <a:gd name="connsiteY6" fmla="*/ 1128078 h 1162703"/>
                <a:gd name="connsiteX0" fmla="*/ 772830 w 854745"/>
                <a:gd name="connsiteY0" fmla="*/ 3590 h 1166293"/>
                <a:gd name="connsiteX1" fmla="*/ 32420 w 854745"/>
                <a:gd name="connsiteY1" fmla="*/ 10893 h 1166293"/>
                <a:gd name="connsiteX2" fmla="*/ 352 w 854745"/>
                <a:gd name="connsiteY2" fmla="*/ 609697 h 1166293"/>
                <a:gd name="connsiteX3" fmla="*/ 726100 w 854745"/>
                <a:gd name="connsiteY3" fmla="*/ 572982 h 1166293"/>
                <a:gd name="connsiteX4" fmla="*/ 22259 w 854745"/>
                <a:gd name="connsiteY4" fmla="*/ 612872 h 1166293"/>
                <a:gd name="connsiteX5" fmla="*/ 51854 w 854745"/>
                <a:gd name="connsiteY5" fmla="*/ 1110852 h 1166293"/>
                <a:gd name="connsiteX6" fmla="*/ 854745 w 854745"/>
                <a:gd name="connsiteY6" fmla="*/ 1131668 h 1166293"/>
                <a:gd name="connsiteX0" fmla="*/ 772830 w 854745"/>
                <a:gd name="connsiteY0" fmla="*/ 0 h 1162703"/>
                <a:gd name="connsiteX1" fmla="*/ 32420 w 854745"/>
                <a:gd name="connsiteY1" fmla="*/ 7303 h 1162703"/>
                <a:gd name="connsiteX2" fmla="*/ 352 w 854745"/>
                <a:gd name="connsiteY2" fmla="*/ 606107 h 1162703"/>
                <a:gd name="connsiteX3" fmla="*/ 726100 w 854745"/>
                <a:gd name="connsiteY3" fmla="*/ 569392 h 1162703"/>
                <a:gd name="connsiteX4" fmla="*/ 22259 w 854745"/>
                <a:gd name="connsiteY4" fmla="*/ 609282 h 1162703"/>
                <a:gd name="connsiteX5" fmla="*/ 51854 w 854745"/>
                <a:gd name="connsiteY5" fmla="*/ 1107262 h 1162703"/>
                <a:gd name="connsiteX6" fmla="*/ 854745 w 854745"/>
                <a:gd name="connsiteY6" fmla="*/ 1128078 h 1162703"/>
                <a:gd name="connsiteX0" fmla="*/ 772830 w 854745"/>
                <a:gd name="connsiteY0" fmla="*/ 0 h 1162703"/>
                <a:gd name="connsiteX1" fmla="*/ 32420 w 854745"/>
                <a:gd name="connsiteY1" fmla="*/ 7303 h 1162703"/>
                <a:gd name="connsiteX2" fmla="*/ 352 w 854745"/>
                <a:gd name="connsiteY2" fmla="*/ 606107 h 1162703"/>
                <a:gd name="connsiteX3" fmla="*/ 726100 w 854745"/>
                <a:gd name="connsiteY3" fmla="*/ 569392 h 1162703"/>
                <a:gd name="connsiteX4" fmla="*/ 22259 w 854745"/>
                <a:gd name="connsiteY4" fmla="*/ 609282 h 1162703"/>
                <a:gd name="connsiteX5" fmla="*/ 51854 w 854745"/>
                <a:gd name="connsiteY5" fmla="*/ 1107262 h 1162703"/>
                <a:gd name="connsiteX6" fmla="*/ 854745 w 854745"/>
                <a:gd name="connsiteY6" fmla="*/ 1128078 h 1162703"/>
                <a:gd name="connsiteX0" fmla="*/ 772830 w 854745"/>
                <a:gd name="connsiteY0" fmla="*/ 0 h 1162703"/>
                <a:gd name="connsiteX1" fmla="*/ 32420 w 854745"/>
                <a:gd name="connsiteY1" fmla="*/ 7303 h 1162703"/>
                <a:gd name="connsiteX2" fmla="*/ 352 w 854745"/>
                <a:gd name="connsiteY2" fmla="*/ 606107 h 1162703"/>
                <a:gd name="connsiteX3" fmla="*/ 726100 w 854745"/>
                <a:gd name="connsiteY3" fmla="*/ 569392 h 1162703"/>
                <a:gd name="connsiteX4" fmla="*/ 22259 w 854745"/>
                <a:gd name="connsiteY4" fmla="*/ 609282 h 1162703"/>
                <a:gd name="connsiteX5" fmla="*/ 51854 w 854745"/>
                <a:gd name="connsiteY5" fmla="*/ 1107262 h 1162703"/>
                <a:gd name="connsiteX6" fmla="*/ 854745 w 854745"/>
                <a:gd name="connsiteY6" fmla="*/ 1128078 h 1162703"/>
                <a:gd name="connsiteX0" fmla="*/ 772830 w 854745"/>
                <a:gd name="connsiteY0" fmla="*/ 0 h 1162703"/>
                <a:gd name="connsiteX1" fmla="*/ 32420 w 854745"/>
                <a:gd name="connsiteY1" fmla="*/ 7303 h 1162703"/>
                <a:gd name="connsiteX2" fmla="*/ 352 w 854745"/>
                <a:gd name="connsiteY2" fmla="*/ 606107 h 1162703"/>
                <a:gd name="connsiteX3" fmla="*/ 726100 w 854745"/>
                <a:gd name="connsiteY3" fmla="*/ 569392 h 1162703"/>
                <a:gd name="connsiteX4" fmla="*/ 22259 w 854745"/>
                <a:gd name="connsiteY4" fmla="*/ 609282 h 1162703"/>
                <a:gd name="connsiteX5" fmla="*/ 51854 w 854745"/>
                <a:gd name="connsiteY5" fmla="*/ 1107262 h 1162703"/>
                <a:gd name="connsiteX6" fmla="*/ 854745 w 854745"/>
                <a:gd name="connsiteY6" fmla="*/ 1128078 h 11627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54745" h="1162703">
                  <a:moveTo>
                    <a:pt x="772830" y="0"/>
                  </a:moveTo>
                  <a:cubicBezTo>
                    <a:pt x="615244" y="38840"/>
                    <a:pt x="147672" y="38841"/>
                    <a:pt x="32420" y="7303"/>
                  </a:cubicBezTo>
                  <a:cubicBezTo>
                    <a:pt x="2892" y="-40110"/>
                    <a:pt x="8395" y="761577"/>
                    <a:pt x="352" y="606107"/>
                  </a:cubicBezTo>
                  <a:cubicBezTo>
                    <a:pt x="151948" y="610888"/>
                    <a:pt x="557614" y="555899"/>
                    <a:pt x="726100" y="569392"/>
                  </a:cubicBezTo>
                  <a:cubicBezTo>
                    <a:pt x="561212" y="555897"/>
                    <a:pt x="167241" y="602951"/>
                    <a:pt x="22259" y="609282"/>
                  </a:cubicBezTo>
                  <a:cubicBezTo>
                    <a:pt x="18893" y="709510"/>
                    <a:pt x="-41385" y="968938"/>
                    <a:pt x="51854" y="1107262"/>
                  </a:cubicBezTo>
                  <a:cubicBezTo>
                    <a:pt x="208593" y="1137636"/>
                    <a:pt x="695530" y="1202925"/>
                    <a:pt x="854745" y="1128078"/>
                  </a:cubicBezTo>
                </a:path>
              </a:pathLst>
            </a:custGeom>
            <a:noFill/>
            <a:ln w="254000" cap="rnd">
              <a:solidFill>
                <a:srgbClr val="7FFF23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8E62640F-3D29-5EBB-07C6-D987B0C9D6C3}"/>
                </a:ext>
              </a:extLst>
            </p:cNvPr>
            <p:cNvSpPr/>
            <p:nvPr/>
          </p:nvSpPr>
          <p:spPr>
            <a:xfrm>
              <a:off x="2394632" y="4174228"/>
              <a:ext cx="1061159" cy="1128227"/>
            </a:xfrm>
            <a:custGeom>
              <a:avLst/>
              <a:gdLst>
                <a:gd name="connsiteX0" fmla="*/ 0 w 1082040"/>
                <a:gd name="connsiteY0" fmla="*/ 0 h 1097280"/>
                <a:gd name="connsiteX1" fmla="*/ 121920 w 1082040"/>
                <a:gd name="connsiteY1" fmla="*/ 1097280 h 1097280"/>
                <a:gd name="connsiteX2" fmla="*/ 929640 w 1082040"/>
                <a:gd name="connsiteY2" fmla="*/ 944880 h 1097280"/>
                <a:gd name="connsiteX3" fmla="*/ 1082040 w 1082040"/>
                <a:gd name="connsiteY3" fmla="*/ 525780 h 1097280"/>
                <a:gd name="connsiteX4" fmla="*/ 746760 w 1082040"/>
                <a:gd name="connsiteY4" fmla="*/ 22860 h 1097280"/>
                <a:gd name="connsiteX5" fmla="*/ 0 w 1082040"/>
                <a:gd name="connsiteY5" fmla="*/ 0 h 1097280"/>
                <a:gd name="connsiteX0" fmla="*/ 0 w 1082040"/>
                <a:gd name="connsiteY0" fmla="*/ 94636 h 1191916"/>
                <a:gd name="connsiteX1" fmla="*/ 121920 w 1082040"/>
                <a:gd name="connsiteY1" fmla="*/ 1191916 h 1191916"/>
                <a:gd name="connsiteX2" fmla="*/ 929640 w 1082040"/>
                <a:gd name="connsiteY2" fmla="*/ 1039516 h 1191916"/>
                <a:gd name="connsiteX3" fmla="*/ 1082040 w 1082040"/>
                <a:gd name="connsiteY3" fmla="*/ 620416 h 1191916"/>
                <a:gd name="connsiteX4" fmla="*/ 746760 w 1082040"/>
                <a:gd name="connsiteY4" fmla="*/ 117496 h 1191916"/>
                <a:gd name="connsiteX5" fmla="*/ 0 w 1082040"/>
                <a:gd name="connsiteY5" fmla="*/ 94636 h 1191916"/>
                <a:gd name="connsiteX0" fmla="*/ 0 w 1082040"/>
                <a:gd name="connsiteY0" fmla="*/ 81612 h 1178892"/>
                <a:gd name="connsiteX1" fmla="*/ 121920 w 1082040"/>
                <a:gd name="connsiteY1" fmla="*/ 1178892 h 1178892"/>
                <a:gd name="connsiteX2" fmla="*/ 929640 w 1082040"/>
                <a:gd name="connsiteY2" fmla="*/ 1026492 h 1178892"/>
                <a:gd name="connsiteX3" fmla="*/ 1082040 w 1082040"/>
                <a:gd name="connsiteY3" fmla="*/ 607392 h 1178892"/>
                <a:gd name="connsiteX4" fmla="*/ 727710 w 1082040"/>
                <a:gd name="connsiteY4" fmla="*/ 148922 h 1178892"/>
                <a:gd name="connsiteX5" fmla="*/ 0 w 1082040"/>
                <a:gd name="connsiteY5" fmla="*/ 81612 h 1178892"/>
                <a:gd name="connsiteX0" fmla="*/ 0 w 1082040"/>
                <a:gd name="connsiteY0" fmla="*/ 80009 h 1177289"/>
                <a:gd name="connsiteX1" fmla="*/ 121920 w 1082040"/>
                <a:gd name="connsiteY1" fmla="*/ 1177289 h 1177289"/>
                <a:gd name="connsiteX2" fmla="*/ 929640 w 1082040"/>
                <a:gd name="connsiteY2" fmla="*/ 1024889 h 1177289"/>
                <a:gd name="connsiteX3" fmla="*/ 1082040 w 1082040"/>
                <a:gd name="connsiteY3" fmla="*/ 605789 h 1177289"/>
                <a:gd name="connsiteX4" fmla="*/ 759460 w 1082040"/>
                <a:gd name="connsiteY4" fmla="*/ 153669 h 1177289"/>
                <a:gd name="connsiteX5" fmla="*/ 0 w 1082040"/>
                <a:gd name="connsiteY5" fmla="*/ 80009 h 1177289"/>
                <a:gd name="connsiteX0" fmla="*/ 0 w 1082040"/>
                <a:gd name="connsiteY0" fmla="*/ 70151 h 1167431"/>
                <a:gd name="connsiteX1" fmla="*/ 121920 w 1082040"/>
                <a:gd name="connsiteY1" fmla="*/ 1167431 h 1167431"/>
                <a:gd name="connsiteX2" fmla="*/ 929640 w 1082040"/>
                <a:gd name="connsiteY2" fmla="*/ 1015031 h 1167431"/>
                <a:gd name="connsiteX3" fmla="*/ 1082040 w 1082040"/>
                <a:gd name="connsiteY3" fmla="*/ 595931 h 1167431"/>
                <a:gd name="connsiteX4" fmla="*/ 759460 w 1082040"/>
                <a:gd name="connsiteY4" fmla="*/ 143811 h 1167431"/>
                <a:gd name="connsiteX5" fmla="*/ 0 w 1082040"/>
                <a:gd name="connsiteY5" fmla="*/ 70151 h 1167431"/>
                <a:gd name="connsiteX0" fmla="*/ 0 w 1082040"/>
                <a:gd name="connsiteY0" fmla="*/ 10997 h 1108277"/>
                <a:gd name="connsiteX1" fmla="*/ 121920 w 1082040"/>
                <a:gd name="connsiteY1" fmla="*/ 1108277 h 1108277"/>
                <a:gd name="connsiteX2" fmla="*/ 929640 w 1082040"/>
                <a:gd name="connsiteY2" fmla="*/ 955877 h 1108277"/>
                <a:gd name="connsiteX3" fmla="*/ 1082040 w 1082040"/>
                <a:gd name="connsiteY3" fmla="*/ 536777 h 1108277"/>
                <a:gd name="connsiteX4" fmla="*/ 759460 w 1082040"/>
                <a:gd name="connsiteY4" fmla="*/ 84657 h 1108277"/>
                <a:gd name="connsiteX5" fmla="*/ 0 w 1082040"/>
                <a:gd name="connsiteY5" fmla="*/ 10997 h 1108277"/>
                <a:gd name="connsiteX0" fmla="*/ 0 w 1082040"/>
                <a:gd name="connsiteY0" fmla="*/ 21102 h 1118382"/>
                <a:gd name="connsiteX1" fmla="*/ 121920 w 1082040"/>
                <a:gd name="connsiteY1" fmla="*/ 1118382 h 1118382"/>
                <a:gd name="connsiteX2" fmla="*/ 929640 w 1082040"/>
                <a:gd name="connsiteY2" fmla="*/ 965982 h 1118382"/>
                <a:gd name="connsiteX3" fmla="*/ 1082040 w 1082040"/>
                <a:gd name="connsiteY3" fmla="*/ 546882 h 1118382"/>
                <a:gd name="connsiteX4" fmla="*/ 759460 w 1082040"/>
                <a:gd name="connsiteY4" fmla="*/ 94762 h 1118382"/>
                <a:gd name="connsiteX5" fmla="*/ 0 w 1082040"/>
                <a:gd name="connsiteY5" fmla="*/ 21102 h 1118382"/>
                <a:gd name="connsiteX0" fmla="*/ 0 w 1082040"/>
                <a:gd name="connsiteY0" fmla="*/ 13447 h 1110727"/>
                <a:gd name="connsiteX1" fmla="*/ 121920 w 1082040"/>
                <a:gd name="connsiteY1" fmla="*/ 1110727 h 1110727"/>
                <a:gd name="connsiteX2" fmla="*/ 929640 w 1082040"/>
                <a:gd name="connsiteY2" fmla="*/ 958327 h 1110727"/>
                <a:gd name="connsiteX3" fmla="*/ 1082040 w 1082040"/>
                <a:gd name="connsiteY3" fmla="*/ 539227 h 1110727"/>
                <a:gd name="connsiteX4" fmla="*/ 759460 w 1082040"/>
                <a:gd name="connsiteY4" fmla="*/ 87107 h 1110727"/>
                <a:gd name="connsiteX5" fmla="*/ 0 w 1082040"/>
                <a:gd name="connsiteY5" fmla="*/ 13447 h 1110727"/>
                <a:gd name="connsiteX0" fmla="*/ 0 w 1082040"/>
                <a:gd name="connsiteY0" fmla="*/ 34409 h 1131689"/>
                <a:gd name="connsiteX1" fmla="*/ 121920 w 1082040"/>
                <a:gd name="connsiteY1" fmla="*/ 1131689 h 1131689"/>
                <a:gd name="connsiteX2" fmla="*/ 929640 w 1082040"/>
                <a:gd name="connsiteY2" fmla="*/ 979289 h 1131689"/>
                <a:gd name="connsiteX3" fmla="*/ 1082040 w 1082040"/>
                <a:gd name="connsiteY3" fmla="*/ 560189 h 1131689"/>
                <a:gd name="connsiteX4" fmla="*/ 759460 w 1082040"/>
                <a:gd name="connsiteY4" fmla="*/ 108069 h 1131689"/>
                <a:gd name="connsiteX5" fmla="*/ 0 w 1082040"/>
                <a:gd name="connsiteY5" fmla="*/ 34409 h 1131689"/>
                <a:gd name="connsiteX0" fmla="*/ 0 w 1082040"/>
                <a:gd name="connsiteY0" fmla="*/ 29033 h 1126313"/>
                <a:gd name="connsiteX1" fmla="*/ 121920 w 1082040"/>
                <a:gd name="connsiteY1" fmla="*/ 1126313 h 1126313"/>
                <a:gd name="connsiteX2" fmla="*/ 929640 w 1082040"/>
                <a:gd name="connsiteY2" fmla="*/ 973913 h 1126313"/>
                <a:gd name="connsiteX3" fmla="*/ 1082040 w 1082040"/>
                <a:gd name="connsiteY3" fmla="*/ 554813 h 1126313"/>
                <a:gd name="connsiteX4" fmla="*/ 759460 w 1082040"/>
                <a:gd name="connsiteY4" fmla="*/ 102693 h 1126313"/>
                <a:gd name="connsiteX5" fmla="*/ 0 w 1082040"/>
                <a:gd name="connsiteY5" fmla="*/ 29033 h 1126313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8690 w 1101090"/>
                <a:gd name="connsiteY2" fmla="*/ 98259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8690 w 1101090"/>
                <a:gd name="connsiteY2" fmla="*/ 98259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8690 w 1101090"/>
                <a:gd name="connsiteY2" fmla="*/ 98259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8690 w 1101090"/>
                <a:gd name="connsiteY2" fmla="*/ 98259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8690 w 1101090"/>
                <a:gd name="connsiteY2" fmla="*/ 98259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98088"/>
                <a:gd name="connsiteX1" fmla="*/ 140970 w 1101090"/>
                <a:gd name="connsiteY1" fmla="*/ 1134995 h 1198088"/>
                <a:gd name="connsiteX2" fmla="*/ 948690 w 1101090"/>
                <a:gd name="connsiteY2" fmla="*/ 982595 h 1198088"/>
                <a:gd name="connsiteX3" fmla="*/ 1101090 w 1101090"/>
                <a:gd name="connsiteY3" fmla="*/ 563495 h 1198088"/>
                <a:gd name="connsiteX4" fmla="*/ 778510 w 1101090"/>
                <a:gd name="connsiteY4" fmla="*/ 111375 h 1198088"/>
                <a:gd name="connsiteX5" fmla="*/ 0 w 1101090"/>
                <a:gd name="connsiteY5" fmla="*/ 37715 h 1198088"/>
                <a:gd name="connsiteX0" fmla="*/ 0 w 1101090"/>
                <a:gd name="connsiteY0" fmla="*/ 37715 h 1189237"/>
                <a:gd name="connsiteX1" fmla="*/ 140970 w 1101090"/>
                <a:gd name="connsiteY1" fmla="*/ 1134995 h 1189237"/>
                <a:gd name="connsiteX2" fmla="*/ 948690 w 1101090"/>
                <a:gd name="connsiteY2" fmla="*/ 982595 h 1189237"/>
                <a:gd name="connsiteX3" fmla="*/ 1101090 w 1101090"/>
                <a:gd name="connsiteY3" fmla="*/ 563495 h 1189237"/>
                <a:gd name="connsiteX4" fmla="*/ 778510 w 1101090"/>
                <a:gd name="connsiteY4" fmla="*/ 111375 h 1189237"/>
                <a:gd name="connsiteX5" fmla="*/ 0 w 1101090"/>
                <a:gd name="connsiteY5" fmla="*/ 37715 h 1189237"/>
                <a:gd name="connsiteX0" fmla="*/ 0 w 1101090"/>
                <a:gd name="connsiteY0" fmla="*/ 37715 h 1186478"/>
                <a:gd name="connsiteX1" fmla="*/ 140970 w 1101090"/>
                <a:gd name="connsiteY1" fmla="*/ 1134995 h 1186478"/>
                <a:gd name="connsiteX2" fmla="*/ 961390 w 1101090"/>
                <a:gd name="connsiteY2" fmla="*/ 963545 h 1186478"/>
                <a:gd name="connsiteX3" fmla="*/ 1101090 w 1101090"/>
                <a:gd name="connsiteY3" fmla="*/ 563495 h 1186478"/>
                <a:gd name="connsiteX4" fmla="*/ 778510 w 1101090"/>
                <a:gd name="connsiteY4" fmla="*/ 111375 h 1186478"/>
                <a:gd name="connsiteX5" fmla="*/ 0 w 1101090"/>
                <a:gd name="connsiteY5" fmla="*/ 37715 h 1186478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61390 w 1101090"/>
                <a:gd name="connsiteY2" fmla="*/ 96354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61390 w 1101090"/>
                <a:gd name="connsiteY2" fmla="*/ 96354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61390 w 1101090"/>
                <a:gd name="connsiteY2" fmla="*/ 96354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2340 w 1101090"/>
                <a:gd name="connsiteY2" fmla="*/ 96354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082040"/>
                <a:gd name="connsiteY0" fmla="*/ 37715 h 1134995"/>
                <a:gd name="connsiteX1" fmla="*/ 140970 w 1082040"/>
                <a:gd name="connsiteY1" fmla="*/ 1134995 h 1134995"/>
                <a:gd name="connsiteX2" fmla="*/ 942340 w 1082040"/>
                <a:gd name="connsiteY2" fmla="*/ 963545 h 1134995"/>
                <a:gd name="connsiteX3" fmla="*/ 1082040 w 1082040"/>
                <a:gd name="connsiteY3" fmla="*/ 563495 h 1134995"/>
                <a:gd name="connsiteX4" fmla="*/ 778510 w 1082040"/>
                <a:gd name="connsiteY4" fmla="*/ 111375 h 1134995"/>
                <a:gd name="connsiteX5" fmla="*/ 0 w 1082040"/>
                <a:gd name="connsiteY5" fmla="*/ 37715 h 1134995"/>
                <a:gd name="connsiteX0" fmla="*/ 0 w 983901"/>
                <a:gd name="connsiteY0" fmla="*/ 37715 h 1134995"/>
                <a:gd name="connsiteX1" fmla="*/ 140970 w 983901"/>
                <a:gd name="connsiteY1" fmla="*/ 1134995 h 1134995"/>
                <a:gd name="connsiteX2" fmla="*/ 942340 w 983901"/>
                <a:gd name="connsiteY2" fmla="*/ 963545 h 1134995"/>
                <a:gd name="connsiteX3" fmla="*/ 778510 w 983901"/>
                <a:gd name="connsiteY3" fmla="*/ 111375 h 1134995"/>
                <a:gd name="connsiteX4" fmla="*/ 0 w 983901"/>
                <a:gd name="connsiteY4" fmla="*/ 37715 h 1134995"/>
                <a:gd name="connsiteX0" fmla="*/ 0 w 1033650"/>
                <a:gd name="connsiteY0" fmla="*/ 52605 h 1149885"/>
                <a:gd name="connsiteX1" fmla="*/ 140970 w 1033650"/>
                <a:gd name="connsiteY1" fmla="*/ 1149885 h 1149885"/>
                <a:gd name="connsiteX2" fmla="*/ 999490 w 1033650"/>
                <a:gd name="connsiteY2" fmla="*/ 933985 h 1149885"/>
                <a:gd name="connsiteX3" fmla="*/ 778510 w 1033650"/>
                <a:gd name="connsiteY3" fmla="*/ 126265 h 1149885"/>
                <a:gd name="connsiteX4" fmla="*/ 0 w 1033650"/>
                <a:gd name="connsiteY4" fmla="*/ 52605 h 1149885"/>
                <a:gd name="connsiteX0" fmla="*/ 0 w 1056496"/>
                <a:gd name="connsiteY0" fmla="*/ 51985 h 1149265"/>
                <a:gd name="connsiteX1" fmla="*/ 140970 w 1056496"/>
                <a:gd name="connsiteY1" fmla="*/ 1149265 h 1149265"/>
                <a:gd name="connsiteX2" fmla="*/ 1024890 w 1056496"/>
                <a:gd name="connsiteY2" fmla="*/ 920665 h 1149265"/>
                <a:gd name="connsiteX3" fmla="*/ 778510 w 1056496"/>
                <a:gd name="connsiteY3" fmla="*/ 125645 h 1149265"/>
                <a:gd name="connsiteX4" fmla="*/ 0 w 1056496"/>
                <a:gd name="connsiteY4" fmla="*/ 51985 h 1149265"/>
                <a:gd name="connsiteX0" fmla="*/ 0 w 1058985"/>
                <a:gd name="connsiteY0" fmla="*/ 51985 h 1149265"/>
                <a:gd name="connsiteX1" fmla="*/ 140970 w 1058985"/>
                <a:gd name="connsiteY1" fmla="*/ 1149265 h 1149265"/>
                <a:gd name="connsiteX2" fmla="*/ 1024890 w 1058985"/>
                <a:gd name="connsiteY2" fmla="*/ 920665 h 1149265"/>
                <a:gd name="connsiteX3" fmla="*/ 778510 w 1058985"/>
                <a:gd name="connsiteY3" fmla="*/ 125645 h 1149265"/>
                <a:gd name="connsiteX4" fmla="*/ 0 w 1058985"/>
                <a:gd name="connsiteY4" fmla="*/ 51985 h 1149265"/>
                <a:gd name="connsiteX0" fmla="*/ 0 w 1058802"/>
                <a:gd name="connsiteY0" fmla="*/ 45717 h 1142997"/>
                <a:gd name="connsiteX1" fmla="*/ 140970 w 1058802"/>
                <a:gd name="connsiteY1" fmla="*/ 1142997 h 1142997"/>
                <a:gd name="connsiteX2" fmla="*/ 1024890 w 1058802"/>
                <a:gd name="connsiteY2" fmla="*/ 914397 h 1142997"/>
                <a:gd name="connsiteX3" fmla="*/ 791210 w 1058802"/>
                <a:gd name="connsiteY3" fmla="*/ 138427 h 1142997"/>
                <a:gd name="connsiteX4" fmla="*/ 0 w 1058802"/>
                <a:gd name="connsiteY4" fmla="*/ 45717 h 1142997"/>
                <a:gd name="connsiteX0" fmla="*/ 0 w 1064369"/>
                <a:gd name="connsiteY0" fmla="*/ 37131 h 1134411"/>
                <a:gd name="connsiteX1" fmla="*/ 140970 w 1064369"/>
                <a:gd name="connsiteY1" fmla="*/ 1134411 h 1134411"/>
                <a:gd name="connsiteX2" fmla="*/ 1024890 w 1064369"/>
                <a:gd name="connsiteY2" fmla="*/ 905811 h 1134411"/>
                <a:gd name="connsiteX3" fmla="*/ 791210 w 1064369"/>
                <a:gd name="connsiteY3" fmla="*/ 129841 h 1134411"/>
                <a:gd name="connsiteX4" fmla="*/ 0 w 1064369"/>
                <a:gd name="connsiteY4" fmla="*/ 37131 h 1134411"/>
                <a:gd name="connsiteX0" fmla="*/ 0 w 1072221"/>
                <a:gd name="connsiteY0" fmla="*/ 30947 h 1128227"/>
                <a:gd name="connsiteX1" fmla="*/ 140970 w 1072221"/>
                <a:gd name="connsiteY1" fmla="*/ 1128227 h 1128227"/>
                <a:gd name="connsiteX2" fmla="*/ 1024890 w 1072221"/>
                <a:gd name="connsiteY2" fmla="*/ 899627 h 1128227"/>
                <a:gd name="connsiteX3" fmla="*/ 822960 w 1072221"/>
                <a:gd name="connsiteY3" fmla="*/ 155407 h 1128227"/>
                <a:gd name="connsiteX4" fmla="*/ 0 w 1072221"/>
                <a:gd name="connsiteY4" fmla="*/ 30947 h 1128227"/>
                <a:gd name="connsiteX0" fmla="*/ 0 w 1072221"/>
                <a:gd name="connsiteY0" fmla="*/ 30947 h 1128227"/>
                <a:gd name="connsiteX1" fmla="*/ 140970 w 1072221"/>
                <a:gd name="connsiteY1" fmla="*/ 1128227 h 1128227"/>
                <a:gd name="connsiteX2" fmla="*/ 1024890 w 1072221"/>
                <a:gd name="connsiteY2" fmla="*/ 899627 h 1128227"/>
                <a:gd name="connsiteX3" fmla="*/ 822960 w 1072221"/>
                <a:gd name="connsiteY3" fmla="*/ 155407 h 1128227"/>
                <a:gd name="connsiteX4" fmla="*/ 0 w 1072221"/>
                <a:gd name="connsiteY4" fmla="*/ 30947 h 1128227"/>
                <a:gd name="connsiteX0" fmla="*/ 0 w 1061159"/>
                <a:gd name="connsiteY0" fmla="*/ 30947 h 1128227"/>
                <a:gd name="connsiteX1" fmla="*/ 140970 w 1061159"/>
                <a:gd name="connsiteY1" fmla="*/ 1128227 h 1128227"/>
                <a:gd name="connsiteX2" fmla="*/ 1024890 w 1061159"/>
                <a:gd name="connsiteY2" fmla="*/ 899627 h 1128227"/>
                <a:gd name="connsiteX3" fmla="*/ 822960 w 1061159"/>
                <a:gd name="connsiteY3" fmla="*/ 155407 h 1128227"/>
                <a:gd name="connsiteX4" fmla="*/ 0 w 1061159"/>
                <a:gd name="connsiteY4" fmla="*/ 30947 h 11282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61159" h="1128227">
                  <a:moveTo>
                    <a:pt x="0" y="30947"/>
                  </a:moveTo>
                  <a:lnTo>
                    <a:pt x="140970" y="1128227"/>
                  </a:lnTo>
                  <a:cubicBezTo>
                    <a:pt x="146685" y="1031707"/>
                    <a:pt x="936625" y="1131614"/>
                    <a:pt x="1024890" y="899627"/>
                  </a:cubicBezTo>
                  <a:cubicBezTo>
                    <a:pt x="1113155" y="667640"/>
                    <a:pt x="1038225" y="262087"/>
                    <a:pt x="822960" y="155407"/>
                  </a:cubicBezTo>
                  <a:cubicBezTo>
                    <a:pt x="607695" y="48727"/>
                    <a:pt x="383540" y="-52873"/>
                    <a:pt x="0" y="30947"/>
                  </a:cubicBezTo>
                  <a:close/>
                </a:path>
              </a:pathLst>
            </a:custGeom>
            <a:noFill/>
            <a:ln w="409575" cap="rnd">
              <a:solidFill>
                <a:schemeClr val="bg1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611DC975-A0F2-254E-ADBC-DDD7AB7DF462}"/>
                </a:ext>
              </a:extLst>
            </p:cNvPr>
            <p:cNvSpPr/>
            <p:nvPr/>
          </p:nvSpPr>
          <p:spPr>
            <a:xfrm>
              <a:off x="2408807" y="4174228"/>
              <a:ext cx="1061159" cy="1128227"/>
            </a:xfrm>
            <a:custGeom>
              <a:avLst/>
              <a:gdLst>
                <a:gd name="connsiteX0" fmla="*/ 0 w 1082040"/>
                <a:gd name="connsiteY0" fmla="*/ 0 h 1097280"/>
                <a:gd name="connsiteX1" fmla="*/ 121920 w 1082040"/>
                <a:gd name="connsiteY1" fmla="*/ 1097280 h 1097280"/>
                <a:gd name="connsiteX2" fmla="*/ 929640 w 1082040"/>
                <a:gd name="connsiteY2" fmla="*/ 944880 h 1097280"/>
                <a:gd name="connsiteX3" fmla="*/ 1082040 w 1082040"/>
                <a:gd name="connsiteY3" fmla="*/ 525780 h 1097280"/>
                <a:gd name="connsiteX4" fmla="*/ 746760 w 1082040"/>
                <a:gd name="connsiteY4" fmla="*/ 22860 h 1097280"/>
                <a:gd name="connsiteX5" fmla="*/ 0 w 1082040"/>
                <a:gd name="connsiteY5" fmla="*/ 0 h 1097280"/>
                <a:gd name="connsiteX0" fmla="*/ 0 w 1082040"/>
                <a:gd name="connsiteY0" fmla="*/ 94636 h 1191916"/>
                <a:gd name="connsiteX1" fmla="*/ 121920 w 1082040"/>
                <a:gd name="connsiteY1" fmla="*/ 1191916 h 1191916"/>
                <a:gd name="connsiteX2" fmla="*/ 929640 w 1082040"/>
                <a:gd name="connsiteY2" fmla="*/ 1039516 h 1191916"/>
                <a:gd name="connsiteX3" fmla="*/ 1082040 w 1082040"/>
                <a:gd name="connsiteY3" fmla="*/ 620416 h 1191916"/>
                <a:gd name="connsiteX4" fmla="*/ 746760 w 1082040"/>
                <a:gd name="connsiteY4" fmla="*/ 117496 h 1191916"/>
                <a:gd name="connsiteX5" fmla="*/ 0 w 1082040"/>
                <a:gd name="connsiteY5" fmla="*/ 94636 h 1191916"/>
                <a:gd name="connsiteX0" fmla="*/ 0 w 1082040"/>
                <a:gd name="connsiteY0" fmla="*/ 81612 h 1178892"/>
                <a:gd name="connsiteX1" fmla="*/ 121920 w 1082040"/>
                <a:gd name="connsiteY1" fmla="*/ 1178892 h 1178892"/>
                <a:gd name="connsiteX2" fmla="*/ 929640 w 1082040"/>
                <a:gd name="connsiteY2" fmla="*/ 1026492 h 1178892"/>
                <a:gd name="connsiteX3" fmla="*/ 1082040 w 1082040"/>
                <a:gd name="connsiteY3" fmla="*/ 607392 h 1178892"/>
                <a:gd name="connsiteX4" fmla="*/ 727710 w 1082040"/>
                <a:gd name="connsiteY4" fmla="*/ 148922 h 1178892"/>
                <a:gd name="connsiteX5" fmla="*/ 0 w 1082040"/>
                <a:gd name="connsiteY5" fmla="*/ 81612 h 1178892"/>
                <a:gd name="connsiteX0" fmla="*/ 0 w 1082040"/>
                <a:gd name="connsiteY0" fmla="*/ 80009 h 1177289"/>
                <a:gd name="connsiteX1" fmla="*/ 121920 w 1082040"/>
                <a:gd name="connsiteY1" fmla="*/ 1177289 h 1177289"/>
                <a:gd name="connsiteX2" fmla="*/ 929640 w 1082040"/>
                <a:gd name="connsiteY2" fmla="*/ 1024889 h 1177289"/>
                <a:gd name="connsiteX3" fmla="*/ 1082040 w 1082040"/>
                <a:gd name="connsiteY3" fmla="*/ 605789 h 1177289"/>
                <a:gd name="connsiteX4" fmla="*/ 759460 w 1082040"/>
                <a:gd name="connsiteY4" fmla="*/ 153669 h 1177289"/>
                <a:gd name="connsiteX5" fmla="*/ 0 w 1082040"/>
                <a:gd name="connsiteY5" fmla="*/ 80009 h 1177289"/>
                <a:gd name="connsiteX0" fmla="*/ 0 w 1082040"/>
                <a:gd name="connsiteY0" fmla="*/ 70151 h 1167431"/>
                <a:gd name="connsiteX1" fmla="*/ 121920 w 1082040"/>
                <a:gd name="connsiteY1" fmla="*/ 1167431 h 1167431"/>
                <a:gd name="connsiteX2" fmla="*/ 929640 w 1082040"/>
                <a:gd name="connsiteY2" fmla="*/ 1015031 h 1167431"/>
                <a:gd name="connsiteX3" fmla="*/ 1082040 w 1082040"/>
                <a:gd name="connsiteY3" fmla="*/ 595931 h 1167431"/>
                <a:gd name="connsiteX4" fmla="*/ 759460 w 1082040"/>
                <a:gd name="connsiteY4" fmla="*/ 143811 h 1167431"/>
                <a:gd name="connsiteX5" fmla="*/ 0 w 1082040"/>
                <a:gd name="connsiteY5" fmla="*/ 70151 h 1167431"/>
                <a:gd name="connsiteX0" fmla="*/ 0 w 1082040"/>
                <a:gd name="connsiteY0" fmla="*/ 10997 h 1108277"/>
                <a:gd name="connsiteX1" fmla="*/ 121920 w 1082040"/>
                <a:gd name="connsiteY1" fmla="*/ 1108277 h 1108277"/>
                <a:gd name="connsiteX2" fmla="*/ 929640 w 1082040"/>
                <a:gd name="connsiteY2" fmla="*/ 955877 h 1108277"/>
                <a:gd name="connsiteX3" fmla="*/ 1082040 w 1082040"/>
                <a:gd name="connsiteY3" fmla="*/ 536777 h 1108277"/>
                <a:gd name="connsiteX4" fmla="*/ 759460 w 1082040"/>
                <a:gd name="connsiteY4" fmla="*/ 84657 h 1108277"/>
                <a:gd name="connsiteX5" fmla="*/ 0 w 1082040"/>
                <a:gd name="connsiteY5" fmla="*/ 10997 h 1108277"/>
                <a:gd name="connsiteX0" fmla="*/ 0 w 1082040"/>
                <a:gd name="connsiteY0" fmla="*/ 21102 h 1118382"/>
                <a:gd name="connsiteX1" fmla="*/ 121920 w 1082040"/>
                <a:gd name="connsiteY1" fmla="*/ 1118382 h 1118382"/>
                <a:gd name="connsiteX2" fmla="*/ 929640 w 1082040"/>
                <a:gd name="connsiteY2" fmla="*/ 965982 h 1118382"/>
                <a:gd name="connsiteX3" fmla="*/ 1082040 w 1082040"/>
                <a:gd name="connsiteY3" fmla="*/ 546882 h 1118382"/>
                <a:gd name="connsiteX4" fmla="*/ 759460 w 1082040"/>
                <a:gd name="connsiteY4" fmla="*/ 94762 h 1118382"/>
                <a:gd name="connsiteX5" fmla="*/ 0 w 1082040"/>
                <a:gd name="connsiteY5" fmla="*/ 21102 h 1118382"/>
                <a:gd name="connsiteX0" fmla="*/ 0 w 1082040"/>
                <a:gd name="connsiteY0" fmla="*/ 13447 h 1110727"/>
                <a:gd name="connsiteX1" fmla="*/ 121920 w 1082040"/>
                <a:gd name="connsiteY1" fmla="*/ 1110727 h 1110727"/>
                <a:gd name="connsiteX2" fmla="*/ 929640 w 1082040"/>
                <a:gd name="connsiteY2" fmla="*/ 958327 h 1110727"/>
                <a:gd name="connsiteX3" fmla="*/ 1082040 w 1082040"/>
                <a:gd name="connsiteY3" fmla="*/ 539227 h 1110727"/>
                <a:gd name="connsiteX4" fmla="*/ 759460 w 1082040"/>
                <a:gd name="connsiteY4" fmla="*/ 87107 h 1110727"/>
                <a:gd name="connsiteX5" fmla="*/ 0 w 1082040"/>
                <a:gd name="connsiteY5" fmla="*/ 13447 h 1110727"/>
                <a:gd name="connsiteX0" fmla="*/ 0 w 1082040"/>
                <a:gd name="connsiteY0" fmla="*/ 34409 h 1131689"/>
                <a:gd name="connsiteX1" fmla="*/ 121920 w 1082040"/>
                <a:gd name="connsiteY1" fmla="*/ 1131689 h 1131689"/>
                <a:gd name="connsiteX2" fmla="*/ 929640 w 1082040"/>
                <a:gd name="connsiteY2" fmla="*/ 979289 h 1131689"/>
                <a:gd name="connsiteX3" fmla="*/ 1082040 w 1082040"/>
                <a:gd name="connsiteY3" fmla="*/ 560189 h 1131689"/>
                <a:gd name="connsiteX4" fmla="*/ 759460 w 1082040"/>
                <a:gd name="connsiteY4" fmla="*/ 108069 h 1131689"/>
                <a:gd name="connsiteX5" fmla="*/ 0 w 1082040"/>
                <a:gd name="connsiteY5" fmla="*/ 34409 h 1131689"/>
                <a:gd name="connsiteX0" fmla="*/ 0 w 1082040"/>
                <a:gd name="connsiteY0" fmla="*/ 29033 h 1126313"/>
                <a:gd name="connsiteX1" fmla="*/ 121920 w 1082040"/>
                <a:gd name="connsiteY1" fmla="*/ 1126313 h 1126313"/>
                <a:gd name="connsiteX2" fmla="*/ 929640 w 1082040"/>
                <a:gd name="connsiteY2" fmla="*/ 973913 h 1126313"/>
                <a:gd name="connsiteX3" fmla="*/ 1082040 w 1082040"/>
                <a:gd name="connsiteY3" fmla="*/ 554813 h 1126313"/>
                <a:gd name="connsiteX4" fmla="*/ 759460 w 1082040"/>
                <a:gd name="connsiteY4" fmla="*/ 102693 h 1126313"/>
                <a:gd name="connsiteX5" fmla="*/ 0 w 1082040"/>
                <a:gd name="connsiteY5" fmla="*/ 29033 h 1126313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8690 w 1101090"/>
                <a:gd name="connsiteY2" fmla="*/ 98259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8690 w 1101090"/>
                <a:gd name="connsiteY2" fmla="*/ 98259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8690 w 1101090"/>
                <a:gd name="connsiteY2" fmla="*/ 98259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8690 w 1101090"/>
                <a:gd name="connsiteY2" fmla="*/ 98259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8690 w 1101090"/>
                <a:gd name="connsiteY2" fmla="*/ 98259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98088"/>
                <a:gd name="connsiteX1" fmla="*/ 140970 w 1101090"/>
                <a:gd name="connsiteY1" fmla="*/ 1134995 h 1198088"/>
                <a:gd name="connsiteX2" fmla="*/ 948690 w 1101090"/>
                <a:gd name="connsiteY2" fmla="*/ 982595 h 1198088"/>
                <a:gd name="connsiteX3" fmla="*/ 1101090 w 1101090"/>
                <a:gd name="connsiteY3" fmla="*/ 563495 h 1198088"/>
                <a:gd name="connsiteX4" fmla="*/ 778510 w 1101090"/>
                <a:gd name="connsiteY4" fmla="*/ 111375 h 1198088"/>
                <a:gd name="connsiteX5" fmla="*/ 0 w 1101090"/>
                <a:gd name="connsiteY5" fmla="*/ 37715 h 1198088"/>
                <a:gd name="connsiteX0" fmla="*/ 0 w 1101090"/>
                <a:gd name="connsiteY0" fmla="*/ 37715 h 1189237"/>
                <a:gd name="connsiteX1" fmla="*/ 140970 w 1101090"/>
                <a:gd name="connsiteY1" fmla="*/ 1134995 h 1189237"/>
                <a:gd name="connsiteX2" fmla="*/ 948690 w 1101090"/>
                <a:gd name="connsiteY2" fmla="*/ 982595 h 1189237"/>
                <a:gd name="connsiteX3" fmla="*/ 1101090 w 1101090"/>
                <a:gd name="connsiteY3" fmla="*/ 563495 h 1189237"/>
                <a:gd name="connsiteX4" fmla="*/ 778510 w 1101090"/>
                <a:gd name="connsiteY4" fmla="*/ 111375 h 1189237"/>
                <a:gd name="connsiteX5" fmla="*/ 0 w 1101090"/>
                <a:gd name="connsiteY5" fmla="*/ 37715 h 1189237"/>
                <a:gd name="connsiteX0" fmla="*/ 0 w 1101090"/>
                <a:gd name="connsiteY0" fmla="*/ 37715 h 1186478"/>
                <a:gd name="connsiteX1" fmla="*/ 140970 w 1101090"/>
                <a:gd name="connsiteY1" fmla="*/ 1134995 h 1186478"/>
                <a:gd name="connsiteX2" fmla="*/ 961390 w 1101090"/>
                <a:gd name="connsiteY2" fmla="*/ 963545 h 1186478"/>
                <a:gd name="connsiteX3" fmla="*/ 1101090 w 1101090"/>
                <a:gd name="connsiteY3" fmla="*/ 563495 h 1186478"/>
                <a:gd name="connsiteX4" fmla="*/ 778510 w 1101090"/>
                <a:gd name="connsiteY4" fmla="*/ 111375 h 1186478"/>
                <a:gd name="connsiteX5" fmla="*/ 0 w 1101090"/>
                <a:gd name="connsiteY5" fmla="*/ 37715 h 1186478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61390 w 1101090"/>
                <a:gd name="connsiteY2" fmla="*/ 96354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61390 w 1101090"/>
                <a:gd name="connsiteY2" fmla="*/ 96354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61390 w 1101090"/>
                <a:gd name="connsiteY2" fmla="*/ 96354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101090"/>
                <a:gd name="connsiteY0" fmla="*/ 37715 h 1134995"/>
                <a:gd name="connsiteX1" fmla="*/ 140970 w 1101090"/>
                <a:gd name="connsiteY1" fmla="*/ 1134995 h 1134995"/>
                <a:gd name="connsiteX2" fmla="*/ 942340 w 1101090"/>
                <a:gd name="connsiteY2" fmla="*/ 963545 h 1134995"/>
                <a:gd name="connsiteX3" fmla="*/ 1101090 w 1101090"/>
                <a:gd name="connsiteY3" fmla="*/ 563495 h 1134995"/>
                <a:gd name="connsiteX4" fmla="*/ 778510 w 1101090"/>
                <a:gd name="connsiteY4" fmla="*/ 111375 h 1134995"/>
                <a:gd name="connsiteX5" fmla="*/ 0 w 1101090"/>
                <a:gd name="connsiteY5" fmla="*/ 37715 h 1134995"/>
                <a:gd name="connsiteX0" fmla="*/ 0 w 1082040"/>
                <a:gd name="connsiteY0" fmla="*/ 37715 h 1134995"/>
                <a:gd name="connsiteX1" fmla="*/ 140970 w 1082040"/>
                <a:gd name="connsiteY1" fmla="*/ 1134995 h 1134995"/>
                <a:gd name="connsiteX2" fmla="*/ 942340 w 1082040"/>
                <a:gd name="connsiteY2" fmla="*/ 963545 h 1134995"/>
                <a:gd name="connsiteX3" fmla="*/ 1082040 w 1082040"/>
                <a:gd name="connsiteY3" fmla="*/ 563495 h 1134995"/>
                <a:gd name="connsiteX4" fmla="*/ 778510 w 1082040"/>
                <a:gd name="connsiteY4" fmla="*/ 111375 h 1134995"/>
                <a:gd name="connsiteX5" fmla="*/ 0 w 1082040"/>
                <a:gd name="connsiteY5" fmla="*/ 37715 h 1134995"/>
                <a:gd name="connsiteX0" fmla="*/ 0 w 983901"/>
                <a:gd name="connsiteY0" fmla="*/ 37715 h 1134995"/>
                <a:gd name="connsiteX1" fmla="*/ 140970 w 983901"/>
                <a:gd name="connsiteY1" fmla="*/ 1134995 h 1134995"/>
                <a:gd name="connsiteX2" fmla="*/ 942340 w 983901"/>
                <a:gd name="connsiteY2" fmla="*/ 963545 h 1134995"/>
                <a:gd name="connsiteX3" fmla="*/ 778510 w 983901"/>
                <a:gd name="connsiteY3" fmla="*/ 111375 h 1134995"/>
                <a:gd name="connsiteX4" fmla="*/ 0 w 983901"/>
                <a:gd name="connsiteY4" fmla="*/ 37715 h 1134995"/>
                <a:gd name="connsiteX0" fmla="*/ 0 w 1033650"/>
                <a:gd name="connsiteY0" fmla="*/ 52605 h 1149885"/>
                <a:gd name="connsiteX1" fmla="*/ 140970 w 1033650"/>
                <a:gd name="connsiteY1" fmla="*/ 1149885 h 1149885"/>
                <a:gd name="connsiteX2" fmla="*/ 999490 w 1033650"/>
                <a:gd name="connsiteY2" fmla="*/ 933985 h 1149885"/>
                <a:gd name="connsiteX3" fmla="*/ 778510 w 1033650"/>
                <a:gd name="connsiteY3" fmla="*/ 126265 h 1149885"/>
                <a:gd name="connsiteX4" fmla="*/ 0 w 1033650"/>
                <a:gd name="connsiteY4" fmla="*/ 52605 h 1149885"/>
                <a:gd name="connsiteX0" fmla="*/ 0 w 1056496"/>
                <a:gd name="connsiteY0" fmla="*/ 51985 h 1149265"/>
                <a:gd name="connsiteX1" fmla="*/ 140970 w 1056496"/>
                <a:gd name="connsiteY1" fmla="*/ 1149265 h 1149265"/>
                <a:gd name="connsiteX2" fmla="*/ 1024890 w 1056496"/>
                <a:gd name="connsiteY2" fmla="*/ 920665 h 1149265"/>
                <a:gd name="connsiteX3" fmla="*/ 778510 w 1056496"/>
                <a:gd name="connsiteY3" fmla="*/ 125645 h 1149265"/>
                <a:gd name="connsiteX4" fmla="*/ 0 w 1056496"/>
                <a:gd name="connsiteY4" fmla="*/ 51985 h 1149265"/>
                <a:gd name="connsiteX0" fmla="*/ 0 w 1058985"/>
                <a:gd name="connsiteY0" fmla="*/ 51985 h 1149265"/>
                <a:gd name="connsiteX1" fmla="*/ 140970 w 1058985"/>
                <a:gd name="connsiteY1" fmla="*/ 1149265 h 1149265"/>
                <a:gd name="connsiteX2" fmla="*/ 1024890 w 1058985"/>
                <a:gd name="connsiteY2" fmla="*/ 920665 h 1149265"/>
                <a:gd name="connsiteX3" fmla="*/ 778510 w 1058985"/>
                <a:gd name="connsiteY3" fmla="*/ 125645 h 1149265"/>
                <a:gd name="connsiteX4" fmla="*/ 0 w 1058985"/>
                <a:gd name="connsiteY4" fmla="*/ 51985 h 1149265"/>
                <a:gd name="connsiteX0" fmla="*/ 0 w 1058802"/>
                <a:gd name="connsiteY0" fmla="*/ 45717 h 1142997"/>
                <a:gd name="connsiteX1" fmla="*/ 140970 w 1058802"/>
                <a:gd name="connsiteY1" fmla="*/ 1142997 h 1142997"/>
                <a:gd name="connsiteX2" fmla="*/ 1024890 w 1058802"/>
                <a:gd name="connsiteY2" fmla="*/ 914397 h 1142997"/>
                <a:gd name="connsiteX3" fmla="*/ 791210 w 1058802"/>
                <a:gd name="connsiteY3" fmla="*/ 138427 h 1142997"/>
                <a:gd name="connsiteX4" fmla="*/ 0 w 1058802"/>
                <a:gd name="connsiteY4" fmla="*/ 45717 h 1142997"/>
                <a:gd name="connsiteX0" fmla="*/ 0 w 1064369"/>
                <a:gd name="connsiteY0" fmla="*/ 37131 h 1134411"/>
                <a:gd name="connsiteX1" fmla="*/ 140970 w 1064369"/>
                <a:gd name="connsiteY1" fmla="*/ 1134411 h 1134411"/>
                <a:gd name="connsiteX2" fmla="*/ 1024890 w 1064369"/>
                <a:gd name="connsiteY2" fmla="*/ 905811 h 1134411"/>
                <a:gd name="connsiteX3" fmla="*/ 791210 w 1064369"/>
                <a:gd name="connsiteY3" fmla="*/ 129841 h 1134411"/>
                <a:gd name="connsiteX4" fmla="*/ 0 w 1064369"/>
                <a:gd name="connsiteY4" fmla="*/ 37131 h 1134411"/>
                <a:gd name="connsiteX0" fmla="*/ 0 w 1072221"/>
                <a:gd name="connsiteY0" fmla="*/ 30947 h 1128227"/>
                <a:gd name="connsiteX1" fmla="*/ 140970 w 1072221"/>
                <a:gd name="connsiteY1" fmla="*/ 1128227 h 1128227"/>
                <a:gd name="connsiteX2" fmla="*/ 1024890 w 1072221"/>
                <a:gd name="connsiteY2" fmla="*/ 899627 h 1128227"/>
                <a:gd name="connsiteX3" fmla="*/ 822960 w 1072221"/>
                <a:gd name="connsiteY3" fmla="*/ 155407 h 1128227"/>
                <a:gd name="connsiteX4" fmla="*/ 0 w 1072221"/>
                <a:gd name="connsiteY4" fmla="*/ 30947 h 1128227"/>
                <a:gd name="connsiteX0" fmla="*/ 0 w 1072221"/>
                <a:gd name="connsiteY0" fmla="*/ 30947 h 1128227"/>
                <a:gd name="connsiteX1" fmla="*/ 140970 w 1072221"/>
                <a:gd name="connsiteY1" fmla="*/ 1128227 h 1128227"/>
                <a:gd name="connsiteX2" fmla="*/ 1024890 w 1072221"/>
                <a:gd name="connsiteY2" fmla="*/ 899627 h 1128227"/>
                <a:gd name="connsiteX3" fmla="*/ 822960 w 1072221"/>
                <a:gd name="connsiteY3" fmla="*/ 155407 h 1128227"/>
                <a:gd name="connsiteX4" fmla="*/ 0 w 1072221"/>
                <a:gd name="connsiteY4" fmla="*/ 30947 h 1128227"/>
                <a:gd name="connsiteX0" fmla="*/ 0 w 1061159"/>
                <a:gd name="connsiteY0" fmla="*/ 30947 h 1128227"/>
                <a:gd name="connsiteX1" fmla="*/ 140970 w 1061159"/>
                <a:gd name="connsiteY1" fmla="*/ 1128227 h 1128227"/>
                <a:gd name="connsiteX2" fmla="*/ 1024890 w 1061159"/>
                <a:gd name="connsiteY2" fmla="*/ 899627 h 1128227"/>
                <a:gd name="connsiteX3" fmla="*/ 822960 w 1061159"/>
                <a:gd name="connsiteY3" fmla="*/ 155407 h 1128227"/>
                <a:gd name="connsiteX4" fmla="*/ 0 w 1061159"/>
                <a:gd name="connsiteY4" fmla="*/ 30947 h 11282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61159" h="1128227">
                  <a:moveTo>
                    <a:pt x="0" y="30947"/>
                  </a:moveTo>
                  <a:lnTo>
                    <a:pt x="140970" y="1128227"/>
                  </a:lnTo>
                  <a:cubicBezTo>
                    <a:pt x="146685" y="1031707"/>
                    <a:pt x="936625" y="1131614"/>
                    <a:pt x="1024890" y="899627"/>
                  </a:cubicBezTo>
                  <a:cubicBezTo>
                    <a:pt x="1113155" y="667640"/>
                    <a:pt x="1038225" y="262087"/>
                    <a:pt x="822960" y="155407"/>
                  </a:cubicBezTo>
                  <a:cubicBezTo>
                    <a:pt x="607695" y="48727"/>
                    <a:pt x="383540" y="-52873"/>
                    <a:pt x="0" y="30947"/>
                  </a:cubicBezTo>
                  <a:close/>
                </a:path>
              </a:pathLst>
            </a:custGeom>
            <a:noFill/>
            <a:ln w="254000" cap="rnd">
              <a:solidFill>
                <a:srgbClr val="FF5C97"/>
              </a:solidFill>
              <a:round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08935247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64</TotalTime>
  <Words>0</Words>
  <Application>Microsoft Office PowerPoint</Application>
  <PresentationFormat>宽屏</PresentationFormat>
  <Paragraphs>0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6" baseType="lpstr">
      <vt:lpstr>等线</vt:lpstr>
      <vt:lpstr>等线 Light</vt:lpstr>
      <vt:lpstr>Arial</vt:lpstr>
      <vt:lpstr>Office 主题​​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2</cp:revision>
  <dcterms:created xsi:type="dcterms:W3CDTF">2024-01-05T06:57:53Z</dcterms:created>
  <dcterms:modified xsi:type="dcterms:W3CDTF">2024-02-07T07:37:51Z</dcterms:modified>
</cp:coreProperties>
</file>